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1.jpg" ContentType="image/gif"/>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sldIdLst>
    <p:sldId id="256" r:id="rId3"/>
    <p:sldId id="257" r:id="rId4"/>
    <p:sldId id="296" r:id="rId5"/>
    <p:sldId id="258" r:id="rId6"/>
    <p:sldId id="259" r:id="rId7"/>
    <p:sldId id="260" r:id="rId8"/>
    <p:sldId id="307" r:id="rId9"/>
    <p:sldId id="261" r:id="rId10"/>
    <p:sldId id="314" r:id="rId11"/>
    <p:sldId id="262" r:id="rId12"/>
    <p:sldId id="311" r:id="rId13"/>
    <p:sldId id="312" r:id="rId14"/>
    <p:sldId id="313" r:id="rId15"/>
    <p:sldId id="315" r:id="rId16"/>
    <p:sldId id="263" r:id="rId17"/>
    <p:sldId id="264" r:id="rId18"/>
    <p:sldId id="309" r:id="rId19"/>
    <p:sldId id="265" r:id="rId20"/>
    <p:sldId id="266" r:id="rId21"/>
    <p:sldId id="267" r:id="rId22"/>
    <p:sldId id="649" r:id="rId23"/>
    <p:sldId id="268" r:id="rId24"/>
    <p:sldId id="269" r:id="rId25"/>
    <p:sldId id="650" r:id="rId26"/>
    <p:sldId id="270" r:id="rId27"/>
    <p:sldId id="271" r:id="rId28"/>
    <p:sldId id="644" r:id="rId29"/>
    <p:sldId id="643" r:id="rId30"/>
    <p:sldId id="640" r:id="rId31"/>
    <p:sldId id="317" r:id="rId32"/>
    <p:sldId id="319" r:id="rId33"/>
    <p:sldId id="318" r:id="rId34"/>
    <p:sldId id="272" r:id="rId35"/>
    <p:sldId id="273" r:id="rId36"/>
    <p:sldId id="274" r:id="rId37"/>
    <p:sldId id="275" r:id="rId38"/>
    <p:sldId id="277" r:id="rId39"/>
    <p:sldId id="279" r:id="rId40"/>
    <p:sldId id="280" r:id="rId41"/>
    <p:sldId id="281" r:id="rId42"/>
    <p:sldId id="282" r:id="rId43"/>
    <p:sldId id="283" r:id="rId44"/>
    <p:sldId id="284" r:id="rId45"/>
    <p:sldId id="297" r:id="rId46"/>
    <p:sldId id="298" r:id="rId47"/>
    <p:sldId id="299" r:id="rId48"/>
    <p:sldId id="290" r:id="rId49"/>
    <p:sldId id="300" r:id="rId50"/>
    <p:sldId id="301" r:id="rId51"/>
    <p:sldId id="302" r:id="rId52"/>
    <p:sldId id="285" r:id="rId53"/>
    <p:sldId id="286" r:id="rId54"/>
    <p:sldId id="287" r:id="rId55"/>
    <p:sldId id="289" r:id="rId56"/>
    <p:sldId id="651" r:id="rId57"/>
    <p:sldId id="641" r:id="rId58"/>
    <p:sldId id="642" r:id="rId59"/>
    <p:sldId id="350" r:id="rId60"/>
    <p:sldId id="304" r:id="rId61"/>
    <p:sldId id="382"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CBFF"/>
    <a:srgbClr val="66FF66"/>
    <a:srgbClr val="CC99FF"/>
    <a:srgbClr val="9900CC"/>
    <a:srgbClr val="FF9966"/>
    <a:srgbClr val="CC9900"/>
    <a:srgbClr val="873AC0"/>
    <a:srgbClr val="1DC4FF"/>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autoAdjust="0"/>
    <p:restoredTop sz="90756" autoAdjust="0"/>
  </p:normalViewPr>
  <p:slideViewPr>
    <p:cSldViewPr snapToGrid="0">
      <p:cViewPr varScale="1">
        <p:scale>
          <a:sx n="56" d="100"/>
          <a:sy n="56" d="100"/>
        </p:scale>
        <p:origin x="57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DA2ADC-8250-4911-920A-1A9B4E6A5C5D}" type="datetimeFigureOut">
              <a:rPr lang="en-US" smtClean="0"/>
              <a:t>3/20/2021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C9568-E3D6-45BA-A626-EF0F78B9350D}" type="slidenum">
              <a:rPr lang="en-US" smtClean="0"/>
              <a:t>‹#›</a:t>
            </a:fld>
            <a:endParaRPr lang="en-US"/>
          </a:p>
        </p:txBody>
      </p:sp>
    </p:spTree>
    <p:extLst>
      <p:ext uri="{BB962C8B-B14F-4D97-AF65-F5344CB8AC3E}">
        <p14:creationId xmlns:p14="http://schemas.microsoft.com/office/powerpoint/2010/main" val="23679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darkness God gave light to life.</a:t>
            </a:r>
          </a:p>
        </p:txBody>
      </p:sp>
      <p:sp>
        <p:nvSpPr>
          <p:cNvPr id="4" name="Slide Number Placeholder 3"/>
          <p:cNvSpPr>
            <a:spLocks noGrp="1"/>
          </p:cNvSpPr>
          <p:nvPr>
            <p:ph type="sldNum" sz="quarter" idx="10"/>
          </p:nvPr>
        </p:nvSpPr>
        <p:spPr/>
        <p:txBody>
          <a:bodyPr/>
          <a:lstStyle/>
          <a:p>
            <a:fld id="{934C9568-E3D6-45BA-A626-EF0F78B9350D}" type="slidenum">
              <a:rPr lang="en-US" smtClean="0"/>
              <a:t>1</a:t>
            </a:fld>
            <a:endParaRPr lang="en-US"/>
          </a:p>
        </p:txBody>
      </p:sp>
    </p:spTree>
    <p:extLst>
      <p:ext uri="{BB962C8B-B14F-4D97-AF65-F5344CB8AC3E}">
        <p14:creationId xmlns:p14="http://schemas.microsoft.com/office/powerpoint/2010/main" val="113699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is a lifelong path to return to God.</a:t>
            </a:r>
          </a:p>
        </p:txBody>
      </p:sp>
      <p:sp>
        <p:nvSpPr>
          <p:cNvPr id="4" name="Slide Number Placeholder 3"/>
          <p:cNvSpPr>
            <a:spLocks noGrp="1"/>
          </p:cNvSpPr>
          <p:nvPr>
            <p:ph type="sldNum" sz="quarter" idx="10"/>
          </p:nvPr>
        </p:nvSpPr>
        <p:spPr/>
        <p:txBody>
          <a:bodyPr/>
          <a:lstStyle/>
          <a:p>
            <a:fld id="{934C9568-E3D6-45BA-A626-EF0F78B9350D}" type="slidenum">
              <a:rPr lang="en-US" smtClean="0"/>
              <a:t>10</a:t>
            </a:fld>
            <a:endParaRPr lang="en-US"/>
          </a:p>
        </p:txBody>
      </p:sp>
    </p:spTree>
    <p:extLst>
      <p:ext uri="{BB962C8B-B14F-4D97-AF65-F5344CB8AC3E}">
        <p14:creationId xmlns:p14="http://schemas.microsoft.com/office/powerpoint/2010/main" val="4021702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the test of one’s resolve and loyalty to God Himself,</a:t>
            </a:r>
            <a:r>
              <a:rPr lang="en-US" baseline="0" dirty="0"/>
              <a:t> creator of all.</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11</a:t>
            </a:fld>
            <a:endParaRPr lang="en-US"/>
          </a:p>
        </p:txBody>
      </p:sp>
    </p:spTree>
    <p:extLst>
      <p:ext uri="{BB962C8B-B14F-4D97-AF65-F5344CB8AC3E}">
        <p14:creationId xmlns:p14="http://schemas.microsoft.com/office/powerpoint/2010/main" val="317504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fall from God’s light pursing ungodly fleshly lusts. Insatiable and </a:t>
            </a:r>
            <a:r>
              <a:rPr lang="en-US" dirty="0" err="1"/>
              <a:t>turmoilling</a:t>
            </a:r>
            <a:r>
              <a:rPr lang="en-US" dirty="0"/>
              <a:t> desires can steal the peace of a soul.</a:t>
            </a:r>
          </a:p>
        </p:txBody>
      </p:sp>
      <p:sp>
        <p:nvSpPr>
          <p:cNvPr id="4" name="Slide Number Placeholder 3"/>
          <p:cNvSpPr>
            <a:spLocks noGrp="1"/>
          </p:cNvSpPr>
          <p:nvPr>
            <p:ph type="sldNum" sz="quarter" idx="10"/>
          </p:nvPr>
        </p:nvSpPr>
        <p:spPr/>
        <p:txBody>
          <a:bodyPr/>
          <a:lstStyle/>
          <a:p>
            <a:fld id="{934C9568-E3D6-45BA-A626-EF0F78B9350D}" type="slidenum">
              <a:rPr lang="en-US" smtClean="0"/>
              <a:t>12</a:t>
            </a:fld>
            <a:endParaRPr lang="en-US"/>
          </a:p>
        </p:txBody>
      </p:sp>
    </p:spTree>
    <p:extLst>
      <p:ext uri="{BB962C8B-B14F-4D97-AF65-F5344CB8AC3E}">
        <p14:creationId xmlns:p14="http://schemas.microsoft.com/office/powerpoint/2010/main" val="1932934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Searching for higher truths puts the temporality of the earth in proper perspective.</a:t>
            </a:r>
          </a:p>
        </p:txBody>
      </p:sp>
      <p:sp>
        <p:nvSpPr>
          <p:cNvPr id="4" name="Slide Number Placeholder 3"/>
          <p:cNvSpPr>
            <a:spLocks noGrp="1"/>
          </p:cNvSpPr>
          <p:nvPr>
            <p:ph type="sldNum" sz="quarter" idx="10"/>
          </p:nvPr>
        </p:nvSpPr>
        <p:spPr/>
        <p:txBody>
          <a:bodyPr/>
          <a:lstStyle/>
          <a:p>
            <a:fld id="{934C9568-E3D6-45BA-A626-EF0F78B9350D}" type="slidenum">
              <a:rPr lang="en-US" smtClean="0"/>
              <a:t>13</a:t>
            </a:fld>
            <a:endParaRPr lang="en-US"/>
          </a:p>
        </p:txBody>
      </p:sp>
    </p:spTree>
    <p:extLst>
      <p:ext uri="{BB962C8B-B14F-4D97-AF65-F5344CB8AC3E}">
        <p14:creationId xmlns:p14="http://schemas.microsoft.com/office/powerpoint/2010/main" val="162599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Cherishing His ways delivers life in</a:t>
            </a:r>
            <a:r>
              <a:rPr lang="en-US" baseline="0" dirty="0"/>
              <a:t> the midst of His grace.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14</a:t>
            </a:fld>
            <a:endParaRPr lang="en-US"/>
          </a:p>
        </p:txBody>
      </p:sp>
    </p:spTree>
    <p:extLst>
      <p:ext uri="{BB962C8B-B14F-4D97-AF65-F5344CB8AC3E}">
        <p14:creationId xmlns:p14="http://schemas.microsoft.com/office/powerpoint/2010/main" val="2268509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increases in trust when hope is established in His love.</a:t>
            </a:r>
          </a:p>
        </p:txBody>
      </p:sp>
      <p:sp>
        <p:nvSpPr>
          <p:cNvPr id="4" name="Slide Number Placeholder 3"/>
          <p:cNvSpPr>
            <a:spLocks noGrp="1"/>
          </p:cNvSpPr>
          <p:nvPr>
            <p:ph type="sldNum" sz="quarter" idx="10"/>
          </p:nvPr>
        </p:nvSpPr>
        <p:spPr/>
        <p:txBody>
          <a:bodyPr/>
          <a:lstStyle/>
          <a:p>
            <a:fld id="{934C9568-E3D6-45BA-A626-EF0F78B9350D}" type="slidenum">
              <a:rPr lang="en-US" smtClean="0"/>
              <a:t>15</a:t>
            </a:fld>
            <a:endParaRPr lang="en-US"/>
          </a:p>
        </p:txBody>
      </p:sp>
    </p:spTree>
    <p:extLst>
      <p:ext uri="{BB962C8B-B14F-4D97-AF65-F5344CB8AC3E}">
        <p14:creationId xmlns:p14="http://schemas.microsoft.com/office/powerpoint/2010/main" val="3257516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it is a choice in overcoming the pains we endure in the flesh searching for an escape.</a:t>
            </a:r>
          </a:p>
        </p:txBody>
      </p:sp>
      <p:sp>
        <p:nvSpPr>
          <p:cNvPr id="4" name="Slide Number Placeholder 3"/>
          <p:cNvSpPr>
            <a:spLocks noGrp="1"/>
          </p:cNvSpPr>
          <p:nvPr>
            <p:ph type="sldNum" sz="quarter" idx="10"/>
          </p:nvPr>
        </p:nvSpPr>
        <p:spPr/>
        <p:txBody>
          <a:bodyPr/>
          <a:lstStyle/>
          <a:p>
            <a:fld id="{934C9568-E3D6-45BA-A626-EF0F78B9350D}" type="slidenum">
              <a:rPr lang="en-US" smtClean="0"/>
              <a:t>16</a:t>
            </a:fld>
            <a:endParaRPr lang="en-US"/>
          </a:p>
        </p:txBody>
      </p:sp>
    </p:spTree>
    <p:extLst>
      <p:ext uri="{BB962C8B-B14F-4D97-AF65-F5344CB8AC3E}">
        <p14:creationId xmlns:p14="http://schemas.microsoft.com/office/powerpoint/2010/main" val="489037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offspring of God and as such, do we regard this? We are asked to have</a:t>
            </a:r>
            <a:r>
              <a:rPr lang="en-US" baseline="0" dirty="0"/>
              <a:t> godly care for one another.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17</a:t>
            </a:fld>
            <a:endParaRPr lang="en-US"/>
          </a:p>
        </p:txBody>
      </p:sp>
    </p:spTree>
    <p:extLst>
      <p:ext uri="{BB962C8B-B14F-4D97-AF65-F5344CB8AC3E}">
        <p14:creationId xmlns:p14="http://schemas.microsoft.com/office/powerpoint/2010/main" val="1682975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Goodness is the pillar of a soul and freedom arrives upon His judgment.</a:t>
            </a:r>
          </a:p>
        </p:txBody>
      </p:sp>
      <p:sp>
        <p:nvSpPr>
          <p:cNvPr id="4" name="Slide Number Placeholder 3"/>
          <p:cNvSpPr>
            <a:spLocks noGrp="1"/>
          </p:cNvSpPr>
          <p:nvPr>
            <p:ph type="sldNum" sz="quarter" idx="10"/>
          </p:nvPr>
        </p:nvSpPr>
        <p:spPr/>
        <p:txBody>
          <a:bodyPr/>
          <a:lstStyle/>
          <a:p>
            <a:fld id="{934C9568-E3D6-45BA-A626-EF0F78B9350D}" type="slidenum">
              <a:rPr lang="en-US" smtClean="0"/>
              <a:t>18</a:t>
            </a:fld>
            <a:endParaRPr lang="en-US"/>
          </a:p>
        </p:txBody>
      </p:sp>
    </p:spTree>
    <p:extLst>
      <p:ext uri="{BB962C8B-B14F-4D97-AF65-F5344CB8AC3E}">
        <p14:creationId xmlns:p14="http://schemas.microsoft.com/office/powerpoint/2010/main" val="1507353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Empty are those who rely on self resisting love for others.</a:t>
            </a:r>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98300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breath, we became living creatures in His image.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2</a:t>
            </a:fld>
            <a:endParaRPr lang="en-US" altLang="en-US"/>
          </a:p>
        </p:txBody>
      </p:sp>
    </p:spTree>
    <p:extLst>
      <p:ext uri="{BB962C8B-B14F-4D97-AF65-F5344CB8AC3E}">
        <p14:creationId xmlns:p14="http://schemas.microsoft.com/office/powerpoint/2010/main" val="17655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those in darkness</a:t>
            </a:r>
            <a:r>
              <a:rPr lang="en-US" baseline="0" dirty="0"/>
              <a:t> the Lord will not accept. </a:t>
            </a:r>
            <a:r>
              <a:rPr lang="en-US" dirty="0"/>
              <a:t>The deepest values in life cannot be had without a coming to God.</a:t>
            </a:r>
          </a:p>
        </p:txBody>
      </p:sp>
      <p:sp>
        <p:nvSpPr>
          <p:cNvPr id="4" name="Slide Number Placeholder 3"/>
          <p:cNvSpPr>
            <a:spLocks noGrp="1"/>
          </p:cNvSpPr>
          <p:nvPr>
            <p:ph type="sldNum" sz="quarter" idx="10"/>
          </p:nvPr>
        </p:nvSpPr>
        <p:spPr/>
        <p:txBody>
          <a:bodyPr/>
          <a:lstStyle/>
          <a:p>
            <a:fld id="{934C9568-E3D6-45BA-A626-EF0F78B9350D}" type="slidenum">
              <a:rPr lang="en-US" smtClean="0"/>
              <a:t>20</a:t>
            </a:fld>
            <a:endParaRPr lang="en-US"/>
          </a:p>
        </p:txBody>
      </p:sp>
    </p:spTree>
    <p:extLst>
      <p:ext uri="{BB962C8B-B14F-4D97-AF65-F5344CB8AC3E}">
        <p14:creationId xmlns:p14="http://schemas.microsoft.com/office/powerpoint/2010/main" val="354394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056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looks for the good </a:t>
            </a:r>
            <a:r>
              <a:rPr lang="en-US" dirty="0" err="1"/>
              <a:t>hesarted</a:t>
            </a:r>
            <a:r>
              <a:rPr lang="en-US" dirty="0"/>
              <a:t> as</a:t>
            </a:r>
            <a:r>
              <a:rPr lang="en-US" baseline="0" dirty="0"/>
              <a:t> essential.</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2997157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not only instinctual, but of the highest thirst</a:t>
            </a:r>
            <a:r>
              <a:rPr lang="en-US" baseline="0" dirty="0"/>
              <a:t> in existence, for animal and human alike. Is living expresses a condition that is not without.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811624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not only instinctual, but of the highest thirst</a:t>
            </a:r>
            <a:r>
              <a:rPr lang="en-US" baseline="0" dirty="0"/>
              <a:t> in existence, for animal and human alike. Is living expresses a condition that is not without.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432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endure through the pools</a:t>
            </a:r>
            <a:r>
              <a:rPr lang="en-US" baseline="0" dirty="0"/>
              <a:t> of misery in discovering life.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3897285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 who refreshes the spirit in the darkest of trials.</a:t>
            </a:r>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17292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Life is an accumulation of spiritually rich works in preparation for that which is to come.</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1703814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4043241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calls the Spirit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6465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moment our</a:t>
            </a:r>
            <a:r>
              <a:rPr lang="en-US" baseline="0" dirty="0"/>
              <a:t> lives play out and come to an end.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a:t>
            </a:fld>
            <a:endParaRPr lang="en-US"/>
          </a:p>
        </p:txBody>
      </p:sp>
    </p:spTree>
    <p:extLst>
      <p:ext uri="{BB962C8B-B14F-4D97-AF65-F5344CB8AC3E}">
        <p14:creationId xmlns:p14="http://schemas.microsoft.com/office/powerpoint/2010/main" val="703632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breath, we became living creatures in His image.</a:t>
            </a:r>
          </a:p>
        </p:txBody>
      </p:sp>
      <p:sp>
        <p:nvSpPr>
          <p:cNvPr id="4" name="Slide Number Placeholder 3"/>
          <p:cNvSpPr>
            <a:spLocks noGrp="1"/>
          </p:cNvSpPr>
          <p:nvPr>
            <p:ph type="sldNum" sz="quarter" idx="10"/>
          </p:nvPr>
        </p:nvSpPr>
        <p:spPr/>
        <p:txBody>
          <a:bodyPr/>
          <a:lstStyle/>
          <a:p>
            <a:pPr>
              <a:defRPr/>
            </a:pPr>
            <a:fld id="{97629E4E-4A94-4BAF-B773-E907BF7BFB31}" type="slidenum">
              <a:rPr lang="en-US" altLang="en-US" smtClean="0"/>
              <a:pPr>
                <a:defRPr/>
              </a:pPr>
              <a:t>31</a:t>
            </a:fld>
            <a:endParaRPr lang="en-US" altLang="en-US"/>
          </a:p>
        </p:txBody>
      </p:sp>
    </p:spTree>
    <p:extLst>
      <p:ext uri="{BB962C8B-B14F-4D97-AF65-F5344CB8AC3E}">
        <p14:creationId xmlns:p14="http://schemas.microsoft.com/office/powerpoint/2010/main" val="176552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a creation of God and it is He who sustains it.</a:t>
            </a:r>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1569306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in life is choosing God’s call over the selfish desires of the flesh. Actions can not be undone and regret has no value if change of heart is not founded in God. </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3929461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is our time that will expose our true identity to God Himself. </a:t>
            </a:r>
          </a:p>
        </p:txBody>
      </p:sp>
      <p:sp>
        <p:nvSpPr>
          <p:cNvPr id="4" name="Slide Number Placeholder 3"/>
          <p:cNvSpPr>
            <a:spLocks noGrp="1"/>
          </p:cNvSpPr>
          <p:nvPr>
            <p:ph type="sldNum" sz="quarter" idx="10"/>
          </p:nvPr>
        </p:nvSpPr>
        <p:spPr/>
        <p:txBody>
          <a:bodyPr/>
          <a:lstStyle/>
          <a:p>
            <a:fld id="{934C9568-E3D6-45BA-A626-EF0F78B9350D}" type="slidenum">
              <a:rPr lang="en-US" smtClean="0"/>
              <a:t>34</a:t>
            </a:fld>
            <a:endParaRPr lang="en-US"/>
          </a:p>
        </p:txBody>
      </p:sp>
    </p:spTree>
    <p:extLst>
      <p:ext uri="{BB962C8B-B14F-4D97-AF65-F5344CB8AC3E}">
        <p14:creationId xmlns:p14="http://schemas.microsoft.com/office/powerpoint/2010/main" val="492388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Endurance can be a prayer on our path to salvation.</a:t>
            </a:r>
          </a:p>
        </p:txBody>
      </p:sp>
      <p:sp>
        <p:nvSpPr>
          <p:cNvPr id="4" name="Slide Number Placeholder 3"/>
          <p:cNvSpPr>
            <a:spLocks noGrp="1"/>
          </p:cNvSpPr>
          <p:nvPr>
            <p:ph type="sldNum" sz="quarter" idx="10"/>
          </p:nvPr>
        </p:nvSpPr>
        <p:spPr/>
        <p:txBody>
          <a:bodyPr/>
          <a:lstStyle/>
          <a:p>
            <a:fld id="{934C9568-E3D6-45BA-A626-EF0F78B9350D}" type="slidenum">
              <a:rPr lang="en-US" smtClean="0"/>
              <a:t>35</a:t>
            </a:fld>
            <a:endParaRPr lang="en-US"/>
          </a:p>
        </p:txBody>
      </p:sp>
    </p:spTree>
    <p:extLst>
      <p:ext uri="{BB962C8B-B14F-4D97-AF65-F5344CB8AC3E}">
        <p14:creationId xmlns:p14="http://schemas.microsoft.com/office/powerpoint/2010/main" val="2300822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God and His word is the fruit that empowers the spirit of a soul.</a:t>
            </a:r>
          </a:p>
        </p:txBody>
      </p:sp>
      <p:sp>
        <p:nvSpPr>
          <p:cNvPr id="4" name="Slide Number Placeholder 3"/>
          <p:cNvSpPr>
            <a:spLocks noGrp="1"/>
          </p:cNvSpPr>
          <p:nvPr>
            <p:ph type="sldNum" sz="quarter" idx="10"/>
          </p:nvPr>
        </p:nvSpPr>
        <p:spPr/>
        <p:txBody>
          <a:bodyPr/>
          <a:lstStyle/>
          <a:p>
            <a:fld id="{934C9568-E3D6-45BA-A626-EF0F78B9350D}" type="slidenum">
              <a:rPr lang="en-US" smtClean="0"/>
              <a:t>36</a:t>
            </a:fld>
            <a:endParaRPr lang="en-US"/>
          </a:p>
        </p:txBody>
      </p:sp>
    </p:spTree>
    <p:extLst>
      <p:ext uri="{BB962C8B-B14F-4D97-AF65-F5344CB8AC3E}">
        <p14:creationId xmlns:p14="http://schemas.microsoft.com/office/powerpoint/2010/main" val="899949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external temptations have no power to ignite the deep peace all hearts search for. Inner love is the highest order of spirit.</a:t>
            </a:r>
          </a:p>
        </p:txBody>
      </p:sp>
      <p:sp>
        <p:nvSpPr>
          <p:cNvPr id="4" name="Slide Number Placeholder 3"/>
          <p:cNvSpPr>
            <a:spLocks noGrp="1"/>
          </p:cNvSpPr>
          <p:nvPr>
            <p:ph type="sldNum" sz="quarter" idx="10"/>
          </p:nvPr>
        </p:nvSpPr>
        <p:spPr/>
        <p:txBody>
          <a:bodyPr/>
          <a:lstStyle/>
          <a:p>
            <a:fld id="{934C9568-E3D6-45BA-A626-EF0F78B9350D}" type="slidenum">
              <a:rPr lang="en-US" smtClean="0"/>
              <a:t>37</a:t>
            </a:fld>
            <a:endParaRPr lang="en-US"/>
          </a:p>
        </p:txBody>
      </p:sp>
    </p:spTree>
    <p:extLst>
      <p:ext uri="{BB962C8B-B14F-4D97-AF65-F5344CB8AC3E}">
        <p14:creationId xmlns:p14="http://schemas.microsoft.com/office/powerpoint/2010/main" val="1576554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spirit that maintains the priceless gift of life.</a:t>
            </a:r>
          </a:p>
        </p:txBody>
      </p:sp>
      <p:sp>
        <p:nvSpPr>
          <p:cNvPr id="4" name="Slide Number Placeholder 3"/>
          <p:cNvSpPr>
            <a:spLocks noGrp="1"/>
          </p:cNvSpPr>
          <p:nvPr>
            <p:ph type="sldNum" sz="quarter" idx="10"/>
          </p:nvPr>
        </p:nvSpPr>
        <p:spPr/>
        <p:txBody>
          <a:bodyPr/>
          <a:lstStyle/>
          <a:p>
            <a:fld id="{934C9568-E3D6-45BA-A626-EF0F78B9350D}" type="slidenum">
              <a:rPr lang="en-US" smtClean="0"/>
              <a:t>38</a:t>
            </a:fld>
            <a:endParaRPr lang="en-US"/>
          </a:p>
        </p:txBody>
      </p:sp>
    </p:spTree>
    <p:extLst>
      <p:ext uri="{BB962C8B-B14F-4D97-AF65-F5344CB8AC3E}">
        <p14:creationId xmlns:p14="http://schemas.microsoft.com/office/powerpoint/2010/main" val="1553325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devours all flesh with a last gasp as souls rise back to God.</a:t>
            </a:r>
          </a:p>
        </p:txBody>
      </p:sp>
      <p:sp>
        <p:nvSpPr>
          <p:cNvPr id="4" name="Slide Number Placeholder 3"/>
          <p:cNvSpPr>
            <a:spLocks noGrp="1"/>
          </p:cNvSpPr>
          <p:nvPr>
            <p:ph type="sldNum" sz="quarter" idx="10"/>
          </p:nvPr>
        </p:nvSpPr>
        <p:spPr/>
        <p:txBody>
          <a:bodyPr/>
          <a:lstStyle/>
          <a:p>
            <a:fld id="{934C9568-E3D6-45BA-A626-EF0F78B9350D}" type="slidenum">
              <a:rPr lang="en-US" smtClean="0"/>
              <a:t>39</a:t>
            </a:fld>
            <a:endParaRPr lang="en-US"/>
          </a:p>
        </p:txBody>
      </p:sp>
    </p:spTree>
    <p:extLst>
      <p:ext uri="{BB962C8B-B14F-4D97-AF65-F5344CB8AC3E}">
        <p14:creationId xmlns:p14="http://schemas.microsoft.com/office/powerpoint/2010/main" val="215095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 Christ await that awakening to eternal bliss.</a:t>
            </a:r>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79053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Vigor turns weak as the flesh</a:t>
            </a:r>
            <a:r>
              <a:rPr lang="en-US" baseline="0" dirty="0"/>
              <a:t> heads toward expiring. In a flash the spirit returns to the creator.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a:t>
            </a:fld>
            <a:endParaRPr lang="en-US"/>
          </a:p>
        </p:txBody>
      </p:sp>
    </p:spTree>
    <p:extLst>
      <p:ext uri="{BB962C8B-B14F-4D97-AF65-F5344CB8AC3E}">
        <p14:creationId xmlns:p14="http://schemas.microsoft.com/office/powerpoint/2010/main" val="351681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 communication with God softens the pain we all experience.</a:t>
            </a:r>
          </a:p>
        </p:txBody>
      </p:sp>
      <p:sp>
        <p:nvSpPr>
          <p:cNvPr id="4" name="Slide Number Placeholder 3"/>
          <p:cNvSpPr>
            <a:spLocks noGrp="1"/>
          </p:cNvSpPr>
          <p:nvPr>
            <p:ph type="sldNum" sz="quarter" idx="10"/>
          </p:nvPr>
        </p:nvSpPr>
        <p:spPr/>
        <p:txBody>
          <a:bodyPr/>
          <a:lstStyle/>
          <a:p>
            <a:fld id="{934C9568-E3D6-45BA-A626-EF0F78B9350D}" type="slidenum">
              <a:rPr lang="en-US" smtClean="0"/>
              <a:t>41</a:t>
            </a:fld>
            <a:endParaRPr lang="en-US"/>
          </a:p>
        </p:txBody>
      </p:sp>
    </p:spTree>
    <p:extLst>
      <p:ext uri="{BB962C8B-B14F-4D97-AF65-F5344CB8AC3E}">
        <p14:creationId xmlns:p14="http://schemas.microsoft.com/office/powerpoint/2010/main" val="2538309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Ignoring God is the</a:t>
            </a:r>
            <a:r>
              <a:rPr lang="en-US" baseline="0" dirty="0"/>
              <a:t> choice of the many who will not obtain His inheritance.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42</a:t>
            </a:fld>
            <a:endParaRPr lang="en-US"/>
          </a:p>
        </p:txBody>
      </p:sp>
    </p:spTree>
    <p:extLst>
      <p:ext uri="{BB962C8B-B14F-4D97-AF65-F5344CB8AC3E}">
        <p14:creationId xmlns:p14="http://schemas.microsoft.com/office/powerpoint/2010/main" val="162881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live in Him reveals an endless life unobtainable without</a:t>
            </a:r>
            <a:r>
              <a:rPr lang="en-US" baseline="0" dirty="0"/>
              <a:t> Him.</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43</a:t>
            </a:fld>
            <a:endParaRPr lang="en-US"/>
          </a:p>
        </p:txBody>
      </p:sp>
    </p:spTree>
    <p:extLst>
      <p:ext uri="{BB962C8B-B14F-4D97-AF65-F5344CB8AC3E}">
        <p14:creationId xmlns:p14="http://schemas.microsoft.com/office/powerpoint/2010/main" val="1685240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us have the power of life in our helpless attempt to remain. God is waiting for each of us.</a:t>
            </a:r>
          </a:p>
        </p:txBody>
      </p:sp>
      <p:sp>
        <p:nvSpPr>
          <p:cNvPr id="4" name="Slide Number Placeholder 3"/>
          <p:cNvSpPr>
            <a:spLocks noGrp="1"/>
          </p:cNvSpPr>
          <p:nvPr>
            <p:ph type="sldNum" sz="quarter" idx="10"/>
          </p:nvPr>
        </p:nvSpPr>
        <p:spPr/>
        <p:txBody>
          <a:bodyPr/>
          <a:lstStyle/>
          <a:p>
            <a:fld id="{934C9568-E3D6-45BA-A626-EF0F78B9350D}" type="slidenum">
              <a:rPr lang="en-US" smtClean="0"/>
              <a:t>44</a:t>
            </a:fld>
            <a:endParaRPr lang="en-US"/>
          </a:p>
        </p:txBody>
      </p:sp>
    </p:spTree>
    <p:extLst>
      <p:ext uri="{BB962C8B-B14F-4D97-AF65-F5344CB8AC3E}">
        <p14:creationId xmlns:p14="http://schemas.microsoft.com/office/powerpoint/2010/main" val="1441947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Challenged</a:t>
            </a:r>
            <a:r>
              <a:rPr lang="en-US" baseline="0" dirty="0"/>
              <a:t> is to find the touch of spirit over the petty desires of the flesh.</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45</a:t>
            </a:fld>
            <a:endParaRPr lang="en-US"/>
          </a:p>
        </p:txBody>
      </p:sp>
    </p:spTree>
    <p:extLst>
      <p:ext uri="{BB962C8B-B14F-4D97-AF65-F5344CB8AC3E}">
        <p14:creationId xmlns:p14="http://schemas.microsoft.com/office/powerpoint/2010/main" val="3947709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 that leads us to the</a:t>
            </a:r>
            <a:r>
              <a:rPr lang="en-US" baseline="0" dirty="0"/>
              <a:t> qualities of true spirit.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46</a:t>
            </a:fld>
            <a:endParaRPr lang="en-US"/>
          </a:p>
        </p:txBody>
      </p:sp>
    </p:spTree>
    <p:extLst>
      <p:ext uri="{BB962C8B-B14F-4D97-AF65-F5344CB8AC3E}">
        <p14:creationId xmlns:p14="http://schemas.microsoft.com/office/powerpoint/2010/main" val="3447771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value can not be obtained from any creation of dust formed on the earth. Life is more than the earth.</a:t>
            </a:r>
          </a:p>
        </p:txBody>
      </p:sp>
      <p:sp>
        <p:nvSpPr>
          <p:cNvPr id="4" name="Slide Number Placeholder 3"/>
          <p:cNvSpPr>
            <a:spLocks noGrp="1"/>
          </p:cNvSpPr>
          <p:nvPr>
            <p:ph type="sldNum" sz="quarter" idx="10"/>
          </p:nvPr>
        </p:nvSpPr>
        <p:spPr/>
        <p:txBody>
          <a:bodyPr/>
          <a:lstStyle/>
          <a:p>
            <a:fld id="{934C9568-E3D6-45BA-A626-EF0F78B9350D}" type="slidenum">
              <a:rPr lang="en-US" smtClean="0"/>
              <a:t>47</a:t>
            </a:fld>
            <a:endParaRPr lang="en-US"/>
          </a:p>
        </p:txBody>
      </p:sp>
    </p:spTree>
    <p:extLst>
      <p:ext uri="{BB962C8B-B14F-4D97-AF65-F5344CB8AC3E}">
        <p14:creationId xmlns:p14="http://schemas.microsoft.com/office/powerpoint/2010/main" val="4248098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sustenance is eternal. </a:t>
            </a:r>
          </a:p>
        </p:txBody>
      </p:sp>
      <p:sp>
        <p:nvSpPr>
          <p:cNvPr id="4" name="Slide Number Placeholder 3"/>
          <p:cNvSpPr>
            <a:spLocks noGrp="1"/>
          </p:cNvSpPr>
          <p:nvPr>
            <p:ph type="sldNum" sz="quarter" idx="10"/>
          </p:nvPr>
        </p:nvSpPr>
        <p:spPr/>
        <p:txBody>
          <a:bodyPr/>
          <a:lstStyle/>
          <a:p>
            <a:fld id="{934C9568-E3D6-45BA-A626-EF0F78B9350D}" type="slidenum">
              <a:rPr lang="en-US" smtClean="0"/>
              <a:t>48</a:t>
            </a:fld>
            <a:endParaRPr lang="en-US"/>
          </a:p>
        </p:txBody>
      </p:sp>
    </p:spTree>
    <p:extLst>
      <p:ext uri="{BB962C8B-B14F-4D97-AF65-F5344CB8AC3E}">
        <p14:creationId xmlns:p14="http://schemas.microsoft.com/office/powerpoint/2010/main" val="2168037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 in action is the faith He calls for. We all breathlessly need God.</a:t>
            </a:r>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929897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natural that all desire permanence and in which can only be had through Christ. The earth maintains no permanence.</a:t>
            </a:r>
          </a:p>
        </p:txBody>
      </p:sp>
      <p:sp>
        <p:nvSpPr>
          <p:cNvPr id="4" name="Slide Number Placeholder 3"/>
          <p:cNvSpPr>
            <a:spLocks noGrp="1"/>
          </p:cNvSpPr>
          <p:nvPr>
            <p:ph type="sldNum" sz="quarter" idx="10"/>
          </p:nvPr>
        </p:nvSpPr>
        <p:spPr/>
        <p:txBody>
          <a:bodyPr/>
          <a:lstStyle/>
          <a:p>
            <a:fld id="{934C9568-E3D6-45BA-A626-EF0F78B9350D}" type="slidenum">
              <a:rPr lang="en-US" smtClean="0"/>
              <a:t>50</a:t>
            </a:fld>
            <a:endParaRPr lang="en-US"/>
          </a:p>
        </p:txBody>
      </p:sp>
    </p:spTree>
    <p:extLst>
      <p:ext uri="{BB962C8B-B14F-4D97-AF65-F5344CB8AC3E}">
        <p14:creationId xmlns:p14="http://schemas.microsoft.com/office/powerpoint/2010/main" val="49006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dreams and projects left undone, life often ends in a jumping scream.</a:t>
            </a:r>
          </a:p>
        </p:txBody>
      </p:sp>
      <p:sp>
        <p:nvSpPr>
          <p:cNvPr id="4" name="Slide Number Placeholder 3"/>
          <p:cNvSpPr>
            <a:spLocks noGrp="1"/>
          </p:cNvSpPr>
          <p:nvPr>
            <p:ph type="sldNum" sz="quarter" idx="10"/>
          </p:nvPr>
        </p:nvSpPr>
        <p:spPr/>
        <p:txBody>
          <a:bodyPr/>
          <a:lstStyle/>
          <a:p>
            <a:fld id="{934C9568-E3D6-45BA-A626-EF0F78B9350D}" type="slidenum">
              <a:rPr lang="en-US" smtClean="0"/>
              <a:t>5</a:t>
            </a:fld>
            <a:endParaRPr lang="en-US"/>
          </a:p>
        </p:txBody>
      </p:sp>
    </p:spTree>
    <p:extLst>
      <p:ext uri="{BB962C8B-B14F-4D97-AF65-F5344CB8AC3E}">
        <p14:creationId xmlns:p14="http://schemas.microsoft.com/office/powerpoint/2010/main" val="10245970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by the spirit can we be free of the bondage of the earth.</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1537551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offers eternal life to all those who find life in His Son.</a:t>
            </a:r>
          </a:p>
        </p:txBody>
      </p:sp>
      <p:sp>
        <p:nvSpPr>
          <p:cNvPr id="4" name="Slide Number Placeholder 3"/>
          <p:cNvSpPr>
            <a:spLocks noGrp="1"/>
          </p:cNvSpPr>
          <p:nvPr>
            <p:ph type="sldNum" sz="quarter" idx="10"/>
          </p:nvPr>
        </p:nvSpPr>
        <p:spPr/>
        <p:txBody>
          <a:bodyPr/>
          <a:lstStyle/>
          <a:p>
            <a:fld id="{934C9568-E3D6-45BA-A626-EF0F78B9350D}" type="slidenum">
              <a:rPr lang="en-US" smtClean="0"/>
              <a:t>52</a:t>
            </a:fld>
            <a:endParaRPr lang="en-US"/>
          </a:p>
        </p:txBody>
      </p:sp>
    </p:spTree>
    <p:extLst>
      <p:ext uri="{BB962C8B-B14F-4D97-AF65-F5344CB8AC3E}">
        <p14:creationId xmlns:p14="http://schemas.microsoft.com/office/powerpoint/2010/main" val="1912861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Jesus, one cannot see the truth God has delivered for the redemption of souls.</a:t>
            </a:r>
          </a:p>
        </p:txBody>
      </p:sp>
      <p:sp>
        <p:nvSpPr>
          <p:cNvPr id="4" name="Slide Number Placeholder 3"/>
          <p:cNvSpPr>
            <a:spLocks noGrp="1"/>
          </p:cNvSpPr>
          <p:nvPr>
            <p:ph type="sldNum" sz="quarter" idx="10"/>
          </p:nvPr>
        </p:nvSpPr>
        <p:spPr/>
        <p:txBody>
          <a:bodyPr/>
          <a:lstStyle/>
          <a:p>
            <a:fld id="{934C9568-E3D6-45BA-A626-EF0F78B9350D}" type="slidenum">
              <a:rPr lang="en-US" smtClean="0"/>
              <a:t>53</a:t>
            </a:fld>
            <a:endParaRPr lang="en-US"/>
          </a:p>
        </p:txBody>
      </p:sp>
    </p:spTree>
    <p:extLst>
      <p:ext uri="{BB962C8B-B14F-4D97-AF65-F5344CB8AC3E}">
        <p14:creationId xmlns:p14="http://schemas.microsoft.com/office/powerpoint/2010/main" val="1130157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for God surpasses all the heights of heaven.</a:t>
            </a:r>
          </a:p>
        </p:txBody>
      </p:sp>
      <p:sp>
        <p:nvSpPr>
          <p:cNvPr id="4" name="Slide Number Placeholder 3"/>
          <p:cNvSpPr>
            <a:spLocks noGrp="1"/>
          </p:cNvSpPr>
          <p:nvPr>
            <p:ph type="sldNum" sz="quarter" idx="10"/>
          </p:nvPr>
        </p:nvSpPr>
        <p:spPr/>
        <p:txBody>
          <a:bodyPr/>
          <a:lstStyle/>
          <a:p>
            <a:fld id="{934C9568-E3D6-45BA-A626-EF0F78B9350D}" type="slidenum">
              <a:rPr lang="en-US" smtClean="0"/>
              <a:t>54</a:t>
            </a:fld>
            <a:endParaRPr lang="en-US"/>
          </a:p>
        </p:txBody>
      </p:sp>
    </p:spTree>
    <p:extLst>
      <p:ext uri="{BB962C8B-B14F-4D97-AF65-F5344CB8AC3E}">
        <p14:creationId xmlns:p14="http://schemas.microsoft.com/office/powerpoint/2010/main" val="1010571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for God surpasses all the heights of heaven.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975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 those that come to God inherit treasures beyond measure.</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56</a:t>
            </a:fld>
            <a:endParaRPr lang="en-US"/>
          </a:p>
        </p:txBody>
      </p:sp>
    </p:spTree>
    <p:extLst>
      <p:ext uri="{BB962C8B-B14F-4D97-AF65-F5344CB8AC3E}">
        <p14:creationId xmlns:p14="http://schemas.microsoft.com/office/powerpoint/2010/main" val="4262084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57</a:t>
            </a:fld>
            <a:endParaRPr lang="en-US"/>
          </a:p>
        </p:txBody>
      </p:sp>
    </p:spTree>
    <p:extLst>
      <p:ext uri="{BB962C8B-B14F-4D97-AF65-F5344CB8AC3E}">
        <p14:creationId xmlns:p14="http://schemas.microsoft.com/office/powerpoint/2010/main" val="707245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646507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darkness can hold no light.</a:t>
            </a:r>
          </a:p>
        </p:txBody>
      </p:sp>
      <p:sp>
        <p:nvSpPr>
          <p:cNvPr id="4" name="Slide Number Placeholder 3"/>
          <p:cNvSpPr>
            <a:spLocks noGrp="1"/>
          </p:cNvSpPr>
          <p:nvPr>
            <p:ph type="sldNum" sz="quarter" idx="10"/>
          </p:nvPr>
        </p:nvSpPr>
        <p:spPr/>
        <p:txBody>
          <a:bodyPr/>
          <a:lstStyle/>
          <a:p>
            <a:fld id="{934C9568-E3D6-45BA-A626-EF0F78B9350D}" type="slidenum">
              <a:rPr lang="en-US" smtClean="0"/>
              <a:t>59</a:t>
            </a:fld>
            <a:endParaRPr lang="en-US"/>
          </a:p>
        </p:txBody>
      </p:sp>
    </p:spTree>
    <p:extLst>
      <p:ext uri="{BB962C8B-B14F-4D97-AF65-F5344CB8AC3E}">
        <p14:creationId xmlns:p14="http://schemas.microsoft.com/office/powerpoint/2010/main" val="751575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the lengths of life here on earth, evil pounds upon the good.</a:t>
            </a:r>
          </a:p>
        </p:txBody>
      </p:sp>
      <p:sp>
        <p:nvSpPr>
          <p:cNvPr id="4" name="Slide Number Placeholder 3"/>
          <p:cNvSpPr>
            <a:spLocks noGrp="1"/>
          </p:cNvSpPr>
          <p:nvPr>
            <p:ph type="sldNum" sz="quarter" idx="10"/>
          </p:nvPr>
        </p:nvSpPr>
        <p:spPr/>
        <p:txBody>
          <a:bodyPr/>
          <a:lstStyle/>
          <a:p>
            <a:fld id="{934C9568-E3D6-45BA-A626-EF0F78B9350D}" type="slidenum">
              <a:rPr lang="en-US" smtClean="0"/>
              <a:t>6</a:t>
            </a:fld>
            <a:endParaRPr lang="en-US"/>
          </a:p>
        </p:txBody>
      </p:sp>
    </p:spTree>
    <p:extLst>
      <p:ext uri="{BB962C8B-B14F-4D97-AF65-F5344CB8AC3E}">
        <p14:creationId xmlns:p14="http://schemas.microsoft.com/office/powerpoint/2010/main" val="364211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fence holding back the truth of eternity.</a:t>
            </a:r>
          </a:p>
        </p:txBody>
      </p:sp>
      <p:sp>
        <p:nvSpPr>
          <p:cNvPr id="4" name="Slide Number Placeholder 3"/>
          <p:cNvSpPr>
            <a:spLocks noGrp="1"/>
          </p:cNvSpPr>
          <p:nvPr>
            <p:ph type="sldNum" sz="quarter" idx="10"/>
          </p:nvPr>
        </p:nvSpPr>
        <p:spPr/>
        <p:txBody>
          <a:bodyPr/>
          <a:lstStyle/>
          <a:p>
            <a:fld id="{934C9568-E3D6-45BA-A626-EF0F78B9350D}" type="slidenum">
              <a:rPr lang="en-US" smtClean="0"/>
              <a:t>7</a:t>
            </a:fld>
            <a:endParaRPr lang="en-US"/>
          </a:p>
        </p:txBody>
      </p:sp>
    </p:spTree>
    <p:extLst>
      <p:ext uri="{BB962C8B-B14F-4D97-AF65-F5344CB8AC3E}">
        <p14:creationId xmlns:p14="http://schemas.microsoft.com/office/powerpoint/2010/main" val="167032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Suffering is common to man refining the character to endure. All are one breath away from what is next.</a:t>
            </a:r>
          </a:p>
        </p:txBody>
      </p:sp>
      <p:sp>
        <p:nvSpPr>
          <p:cNvPr id="4" name="Slide Number Placeholder 3"/>
          <p:cNvSpPr>
            <a:spLocks noGrp="1"/>
          </p:cNvSpPr>
          <p:nvPr>
            <p:ph type="sldNum" sz="quarter" idx="10"/>
          </p:nvPr>
        </p:nvSpPr>
        <p:spPr/>
        <p:txBody>
          <a:bodyPr/>
          <a:lstStyle/>
          <a:p>
            <a:fld id="{934C9568-E3D6-45BA-A626-EF0F78B9350D}" type="slidenum">
              <a:rPr lang="en-US" smtClean="0"/>
              <a:t>8</a:t>
            </a:fld>
            <a:endParaRPr lang="en-US"/>
          </a:p>
        </p:txBody>
      </p:sp>
    </p:spTree>
    <p:extLst>
      <p:ext uri="{BB962C8B-B14F-4D97-AF65-F5344CB8AC3E}">
        <p14:creationId xmlns:p14="http://schemas.microsoft.com/office/powerpoint/2010/main" val="370888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Waiting on the Lord</a:t>
            </a:r>
            <a:r>
              <a:rPr lang="en-US" baseline="0" dirty="0"/>
              <a:t> supplies the fathomless strength to endure.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9</a:t>
            </a:fld>
            <a:endParaRPr lang="en-US"/>
          </a:p>
        </p:txBody>
      </p:sp>
    </p:spTree>
    <p:extLst>
      <p:ext uri="{BB962C8B-B14F-4D97-AF65-F5344CB8AC3E}">
        <p14:creationId xmlns:p14="http://schemas.microsoft.com/office/powerpoint/2010/main" val="519047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EC50D-2838-4757-9AA6-0ADA839E3C0E}"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83446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95904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69054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5482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347765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1022183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1043693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06635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3606429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2135700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16212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077530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2946421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1992185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54969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EC50D-2838-4757-9AA6-0ADA839E3C0E}" type="datetimeFigureOut">
              <a:rPr lang="en-US" smtClean="0"/>
              <a:t>3/20/2021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58363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EC50D-2838-4757-9AA6-0ADA839E3C0E}"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87339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EC50D-2838-4757-9AA6-0ADA839E3C0E}" type="datetimeFigureOut">
              <a:rPr lang="en-US" smtClean="0"/>
              <a:t>3/20/2021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09748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EC50D-2838-4757-9AA6-0ADA839E3C0E}" type="datetimeFigureOut">
              <a:rPr lang="en-US" smtClean="0"/>
              <a:t>3/20/2021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3228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EC50D-2838-4757-9AA6-0ADA839E3C0E}" type="datetimeFigureOut">
              <a:rPr lang="en-US" smtClean="0"/>
              <a:t>3/20/2021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70704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08878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3/20/2021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65827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EC50D-2838-4757-9AA6-0ADA839E3C0E}" type="datetimeFigureOut">
              <a:rPr lang="en-US" smtClean="0"/>
              <a:t>3/20/2021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EC8BE-805E-4C63-99BC-34619C09B47B}" type="slidenum">
              <a:rPr lang="en-US" smtClean="0"/>
              <a:t>‹#›</a:t>
            </a:fld>
            <a:endParaRPr lang="en-US"/>
          </a:p>
        </p:txBody>
      </p:sp>
    </p:spTree>
    <p:extLst>
      <p:ext uri="{BB962C8B-B14F-4D97-AF65-F5344CB8AC3E}">
        <p14:creationId xmlns:p14="http://schemas.microsoft.com/office/powerpoint/2010/main" val="358128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extLst>
      <p:ext uri="{BB962C8B-B14F-4D97-AF65-F5344CB8AC3E}">
        <p14:creationId xmlns:p14="http://schemas.microsoft.com/office/powerpoint/2010/main" val="667103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2.jpg"/><Relationship Id="rId18" Type="http://schemas.openxmlformats.org/officeDocument/2006/relationships/image" Target="../media/image17.jpg"/><Relationship Id="rId26" Type="http://schemas.openxmlformats.org/officeDocument/2006/relationships/image" Target="../media/image32.jpg"/><Relationship Id="rId3" Type="http://schemas.openxmlformats.org/officeDocument/2006/relationships/image" Target="../media/image1.png"/><Relationship Id="rId21" Type="http://schemas.openxmlformats.org/officeDocument/2006/relationships/image" Target="../media/image21.jpg"/><Relationship Id="rId7" Type="http://schemas.openxmlformats.org/officeDocument/2006/relationships/image" Target="../media/image33.jpg"/><Relationship Id="rId12" Type="http://schemas.openxmlformats.org/officeDocument/2006/relationships/image" Target="../media/image11.jpg"/><Relationship Id="rId17" Type="http://schemas.openxmlformats.org/officeDocument/2006/relationships/image" Target="../media/image16.jpg"/><Relationship Id="rId25" Type="http://schemas.openxmlformats.org/officeDocument/2006/relationships/image" Target="../media/image30.jpeg"/><Relationship Id="rId2" Type="http://schemas.openxmlformats.org/officeDocument/2006/relationships/notesSlide" Target="../notesSlides/notesSlide27.xml"/><Relationship Id="rId16" Type="http://schemas.openxmlformats.org/officeDocument/2006/relationships/image" Target="../media/image15.png"/><Relationship Id="rId20"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8.jpg"/><Relationship Id="rId5" Type="http://schemas.openxmlformats.org/officeDocument/2006/relationships/image" Target="../media/image3.jpg"/><Relationship Id="rId15" Type="http://schemas.openxmlformats.org/officeDocument/2006/relationships/image" Target="../media/image14.jpg"/><Relationship Id="rId23" Type="http://schemas.openxmlformats.org/officeDocument/2006/relationships/image" Target="../media/image24.jpg"/><Relationship Id="rId10" Type="http://schemas.openxmlformats.org/officeDocument/2006/relationships/image" Target="../media/image7.jpg"/><Relationship Id="rId19"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6.jpeg"/><Relationship Id="rId14" Type="http://schemas.openxmlformats.org/officeDocument/2006/relationships/image" Target="../media/image13.jpeg"/><Relationship Id="rId22" Type="http://schemas.openxmlformats.org/officeDocument/2006/relationships/image" Target="../media/image22.jpeg"/><Relationship Id="rId27" Type="http://schemas.openxmlformats.org/officeDocument/2006/relationships/image" Target="../media/image34.jp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jpeg"/><Relationship Id="rId18" Type="http://schemas.openxmlformats.org/officeDocument/2006/relationships/image" Target="../media/image47.jpeg"/><Relationship Id="rId26" Type="http://schemas.openxmlformats.org/officeDocument/2006/relationships/image" Target="../media/image51.jpeg"/><Relationship Id="rId3" Type="http://schemas.openxmlformats.org/officeDocument/2006/relationships/image" Target="../media/image35.png"/><Relationship Id="rId21" Type="http://schemas.openxmlformats.org/officeDocument/2006/relationships/image" Target="../media/image21.jpg"/><Relationship Id="rId7" Type="http://schemas.openxmlformats.org/officeDocument/2006/relationships/image" Target="../media/image33.jpg"/><Relationship Id="rId12" Type="http://schemas.openxmlformats.org/officeDocument/2006/relationships/image" Target="../media/image42.jpeg"/><Relationship Id="rId17" Type="http://schemas.openxmlformats.org/officeDocument/2006/relationships/image" Target="../media/image46.jpeg"/><Relationship Id="rId25" Type="http://schemas.openxmlformats.org/officeDocument/2006/relationships/image" Target="../media/image50.jpeg"/><Relationship Id="rId2" Type="http://schemas.openxmlformats.org/officeDocument/2006/relationships/notesSlide" Target="../notesSlides/notesSlide28.xml"/><Relationship Id="rId16" Type="http://schemas.openxmlformats.org/officeDocument/2006/relationships/image" Target="../media/image15.png"/><Relationship Id="rId20"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9.jpg"/><Relationship Id="rId24" Type="http://schemas.openxmlformats.org/officeDocument/2006/relationships/image" Target="../media/image28.jpg"/><Relationship Id="rId5" Type="http://schemas.openxmlformats.org/officeDocument/2006/relationships/image" Target="../media/image37.jpeg"/><Relationship Id="rId15" Type="http://schemas.openxmlformats.org/officeDocument/2006/relationships/image" Target="../media/image45.jpeg"/><Relationship Id="rId23" Type="http://schemas.openxmlformats.org/officeDocument/2006/relationships/image" Target="../media/image24.jpg"/><Relationship Id="rId10" Type="http://schemas.openxmlformats.org/officeDocument/2006/relationships/image" Target="../media/image41.jpeg"/><Relationship Id="rId19" Type="http://schemas.openxmlformats.org/officeDocument/2006/relationships/image" Target="../media/image48.jpeg"/><Relationship Id="rId4" Type="http://schemas.openxmlformats.org/officeDocument/2006/relationships/image" Target="../media/image36.png"/><Relationship Id="rId9" Type="http://schemas.openxmlformats.org/officeDocument/2006/relationships/image" Target="../media/image40.jpeg"/><Relationship Id="rId14" Type="http://schemas.openxmlformats.org/officeDocument/2006/relationships/image" Target="../media/image44.jpeg"/><Relationship Id="rId22" Type="http://schemas.openxmlformats.org/officeDocument/2006/relationships/image" Target="../media/image22.jpeg"/><Relationship Id="rId27"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jpg"/><Relationship Id="rId18" Type="http://schemas.openxmlformats.org/officeDocument/2006/relationships/image" Target="../media/image68.jpg"/><Relationship Id="rId26" Type="http://schemas.openxmlformats.org/officeDocument/2006/relationships/image" Target="../media/image80.jpg"/><Relationship Id="rId3" Type="http://schemas.openxmlformats.org/officeDocument/2006/relationships/image" Target="../media/image81.png"/><Relationship Id="rId21" Type="http://schemas.openxmlformats.org/officeDocument/2006/relationships/image" Target="../media/image73.jpg"/><Relationship Id="rId7" Type="http://schemas.openxmlformats.org/officeDocument/2006/relationships/image" Target="../media/image56.jpg"/><Relationship Id="rId12" Type="http://schemas.openxmlformats.org/officeDocument/2006/relationships/image" Target="../media/image61.jpg"/><Relationship Id="rId17" Type="http://schemas.openxmlformats.org/officeDocument/2006/relationships/image" Target="../media/image67.jpg"/><Relationship Id="rId25" Type="http://schemas.openxmlformats.org/officeDocument/2006/relationships/image" Target="../media/image79.png"/><Relationship Id="rId2" Type="http://schemas.openxmlformats.org/officeDocument/2006/relationships/notesSlide" Target="../notesSlides/notesSlide55.xml"/><Relationship Id="rId16" Type="http://schemas.openxmlformats.org/officeDocument/2006/relationships/image" Target="../media/image66.jpg"/><Relationship Id="rId20"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60.jpg"/><Relationship Id="rId24" Type="http://schemas.openxmlformats.org/officeDocument/2006/relationships/image" Target="../media/image78.jpg"/><Relationship Id="rId5" Type="http://schemas.openxmlformats.org/officeDocument/2006/relationships/image" Target="../media/image54.jpg"/><Relationship Id="rId15" Type="http://schemas.openxmlformats.org/officeDocument/2006/relationships/image" Target="../media/image65.jpg"/><Relationship Id="rId23" Type="http://schemas.openxmlformats.org/officeDocument/2006/relationships/image" Target="../media/image76.jpg"/><Relationship Id="rId10" Type="http://schemas.openxmlformats.org/officeDocument/2006/relationships/image" Target="../media/image59.jpg"/><Relationship Id="rId19" Type="http://schemas.openxmlformats.org/officeDocument/2006/relationships/image" Target="../media/image69.jpg"/><Relationship Id="rId4" Type="http://schemas.openxmlformats.org/officeDocument/2006/relationships/image" Target="../media/image53.jpg"/><Relationship Id="rId9" Type="http://schemas.openxmlformats.org/officeDocument/2006/relationships/image" Target="../media/image58.jpg"/><Relationship Id="rId14" Type="http://schemas.openxmlformats.org/officeDocument/2006/relationships/image" Target="../media/image63.jpg"/><Relationship Id="rId22" Type="http://schemas.openxmlformats.org/officeDocument/2006/relationships/image" Target="../media/image75.jpg"/><Relationship Id="rId27" Type="http://schemas.openxmlformats.org/officeDocument/2006/relationships/image" Target="../media/image82.jpg"/></Relationships>
</file>

<file path=ppt/slides/_rels/slide5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jpg"/><Relationship Id="rId18" Type="http://schemas.openxmlformats.org/officeDocument/2006/relationships/image" Target="../media/image91.jpeg"/><Relationship Id="rId26" Type="http://schemas.openxmlformats.org/officeDocument/2006/relationships/image" Target="../media/image95.jpeg"/><Relationship Id="rId3" Type="http://schemas.openxmlformats.org/officeDocument/2006/relationships/image" Target="../media/image83.png"/><Relationship Id="rId21" Type="http://schemas.openxmlformats.org/officeDocument/2006/relationships/image" Target="../media/image73.jpg"/><Relationship Id="rId7" Type="http://schemas.openxmlformats.org/officeDocument/2006/relationships/image" Target="../media/image84.jpeg"/><Relationship Id="rId12" Type="http://schemas.openxmlformats.org/officeDocument/2006/relationships/image" Target="../media/image87.jpeg"/><Relationship Id="rId17" Type="http://schemas.openxmlformats.org/officeDocument/2006/relationships/image" Target="../media/image67.jpg"/><Relationship Id="rId25" Type="http://schemas.openxmlformats.org/officeDocument/2006/relationships/image" Target="../media/image94.jpeg"/><Relationship Id="rId2" Type="http://schemas.openxmlformats.org/officeDocument/2006/relationships/notesSlide" Target="../notesSlides/notesSlide56.xml"/><Relationship Id="rId16" Type="http://schemas.openxmlformats.org/officeDocument/2006/relationships/image" Target="../media/image90.jpeg"/><Relationship Id="rId20"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86.jpeg"/><Relationship Id="rId24" Type="http://schemas.openxmlformats.org/officeDocument/2006/relationships/image" Target="../media/image78.jpg"/><Relationship Id="rId5" Type="http://schemas.openxmlformats.org/officeDocument/2006/relationships/image" Target="../media/image54.jpg"/><Relationship Id="rId15" Type="http://schemas.openxmlformats.org/officeDocument/2006/relationships/image" Target="../media/image89.jpeg"/><Relationship Id="rId23" Type="http://schemas.openxmlformats.org/officeDocument/2006/relationships/image" Target="../media/image93.jpeg"/><Relationship Id="rId10" Type="http://schemas.openxmlformats.org/officeDocument/2006/relationships/image" Target="../media/image85.jpeg"/><Relationship Id="rId19" Type="http://schemas.openxmlformats.org/officeDocument/2006/relationships/image" Target="../media/image92.jpeg"/><Relationship Id="rId4" Type="http://schemas.openxmlformats.org/officeDocument/2006/relationships/image" Target="../media/image53.jpg"/><Relationship Id="rId9" Type="http://schemas.openxmlformats.org/officeDocument/2006/relationships/image" Target="../media/image58.jpg"/><Relationship Id="rId14" Type="http://schemas.openxmlformats.org/officeDocument/2006/relationships/image" Target="../media/image88.jpeg"/><Relationship Id="rId22" Type="http://schemas.openxmlformats.org/officeDocument/2006/relationships/image" Target="../media/image75.jpg"/><Relationship Id="rId27"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9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950"/>
          <a:stretch/>
        </p:blipFill>
        <p:spPr>
          <a:xfrm>
            <a:off x="-1" y="0"/>
            <a:ext cx="9144001" cy="6879771"/>
          </a:xfrm>
          <a:prstGeom prst="rect">
            <a:avLst/>
          </a:prstGeom>
        </p:spPr>
      </p:pic>
      <p:sp>
        <p:nvSpPr>
          <p:cNvPr id="6" name="Title 1">
            <a:extLst>
              <a:ext uri="{FF2B5EF4-FFF2-40B4-BE49-F238E27FC236}">
                <a16:creationId xmlns:a16="http://schemas.microsoft.com/office/drawing/2014/main" id="{6BC1282E-3F40-4ED6-BF5F-13C3DEFDB255}"/>
              </a:ext>
            </a:extLst>
          </p:cNvPr>
          <p:cNvSpPr txBox="1">
            <a:spLocks/>
          </p:cNvSpPr>
          <p:nvPr/>
        </p:nvSpPr>
        <p:spPr>
          <a:xfrm>
            <a:off x="645319" y="3201927"/>
            <a:ext cx="435530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strength is in You</a:t>
            </a:r>
          </a:p>
        </p:txBody>
      </p:sp>
      <p:sp>
        <p:nvSpPr>
          <p:cNvPr id="2" name="Title 1"/>
          <p:cNvSpPr>
            <a:spLocks noGrp="1"/>
          </p:cNvSpPr>
          <p:nvPr>
            <p:ph type="title"/>
          </p:nvPr>
        </p:nvSpPr>
        <p:spPr>
          <a:xfrm>
            <a:off x="609600" y="2286000"/>
            <a:ext cx="7772400" cy="24384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glow rad="101600">
                    <a:schemeClr val="tx1"/>
                  </a:glow>
                  <a:outerShdw blurRad="76200" dist="50800" dir="5400000" algn="tl" rotWithShape="0">
                    <a:srgbClr val="000000">
                      <a:alpha val="88000"/>
                    </a:srgbClr>
                  </a:outerShdw>
                </a:effectLst>
              </a:rPr>
              <a:t>Blessed is the man whose strength is in You, Whose heart is set on pilgrimage. </a:t>
            </a:r>
            <a:r>
              <a:rPr lang="en-US" sz="3200" b="1" i="1" spc="50" dirty="0">
                <a:ln w="11430"/>
                <a:gradFill>
                  <a:gsLst>
                    <a:gs pos="25000">
                      <a:schemeClr val="accent2">
                        <a:satMod val="155000"/>
                      </a:schemeClr>
                    </a:gs>
                    <a:gs pos="100000">
                      <a:schemeClr val="accent2">
                        <a:shade val="45000"/>
                        <a:satMod val="165000"/>
                      </a:schemeClr>
                    </a:gs>
                  </a:gsLst>
                  <a:lin ang="5400000"/>
                </a:gradFill>
                <a:effectLst>
                  <a:glow rad="101600">
                    <a:schemeClr val="tx1"/>
                  </a:glow>
                  <a:outerShdw blurRad="76200" dist="50800" dir="5400000" algn="tl" rotWithShape="0">
                    <a:srgbClr val="000000">
                      <a:alpha val="88000"/>
                    </a:srgbClr>
                  </a:outerShdw>
                </a:effectLst>
              </a:rPr>
              <a:t>– Psalm 84:5 </a:t>
            </a:r>
          </a:p>
        </p:txBody>
      </p:sp>
      <p:sp>
        <p:nvSpPr>
          <p:cNvPr id="5" name="Title 1"/>
          <p:cNvSpPr txBox="1">
            <a:spLocks/>
          </p:cNvSpPr>
          <p:nvPr/>
        </p:nvSpPr>
        <p:spPr>
          <a:xfrm>
            <a:off x="2514600" y="3581400"/>
            <a:ext cx="24384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 </a:t>
            </a:r>
            <a:r>
              <a:rPr lang="en-US" sz="5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 </a:t>
            </a:r>
            <a:r>
              <a:rPr lang="en-US" b="1" dirty="0">
                <a:ln w="11430">
                  <a:noFill/>
                </a:ln>
                <a:solidFill>
                  <a:srgbClr val="990033"/>
                </a:solidFill>
                <a:effectLst>
                  <a:glow rad="101600">
                    <a:schemeClr val="tx1"/>
                  </a:glow>
                  <a:outerShdw blurRad="80000" dist="40000" dir="5040000" algn="tl">
                    <a:srgbClr val="000000">
                      <a:alpha val="30000"/>
                    </a:srgbClr>
                  </a:outerShdw>
                </a:effectLst>
              </a:rPr>
              <a:t>pilgrim</a:t>
            </a:r>
            <a:endParaRPr lang="en-US" sz="3200" b="1" i="1" dirty="0">
              <a:ln w="11430">
                <a:noFill/>
              </a:ln>
              <a:solidFill>
                <a:srgbClr val="990033"/>
              </a:solidFill>
              <a:effectLst>
                <a:glow rad="101600">
                  <a:schemeClr val="tx1"/>
                </a:glow>
                <a:outerShdw blurRad="80000" dist="40000" dir="5040000" algn="tl">
                  <a:srgbClr val="000000">
                    <a:alpha val="30000"/>
                  </a:srgbClr>
                </a:outerShdw>
              </a:effectLst>
            </a:endParaRPr>
          </a:p>
        </p:txBody>
      </p:sp>
      <p:sp>
        <p:nvSpPr>
          <p:cNvPr id="7" name="Rectangle 2">
            <a:extLst>
              <a:ext uri="{FF2B5EF4-FFF2-40B4-BE49-F238E27FC236}">
                <a16:creationId xmlns:a16="http://schemas.microsoft.com/office/drawing/2014/main" id="{8904C4DE-5789-4CA5-AF5B-D84440736976}"/>
              </a:ext>
            </a:extLst>
          </p:cNvPr>
          <p:cNvSpPr txBox="1">
            <a:spLocks noChangeArrowheads="1"/>
          </p:cNvSpPr>
          <p:nvPr/>
        </p:nvSpPr>
        <p:spPr bwMode="auto">
          <a:xfrm>
            <a:off x="369094" y="3130325"/>
            <a:ext cx="49306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strength is in Y</a:t>
            </a: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o</a:t>
            </a: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u</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9" name="Oval 44">
            <a:extLst>
              <a:ext uri="{FF2B5EF4-FFF2-40B4-BE49-F238E27FC236}">
                <a16:creationId xmlns:a16="http://schemas.microsoft.com/office/drawing/2014/main" id="{B77F71E4-F308-43A3-BEF7-90D7900D65E2}"/>
              </a:ext>
            </a:extLst>
          </p:cNvPr>
          <p:cNvSpPr/>
          <p:nvPr/>
        </p:nvSpPr>
        <p:spPr>
          <a:xfrm>
            <a:off x="2801815" y="3223847"/>
            <a:ext cx="572733" cy="612651"/>
          </a:xfrm>
          <a:prstGeom prst="ellipse">
            <a:avLst/>
          </a:prstGeom>
          <a:noFill/>
          <a:ln w="57150" cap="flat" cmpd="sng" algn="ctr">
            <a:solidFill>
              <a:srgbClr val="66FF66"/>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chemeClr val="tx1"/>
                </a:glow>
              </a:effectLst>
              <a:uLnTx/>
              <a:uFillTx/>
              <a:latin typeface="Arial"/>
              <a:ea typeface="+mn-ea"/>
              <a:cs typeface="+mn-cs"/>
            </a:endParaRPr>
          </a:p>
        </p:txBody>
      </p:sp>
      <p:sp>
        <p:nvSpPr>
          <p:cNvPr id="8" name="Rectangle 6">
            <a:extLst>
              <a:ext uri="{FF2B5EF4-FFF2-40B4-BE49-F238E27FC236}">
                <a16:creationId xmlns:a16="http://schemas.microsoft.com/office/drawing/2014/main" id="{03263C7B-BD17-4EE8-93F7-555B1B6068EC}"/>
              </a:ext>
            </a:extLst>
          </p:cNvPr>
          <p:cNvSpPr>
            <a:spLocks noChangeArrowheads="1"/>
          </p:cNvSpPr>
          <p:nvPr/>
        </p:nvSpPr>
        <p:spPr bwMode="auto">
          <a:xfrm>
            <a:off x="3229685" y="3135451"/>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a:extLst>
              <a:ext uri="{FF2B5EF4-FFF2-40B4-BE49-F238E27FC236}">
                <a16:creationId xmlns:a16="http://schemas.microsoft.com/office/drawing/2014/main" id="{F6911A29-7D82-4D65-BDDF-A613BF0613FB}"/>
              </a:ext>
            </a:extLst>
          </p:cNvPr>
          <p:cNvSpPr txBox="1">
            <a:spLocks noChangeArrowheads="1"/>
          </p:cNvSpPr>
          <p:nvPr/>
        </p:nvSpPr>
        <p:spPr bwMode="auto">
          <a:xfrm>
            <a:off x="2759342" y="3155491"/>
            <a:ext cx="652561"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Arial"/>
                <a:ea typeface="+mj-ea"/>
                <a:cs typeface="+mj-cs"/>
              </a:rPr>
              <a:t>=</a:t>
            </a:r>
            <a:endParaRPr kumimoji="0" lang="en-US" altLang="en-US" sz="5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Arial"/>
              <a:ea typeface="+mj-ea"/>
              <a:cs typeface="+mj-cs"/>
            </a:endParaRPr>
          </a:p>
        </p:txBody>
      </p:sp>
      <p:sp>
        <p:nvSpPr>
          <p:cNvPr id="10" name="Title 1" hidden="1">
            <a:extLst>
              <a:ext uri="{FF2B5EF4-FFF2-40B4-BE49-F238E27FC236}">
                <a16:creationId xmlns:a16="http://schemas.microsoft.com/office/drawing/2014/main" id="{01E401DE-752F-49DA-AC1F-6EC36D528161}"/>
              </a:ext>
            </a:extLst>
          </p:cNvPr>
          <p:cNvSpPr txBox="1">
            <a:spLocks/>
          </p:cNvSpPr>
          <p:nvPr/>
        </p:nvSpPr>
        <p:spPr>
          <a:xfrm>
            <a:off x="4269590" y="4343400"/>
            <a:ext cx="2805104"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solidFill>
                  <a:srgbClr val="FF0000"/>
                </a:solidFill>
                <a:effectLst>
                  <a:outerShdw blurRad="80000" dist="40000" dir="5040000" algn="tl">
                    <a:srgbClr val="000000">
                      <a:alpha val="30000"/>
                    </a:srgbClr>
                  </a:outerShdw>
                </a:effectLst>
              </a:rPr>
              <a:t> </a:t>
            </a:r>
            <a:r>
              <a:rPr lang="en-US" sz="5000" b="1" dirty="0">
                <a:ln w="11430">
                  <a:noFill/>
                </a:ln>
                <a:solidFill>
                  <a:srgbClr val="FF0000"/>
                </a:solidFill>
                <a:effectLst>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pilgrim</a:t>
            </a:r>
            <a:endParaRPr lang="en-US" sz="3200"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style.rotation</p:attrName>
                                        </p:attrNameLst>
                                      </p:cBhvr>
                                      <p:tavLst>
                                        <p:tav tm="0">
                                          <p:val>
                                            <p:fltVal val="720"/>
                                          </p:val>
                                        </p:tav>
                                        <p:tav tm="100000">
                                          <p:val>
                                            <p:fltVal val="0"/>
                                          </p:val>
                                        </p:tav>
                                      </p:tavLst>
                                    </p:anim>
                                    <p:anim calcmode="lin" valueType="num">
                                      <p:cBhvr>
                                        <p:cTn id="9" dur="1500" fill="hold"/>
                                        <p:tgtEl>
                                          <p:spTgt spid="2"/>
                                        </p:tgtEl>
                                        <p:attrNameLst>
                                          <p:attrName>ppt_h</p:attrName>
                                        </p:attrNameLst>
                                      </p:cBhvr>
                                      <p:tavLst>
                                        <p:tav tm="0">
                                          <p:val>
                                            <p:fltVal val="0"/>
                                          </p:val>
                                        </p:tav>
                                        <p:tav tm="100000">
                                          <p:val>
                                            <p:strVal val="#ppt_h"/>
                                          </p:val>
                                        </p:tav>
                                      </p:tavLst>
                                    </p:anim>
                                    <p:anim calcmode="lin" valueType="num">
                                      <p:cBhvr>
                                        <p:cTn id="10" dur="15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0" presetClass="entr" presetSubtype="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stCondLst>
                                            <p:cond delay="0"/>
                                          </p:stCondLst>
                                        </p:cTn>
                                        <p:tgtEl>
                                          <p:spTgt spid="9"/>
                                        </p:tgtEl>
                                      </p:cBhvr>
                                    </p:animEffect>
                                    <p:anim to="" calcmode="lin" valueType="num">
                                      <p:cBhvr>
                                        <p:cTn id="2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6" presetID="0" presetClass="entr" presetSubtype="0" fill="hold" grpId="0" nodeType="withEffect">
                                  <p:stCondLst>
                                    <p:cond delay="80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300"/>
                                        <p:tgtEl>
                                          <p:spTgt spid="5"/>
                                        </p:tgtEl>
                                      </p:cBhvr>
                                    </p:animEffect>
                                  </p:childTnLst>
                                </p:cTn>
                              </p:par>
                              <p:par>
                                <p:cTn id="42" presetID="0" presetClass="path" presetSubtype="0" accel="50000" decel="50000" fill="hold" grpId="2" nodeType="withEffect">
                                  <p:stCondLst>
                                    <p:cond delay="0"/>
                                  </p:stCondLst>
                                  <p:childTnLst>
                                    <p:animMotion origin="layout" path="M -3.33333E-6 4.44444E-6 L 0.21146 0.11041 " pathEditMode="relative" rAng="0" ptsTypes="AA">
                                      <p:cBhvr>
                                        <p:cTn id="43" dur="2000" fill="hold"/>
                                        <p:tgtEl>
                                          <p:spTgt spid="5"/>
                                        </p:tgtEl>
                                        <p:attrNameLst>
                                          <p:attrName>ppt_x</p:attrName>
                                          <p:attrName>ppt_y</p:attrName>
                                        </p:attrNameLst>
                                      </p:cBhvr>
                                      <p:rCtr x="10573" y="5509"/>
                                    </p:animMotion>
                                  </p:childTnLst>
                                </p:cTn>
                              </p:par>
                              <p:par>
                                <p:cTn id="44" presetID="3" presetClass="emph" presetSubtype="2" fill="hold" grpId="1" nodeType="withEffect">
                                  <p:stCondLst>
                                    <p:cond delay="0"/>
                                  </p:stCondLst>
                                  <p:childTnLst>
                                    <p:animClr clrSpc="rgb" dir="cw">
                                      <p:cBhvr override="childStyle">
                                        <p:cTn id="45" dur="2000" fill="hold"/>
                                        <p:tgtEl>
                                          <p:spTgt spid="5"/>
                                        </p:tgtEl>
                                        <p:attrNameLst>
                                          <p:attrName>style.color</p:attrName>
                                        </p:attrNameLst>
                                      </p:cBhvr>
                                      <p:to>
                                        <a:srgbClr val="FFAD5B"/>
                                      </p:to>
                                    </p:animClr>
                                  </p:childTnLst>
                                </p:cTn>
                              </p:par>
                              <p:par>
                                <p:cTn id="46" presetID="10" presetClass="exit" presetSubtype="0" fill="hold" grpId="1" nodeType="withEffect">
                                  <p:stCondLst>
                                    <p:cond delay="0"/>
                                  </p:stCondLst>
                                  <p:childTnLst>
                                    <p:animEffect transition="out" filter="fade">
                                      <p:cBhvr>
                                        <p:cTn id="47" dur="1750"/>
                                        <p:tgtEl>
                                          <p:spTgt spid="2"/>
                                        </p:tgtEl>
                                      </p:cBhvr>
                                    </p:animEffect>
                                    <p:set>
                                      <p:cBhvr>
                                        <p:cTn id="48" dur="1" fill="hold">
                                          <p:stCondLst>
                                            <p:cond delay="1749"/>
                                          </p:stCondLst>
                                        </p:cTn>
                                        <p:tgtEl>
                                          <p:spTgt spid="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5" grpId="0"/>
      <p:bldP spid="5" grpId="1"/>
      <p:bldP spid="5" grpId="2"/>
      <p:bldP spid="7" grpId="0"/>
      <p:bldP spid="7" grpId="1"/>
      <p:bldP spid="9" grpId="0" animBg="1"/>
      <p:bldP spid="9" grpId="1" animBg="1"/>
      <p:bldP spid="8" grpId="0"/>
      <p:bldP spid="8"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534"/>
          <a:stretch/>
        </p:blipFill>
        <p:spPr>
          <a:xfrm>
            <a:off x="0" y="0"/>
            <a:ext cx="9144000" cy="6890795"/>
          </a:xfrm>
          <a:prstGeom prst="rect">
            <a:avLst/>
          </a:prstGeom>
        </p:spPr>
      </p:pic>
      <p:sp>
        <p:nvSpPr>
          <p:cNvPr id="6" name="Title 1">
            <a:extLst>
              <a:ext uri="{FF2B5EF4-FFF2-40B4-BE49-F238E27FC236}">
                <a16:creationId xmlns:a16="http://schemas.microsoft.com/office/drawing/2014/main" id="{5C346744-8D86-477F-AB4A-5EA49EC05159}"/>
              </a:ext>
            </a:extLst>
          </p:cNvPr>
          <p:cNvSpPr txBox="1">
            <a:spLocks/>
          </p:cNvSpPr>
          <p:nvPr/>
        </p:nvSpPr>
        <p:spPr>
          <a:xfrm>
            <a:off x="658873" y="2598127"/>
            <a:ext cx="474784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seen them afar off</a:t>
            </a:r>
          </a:p>
        </p:txBody>
      </p:sp>
      <p:sp>
        <p:nvSpPr>
          <p:cNvPr id="2" name="Title 1"/>
          <p:cNvSpPr>
            <a:spLocks noGrp="1"/>
          </p:cNvSpPr>
          <p:nvPr>
            <p:ph type="title"/>
          </p:nvPr>
        </p:nvSpPr>
        <p:spPr>
          <a:xfrm>
            <a:off x="533400" y="990600"/>
            <a:ext cx="8229600" cy="5211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These all died in faith, not having received the promises, but having seen them afar off were assured of them, embraced them and confessed that they were strangers and pilgrims on            the earth. </a:t>
            </a:r>
            <a:r>
              <a:rPr lang="en-US"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 Hebrews 11:13 </a:t>
            </a:r>
          </a:p>
        </p:txBody>
      </p:sp>
      <p:sp>
        <p:nvSpPr>
          <p:cNvPr id="5" name="Title 1"/>
          <p:cNvSpPr txBox="1">
            <a:spLocks/>
          </p:cNvSpPr>
          <p:nvPr/>
        </p:nvSpPr>
        <p:spPr>
          <a:xfrm>
            <a:off x="4269590" y="4343400"/>
            <a:ext cx="2805104"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 </a:t>
            </a:r>
            <a:r>
              <a:rPr lang="en-US" sz="5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 </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pilgrim</a:t>
            </a:r>
            <a:endParaRPr lang="en-US" sz="3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endParaRPr>
          </a:p>
        </p:txBody>
      </p:sp>
      <p:sp>
        <p:nvSpPr>
          <p:cNvPr id="7" name="Rectangle 2">
            <a:extLst>
              <a:ext uri="{FF2B5EF4-FFF2-40B4-BE49-F238E27FC236}">
                <a16:creationId xmlns:a16="http://schemas.microsoft.com/office/drawing/2014/main" id="{0946B159-B87A-4DC8-B263-308B92230A08}"/>
              </a:ext>
            </a:extLst>
          </p:cNvPr>
          <p:cNvSpPr txBox="1">
            <a:spLocks noChangeArrowheads="1"/>
          </p:cNvSpPr>
          <p:nvPr/>
        </p:nvSpPr>
        <p:spPr bwMode="auto">
          <a:xfrm>
            <a:off x="494150" y="2538529"/>
            <a:ext cx="5099539" cy="77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seen them</a:t>
            </a:r>
            <a:r>
              <a:rPr kumimoji="0" lang="en-US" altLang="en-US" sz="438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afar off</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itle 1" hidden="1">
            <a:extLst>
              <a:ext uri="{FF2B5EF4-FFF2-40B4-BE49-F238E27FC236}">
                <a16:creationId xmlns:a16="http://schemas.microsoft.com/office/drawing/2014/main" id="{69C0E285-B5D3-4CD1-ACCA-F8C1D2579606}"/>
              </a:ext>
            </a:extLst>
          </p:cNvPr>
          <p:cNvSpPr txBox="1">
            <a:spLocks/>
          </p:cNvSpPr>
          <p:nvPr/>
        </p:nvSpPr>
        <p:spPr>
          <a:xfrm>
            <a:off x="1066800" y="3761740"/>
            <a:ext cx="2667000" cy="121920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noFill/>
                </a:ln>
                <a:solidFill>
                  <a:srgbClr val="FF0000"/>
                </a:solidFill>
                <a:effectLst>
                  <a:outerShdw blurRad="80000" dist="40000" dir="5040000" algn="tl">
                    <a:srgbClr val="000000">
                      <a:alpha val="30000"/>
                    </a:srgbClr>
                  </a:outerShdw>
                </a:effectLst>
              </a:rPr>
              <a:t>pilgrim</a:t>
            </a:r>
            <a:endParaRPr lang="en-US" sz="3200" b="1" i="1" dirty="0">
              <a:ln w="11430">
                <a:noFill/>
              </a:ln>
              <a:solidFill>
                <a:srgbClr val="FF0000"/>
              </a:solidFill>
              <a:effectLst>
                <a:outerShdw blurRad="80000" dist="40000" dir="5040000" algn="tl">
                  <a:srgbClr val="000000">
                    <a:alpha val="30000"/>
                  </a:srgbClr>
                </a:outerShdw>
              </a:effectLst>
            </a:endParaRPr>
          </a:p>
        </p:txBody>
      </p:sp>
      <p:sp>
        <p:nvSpPr>
          <p:cNvPr id="9" name="Rectangle 2">
            <a:extLst>
              <a:ext uri="{FF2B5EF4-FFF2-40B4-BE49-F238E27FC236}">
                <a16:creationId xmlns:a16="http://schemas.microsoft.com/office/drawing/2014/main" id="{BA8B65D1-2F5C-40EF-9625-FE3AAC01D3B6}"/>
              </a:ext>
            </a:extLst>
          </p:cNvPr>
          <p:cNvSpPr txBox="1">
            <a:spLocks noChangeArrowheads="1"/>
          </p:cNvSpPr>
          <p:nvPr/>
        </p:nvSpPr>
        <p:spPr bwMode="auto">
          <a:xfrm>
            <a:off x="3549813" y="1866901"/>
            <a:ext cx="2458082" cy="77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promises</a:t>
            </a:r>
            <a:endParaRPr kumimoji="0" lang="en-US" altLang="en-US" sz="438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19039111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33333E-6 4.44444E-6 L -0.08333 0.17245 " pathEditMode="relative" rAng="0" ptsTypes="AA">
                                      <p:cBhvr>
                                        <p:cTn id="10" dur="750" spd="-100000" fill="hold"/>
                                        <p:tgtEl>
                                          <p:spTgt spid="2"/>
                                        </p:tgtEl>
                                        <p:attrNameLst>
                                          <p:attrName>ppt_x</p:attrName>
                                          <p:attrName>ppt_y</p:attrName>
                                        </p:attrNameLst>
                                      </p:cBhvr>
                                      <p:rCtr x="-4167" y="8611"/>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500"/>
                            </p:stCondLst>
                            <p:childTnLst>
                              <p:par>
                                <p:cTn id="26" presetID="21"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8)">
                                      <p:cBhvr>
                                        <p:cTn id="28" dur="1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2"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3" presetClass="emph" presetSubtype="2" fill="hold" grpId="3" nodeType="withEffect">
                                  <p:stCondLst>
                                    <p:cond delay="0"/>
                                  </p:stCondLst>
                                  <p:childTnLst>
                                    <p:animClr clrSpc="rgb" dir="cw">
                                      <p:cBhvr override="childStyle">
                                        <p:cTn id="35" dur="2000" fill="hold"/>
                                        <p:tgtEl>
                                          <p:spTgt spid="5"/>
                                        </p:tgtEl>
                                        <p:attrNameLst>
                                          <p:attrName>style.color</p:attrName>
                                        </p:attrNameLst>
                                      </p:cBhvr>
                                      <p:to>
                                        <a:schemeClr val="bg1"/>
                                      </p:to>
                                    </p:animClr>
                                  </p:childTnLst>
                                </p:cTn>
                              </p:par>
                              <p:par>
                                <p:cTn id="36" presetID="0" presetClass="path" presetSubtype="0" accel="50000" decel="50000" fill="hold" grpId="1" nodeType="withEffect">
                                  <p:stCondLst>
                                    <p:cond delay="0"/>
                                  </p:stCondLst>
                                  <p:childTnLst>
                                    <p:animMotion origin="layout" path="M -2.5E-6 3.33333E-6 L -0.35816 -0.08218 " pathEditMode="relative" rAng="0" ptsTypes="AA">
                                      <p:cBhvr>
                                        <p:cTn id="37" dur="2000" fill="hold"/>
                                        <p:tgtEl>
                                          <p:spTgt spid="5"/>
                                        </p:tgtEl>
                                        <p:attrNameLst>
                                          <p:attrName>ppt_x</p:attrName>
                                          <p:attrName>ppt_y</p:attrName>
                                        </p:attrNameLst>
                                      </p:cBhvr>
                                      <p:rCtr x="-17917" y="-4120"/>
                                    </p:animMotion>
                                  </p:childTnLst>
                                </p:cTn>
                              </p:par>
                              <p:par>
                                <p:cTn id="38" presetID="10" presetClass="exit" presetSubtype="0" fill="hold" grpId="1" nodeType="with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2" grpId="2"/>
      <p:bldP spid="5" grpId="0"/>
      <p:bldP spid="5" grpId="1"/>
      <p:bldP spid="5" grpId="2"/>
      <p:bldP spid="5" grpId="3"/>
      <p:bldP spid="7" grpId="0"/>
      <p:bldP spid="7" grpId="1"/>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4701"/>
          <a:stretch/>
        </p:blipFill>
        <p:spPr>
          <a:xfrm>
            <a:off x="0" y="0"/>
            <a:ext cx="9144000" cy="6858000"/>
          </a:xfrm>
          <a:prstGeom prst="rect">
            <a:avLst/>
          </a:prstGeom>
        </p:spPr>
      </p:pic>
      <p:sp>
        <p:nvSpPr>
          <p:cNvPr id="5" name="Title 1"/>
          <p:cNvSpPr txBox="1">
            <a:spLocks/>
          </p:cNvSpPr>
          <p:nvPr/>
        </p:nvSpPr>
        <p:spPr>
          <a:xfrm>
            <a:off x="1066800" y="3761740"/>
            <a:ext cx="2667000" cy="12192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solidFill>
                  <a:schemeClr val="bg1"/>
                </a:solidFill>
                <a:effectLst>
                  <a:glow rad="101600">
                    <a:schemeClr val="tx1"/>
                  </a:glow>
                  <a:outerShdw blurRad="80000" dist="40000" dir="5040000" algn="tl">
                    <a:srgbClr val="000000">
                      <a:alpha val="30000"/>
                    </a:srgbClr>
                  </a:outerShdw>
                </a:effectLst>
              </a:rPr>
              <a:t>pilgrim</a:t>
            </a:r>
            <a:endParaRPr lang="en-US" sz="3200" b="1" i="1" dirty="0">
              <a:ln w="11430"/>
              <a:solidFill>
                <a:schemeClr val="bg1"/>
              </a:solidFill>
              <a:effectLst>
                <a:glow rad="101600">
                  <a:schemeClr val="tx1"/>
                </a:glow>
                <a:outerShdw blurRad="80000" dist="40000" dir="5040000" algn="tl">
                  <a:srgbClr val="000000">
                    <a:alpha val="30000"/>
                  </a:srgbClr>
                </a:outerShdw>
              </a:effectLst>
            </a:endParaRPr>
          </a:p>
        </p:txBody>
      </p:sp>
      <p:sp>
        <p:nvSpPr>
          <p:cNvPr id="2" name="Title 1"/>
          <p:cNvSpPr>
            <a:spLocks noGrp="1"/>
          </p:cNvSpPr>
          <p:nvPr>
            <p:ph type="title"/>
          </p:nvPr>
        </p:nvSpPr>
        <p:spPr>
          <a:xfrm>
            <a:off x="457200" y="3170238"/>
            <a:ext cx="8229600" cy="3001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noFill/>
                </a:ln>
                <a:solidFill>
                  <a:schemeClr val="bg1"/>
                </a:solidFill>
                <a:effectLst>
                  <a:glow rad="101600">
                    <a:schemeClr val="tx1"/>
                  </a:glow>
                  <a:outerShdw blurRad="80000" dist="40000" dir="5040000" algn="tl">
                    <a:srgbClr val="000000">
                      <a:alpha val="30000"/>
                    </a:srgbClr>
                  </a:outerShdw>
                </a:effectLst>
              </a:rPr>
              <a:t>Beloved, I beg you as sojourners and pilgrims, abstain from fleshly lusts which war against the soul, … </a:t>
            </a:r>
            <a:r>
              <a:rPr lang="en-US" sz="3200" b="1" i="1" dirty="0">
                <a:ln w="11430">
                  <a:noFill/>
                </a:ln>
                <a:solidFill>
                  <a:schemeClr val="bg1"/>
                </a:solidFill>
                <a:effectLst>
                  <a:glow rad="101600">
                    <a:schemeClr val="tx1"/>
                  </a:glow>
                  <a:outerShdw blurRad="80000" dist="40000" dir="5040000" algn="tl">
                    <a:srgbClr val="000000">
                      <a:alpha val="30000"/>
                    </a:srgbClr>
                  </a:outerShdw>
                </a:effectLst>
              </a:rPr>
              <a:t>– 1</a:t>
            </a:r>
            <a:r>
              <a:rPr lang="en-US" sz="3200" b="1" i="1" baseline="30000" dirty="0">
                <a:ln w="11430">
                  <a:noFill/>
                </a:ln>
                <a:solidFill>
                  <a:schemeClr val="bg1"/>
                </a:solidFill>
                <a:effectLst>
                  <a:glow rad="101600">
                    <a:schemeClr val="tx1"/>
                  </a:glow>
                  <a:outerShdw blurRad="80000" dist="40000" dir="5040000" algn="tl">
                    <a:srgbClr val="000000">
                      <a:alpha val="30000"/>
                    </a:srgbClr>
                  </a:outerShdw>
                </a:effectLst>
              </a:rPr>
              <a:t>st</a:t>
            </a:r>
            <a:r>
              <a:rPr lang="en-US" sz="3200" b="1" i="1" dirty="0">
                <a:ln w="11430">
                  <a:noFill/>
                </a:ln>
                <a:solidFill>
                  <a:schemeClr val="bg1"/>
                </a:solidFill>
                <a:effectLst>
                  <a:glow rad="101600">
                    <a:schemeClr val="tx1"/>
                  </a:glow>
                  <a:outerShdw blurRad="80000" dist="40000" dir="5040000" algn="tl">
                    <a:srgbClr val="000000">
                      <a:alpha val="30000"/>
                    </a:srgbClr>
                  </a:outerShdw>
                </a:effectLst>
              </a:rPr>
              <a:t> Peter 2:11</a:t>
            </a:r>
            <a:r>
              <a:rPr lang="en-US" sz="4000" b="1" i="1" dirty="0">
                <a:ln w="11430">
                  <a:noFill/>
                </a:ln>
                <a:solidFill>
                  <a:schemeClr val="bg1"/>
                </a:solidFill>
                <a:effectLst>
                  <a:glow rad="101600">
                    <a:schemeClr val="tx1"/>
                  </a:glow>
                  <a:outerShdw blurRad="80000" dist="40000" dir="5040000" algn="tl">
                    <a:srgbClr val="000000">
                      <a:alpha val="30000"/>
                    </a:srgbClr>
                  </a:outerShdw>
                </a:effectLst>
              </a:rPr>
              <a:t> </a:t>
            </a:r>
            <a:r>
              <a:rPr lang="en-US" sz="3200" b="1" i="1" dirty="0">
                <a:ln w="11430">
                  <a:noFill/>
                </a:ln>
                <a:solidFill>
                  <a:schemeClr val="bg1"/>
                </a:solidFill>
                <a:effectLst>
                  <a:glow rad="101600">
                    <a:schemeClr val="tx1"/>
                  </a:glow>
                  <a:outerShdw blurRad="80000" dist="40000" dir="5040000" algn="tl">
                    <a:srgbClr val="000000">
                      <a:alpha val="30000"/>
                    </a:srgbClr>
                  </a:outerShdw>
                </a:effectLst>
              </a:rPr>
              <a:t> </a:t>
            </a:r>
          </a:p>
        </p:txBody>
      </p:sp>
      <p:sp>
        <p:nvSpPr>
          <p:cNvPr id="6" name="Title 1"/>
          <p:cNvSpPr txBox="1">
            <a:spLocks/>
          </p:cNvSpPr>
          <p:nvPr/>
        </p:nvSpPr>
        <p:spPr>
          <a:xfrm>
            <a:off x="6425380" y="3829050"/>
            <a:ext cx="2490019"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a:noFill/>
                </a:ln>
                <a:solidFill>
                  <a:srgbClr val="FF9966"/>
                </a:solidFill>
                <a:effectLst>
                  <a:glow rad="101600">
                    <a:schemeClr val="tx1"/>
                  </a:glow>
                  <a:outerShdw blurRad="80000" dist="40000" dir="5040000" algn="tl">
                    <a:srgbClr val="000000">
                      <a:alpha val="30000"/>
                    </a:srgbClr>
                  </a:outerShdw>
                </a:effectLst>
              </a:rPr>
              <a:t>fleshly</a:t>
            </a:r>
          </a:p>
        </p:txBody>
      </p:sp>
      <p:sp>
        <p:nvSpPr>
          <p:cNvPr id="7" name="Title 1"/>
          <p:cNvSpPr txBox="1">
            <a:spLocks/>
          </p:cNvSpPr>
          <p:nvPr/>
        </p:nvSpPr>
        <p:spPr>
          <a:xfrm>
            <a:off x="127819" y="4509934"/>
            <a:ext cx="1929581"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9966"/>
                  </a:solidFill>
                </a:ln>
                <a:solidFill>
                  <a:srgbClr val="FF9966"/>
                </a:solidFill>
                <a:effectLst>
                  <a:glow rad="101600">
                    <a:schemeClr val="tx1"/>
                  </a:glow>
                  <a:outerShdw blurRad="80000" dist="40000" dir="5040000" algn="tl">
                    <a:srgbClr val="000000">
                      <a:alpha val="30000"/>
                    </a:srgbClr>
                  </a:outerShdw>
                </a:effectLst>
              </a:rPr>
              <a:t>lusts</a:t>
            </a:r>
          </a:p>
        </p:txBody>
      </p:sp>
      <p:sp>
        <p:nvSpPr>
          <p:cNvPr id="10" name="Title 1">
            <a:extLst>
              <a:ext uri="{FF2B5EF4-FFF2-40B4-BE49-F238E27FC236}">
                <a16:creationId xmlns:a16="http://schemas.microsoft.com/office/drawing/2014/main" id="{53579076-4128-462D-A402-9C50317E61AA}"/>
              </a:ext>
            </a:extLst>
          </p:cNvPr>
          <p:cNvSpPr txBox="1">
            <a:spLocks/>
          </p:cNvSpPr>
          <p:nvPr/>
        </p:nvSpPr>
        <p:spPr>
          <a:xfrm>
            <a:off x="3610844" y="3971723"/>
            <a:ext cx="2151781" cy="785103"/>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a:noFill/>
                </a:ln>
                <a:solidFill>
                  <a:srgbClr val="873AC0"/>
                </a:solidFill>
                <a:effectLst>
                  <a:glow rad="101600">
                    <a:schemeClr val="tx1"/>
                  </a:glow>
                  <a:outerShdw blurRad="80000" dist="40000" dir="5040000" algn="tl">
                    <a:srgbClr val="000000">
                      <a:alpha val="30000"/>
                    </a:srgbClr>
                  </a:outerShdw>
                </a:effectLst>
              </a:rPr>
              <a:t>abstain</a:t>
            </a:r>
          </a:p>
        </p:txBody>
      </p:sp>
      <p:sp>
        <p:nvSpPr>
          <p:cNvPr id="8" name="Title 1">
            <a:extLst>
              <a:ext uri="{FF2B5EF4-FFF2-40B4-BE49-F238E27FC236}">
                <a16:creationId xmlns:a16="http://schemas.microsoft.com/office/drawing/2014/main" id="{F73CCC3A-EC58-48EE-A3AC-59DAC0B3D4F1}"/>
              </a:ext>
            </a:extLst>
          </p:cNvPr>
          <p:cNvSpPr txBox="1">
            <a:spLocks/>
          </p:cNvSpPr>
          <p:nvPr/>
        </p:nvSpPr>
        <p:spPr>
          <a:xfrm>
            <a:off x="2964457" y="4631001"/>
            <a:ext cx="3264893" cy="805393"/>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a:solidFill>
                    <a:schemeClr val="bg1"/>
                  </a:solidFill>
                </a:ln>
                <a:solidFill>
                  <a:schemeClr val="bg2">
                    <a:lumMod val="25000"/>
                  </a:schemeClr>
                </a:solidFill>
                <a:effectLst>
                  <a:glow rad="101600">
                    <a:schemeClr val="tx1"/>
                  </a:glow>
                  <a:outerShdw blurRad="80000" dist="40000" dir="5040000" algn="tl">
                    <a:srgbClr val="000000">
                      <a:alpha val="30000"/>
                    </a:srgbClr>
                  </a:outerShdw>
                </a:effectLst>
              </a:rPr>
              <a:t>war against</a:t>
            </a:r>
          </a:p>
        </p:txBody>
      </p:sp>
      <p:sp>
        <p:nvSpPr>
          <p:cNvPr id="9" name="Title 1">
            <a:extLst>
              <a:ext uri="{FF2B5EF4-FFF2-40B4-BE49-F238E27FC236}">
                <a16:creationId xmlns:a16="http://schemas.microsoft.com/office/drawing/2014/main" id="{C3DDFBBF-7319-4E16-96F7-DAF5DC46EAF0}"/>
              </a:ext>
            </a:extLst>
          </p:cNvPr>
          <p:cNvSpPr txBox="1">
            <a:spLocks/>
          </p:cNvSpPr>
          <p:nvPr/>
        </p:nvSpPr>
        <p:spPr>
          <a:xfrm>
            <a:off x="6485423" y="5201435"/>
            <a:ext cx="1859791" cy="785103"/>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a:solidFill>
                    <a:schemeClr val="bg1"/>
                  </a:solidFill>
                </a:ln>
                <a:solidFill>
                  <a:srgbClr val="37CBFF"/>
                </a:solidFill>
                <a:effectLst>
                  <a:glow rad="101600">
                    <a:schemeClr val="tx1"/>
                  </a:glow>
                  <a:outerShdw blurRad="80000" dist="40000" dir="5040000" algn="tl">
                    <a:srgbClr val="000000">
                      <a:alpha val="30000"/>
                    </a:srgbClr>
                  </a:outerShdw>
                </a:effectLst>
              </a:rPr>
              <a:t>peace</a:t>
            </a:r>
          </a:p>
        </p:txBody>
      </p:sp>
      <p:sp>
        <p:nvSpPr>
          <p:cNvPr id="11" name="Rectangle 12">
            <a:extLst>
              <a:ext uri="{FF2B5EF4-FFF2-40B4-BE49-F238E27FC236}">
                <a16:creationId xmlns:a16="http://schemas.microsoft.com/office/drawing/2014/main" id="{9C825D5A-00F8-4AF8-8E10-AE85EA56157E}"/>
              </a:ext>
            </a:extLst>
          </p:cNvPr>
          <p:cNvSpPr>
            <a:spLocks noChangeArrowheads="1"/>
          </p:cNvSpPr>
          <p:nvPr/>
        </p:nvSpPr>
        <p:spPr bwMode="auto">
          <a:xfrm>
            <a:off x="2876820" y="4450984"/>
            <a:ext cx="3343869" cy="102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600" b="1" spc="50" dirty="0">
                <a:ln w="11430"/>
                <a:gradFill>
                  <a:gsLst>
                    <a:gs pos="0">
                      <a:srgbClr val="FFF200"/>
                    </a:gs>
                    <a:gs pos="45000">
                      <a:srgbClr val="FF7A00"/>
                    </a:gs>
                    <a:gs pos="70000">
                      <a:srgbClr val="FF0300"/>
                    </a:gs>
                    <a:gs pos="100000">
                      <a:srgbClr val="4D0808"/>
                    </a:gs>
                  </a:gsLst>
                  <a:lin ang="5400000" scaled="0"/>
                </a:gradFill>
                <a:effectLst>
                  <a:glow rad="63500">
                    <a:srgbClr val="000000"/>
                  </a:glow>
                  <a:outerShdw blurRad="76200" dist="50800" dir="5400000" algn="tl" rotWithShape="0">
                    <a:srgbClr val="000000">
                      <a:alpha val="65000"/>
                    </a:srgbClr>
                  </a:outerShdw>
                </a:effectLst>
                <a:latin typeface="Char BB" panose="02000508000000020004" pitchFamily="2" charset="0"/>
                <a:ea typeface="+mj-ea"/>
                <a:cs typeface="Calibri" panose="020F0502020204030204" pitchFamily="34" charset="0"/>
              </a:rPr>
              <a:t>Turmoil</a:t>
            </a:r>
          </a:p>
        </p:txBody>
      </p:sp>
    </p:spTree>
    <p:extLst>
      <p:ext uri="{BB962C8B-B14F-4D97-AF65-F5344CB8AC3E}">
        <p14:creationId xmlns:p14="http://schemas.microsoft.com/office/powerpoint/2010/main" val="130668527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 fill="hold"/>
                                        <p:tgtEl>
                                          <p:spTgt spid="2"/>
                                        </p:tgtEl>
                                        <p:attrNameLst>
                                          <p:attrName>ppt_x</p:attrName>
                                        </p:attrNameLst>
                                      </p:cBhvr>
                                      <p:tavLst>
                                        <p:tav tm="0">
                                          <p:val>
                                            <p:strVal val="0-#ppt_w/2"/>
                                          </p:val>
                                        </p:tav>
                                        <p:tav tm="100000">
                                          <p:val>
                                            <p:strVal val="#ppt_x"/>
                                          </p:val>
                                        </p:tav>
                                      </p:tavLst>
                                    </p:anim>
                                    <p:anim calcmode="lin" valueType="num">
                                      <p:cBhvr additive="base">
                                        <p:cTn id="8" dur="6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10" presetClass="exit" presetSubtype="0" fill="hold" grpId="0" nodeType="after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2"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2"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3" presetClass="entr" presetSubtype="16" fill="hold" grpId="0" nodeType="withEffect">
                                  <p:stCondLst>
                                    <p:cond delay="75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750"/>
                                        <p:tgtEl>
                                          <p:spTgt spid="8"/>
                                        </p:tgtEl>
                                      </p:cBhvr>
                                    </p:animEffect>
                                  </p:childTnLst>
                                </p:cTn>
                              </p:par>
                              <p:par>
                                <p:cTn id="35" presetID="47" presetClass="entr" presetSubtype="0" fill="hold" grpId="0"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17" presetClass="entr" presetSubtype="10" fill="hold" grpId="1" nodeType="withEffect">
                                  <p:stCondLst>
                                    <p:cond delay="50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6" grpId="2"/>
      <p:bldP spid="7" grpId="0"/>
      <p:bldP spid="7" grpId="2"/>
      <p:bldP spid="10" grpId="0"/>
      <p:bldP spid="8" grpId="0"/>
      <p:bldP spid="9" grpId="0"/>
      <p:bldP spid="9"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5" name="Title 1">
            <a:extLst>
              <a:ext uri="{FF2B5EF4-FFF2-40B4-BE49-F238E27FC236}">
                <a16:creationId xmlns:a16="http://schemas.microsoft.com/office/drawing/2014/main" id="{1717A43A-C2A0-4C49-B4B0-32EB64CA3AD1}"/>
              </a:ext>
            </a:extLst>
          </p:cNvPr>
          <p:cNvSpPr txBox="1">
            <a:spLocks/>
          </p:cNvSpPr>
          <p:nvPr/>
        </p:nvSpPr>
        <p:spPr>
          <a:xfrm>
            <a:off x="410308" y="3165231"/>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hide</a:t>
            </a:r>
          </a:p>
        </p:txBody>
      </p:sp>
      <p:sp>
        <p:nvSpPr>
          <p:cNvPr id="2" name="Title 1"/>
          <p:cNvSpPr>
            <a:spLocks noGrp="1"/>
          </p:cNvSpPr>
          <p:nvPr>
            <p:ph type="title"/>
          </p:nvPr>
        </p:nvSpPr>
        <p:spPr>
          <a:xfrm>
            <a:off x="457200" y="2408238"/>
            <a:ext cx="8153400" cy="2163762"/>
          </a:xfrm>
        </p:spPr>
        <p:txBody>
          <a:bodyPr/>
          <a:lstStyle/>
          <a:p>
            <a:r>
              <a:rPr lang="en-US" b="1" dirty="0">
                <a:solidFill>
                  <a:schemeClr val="bg1"/>
                </a:solidFill>
                <a:effectLst>
                  <a:glow rad="101600">
                    <a:schemeClr val="tx1"/>
                  </a:glow>
                </a:effectLst>
              </a:rPr>
              <a:t>I am a stranger in the earth;       Do not hide Your commandments from me. </a:t>
            </a:r>
            <a:r>
              <a:rPr lang="en-US" sz="3200" b="1" i="1" dirty="0">
                <a:solidFill>
                  <a:schemeClr val="bg1"/>
                </a:solidFill>
                <a:effectLst>
                  <a:glow rad="101600">
                    <a:schemeClr val="tx1"/>
                  </a:glow>
                </a:effectLst>
              </a:rPr>
              <a:t>– Psalms 119:19 </a:t>
            </a:r>
          </a:p>
        </p:txBody>
      </p:sp>
      <p:sp>
        <p:nvSpPr>
          <p:cNvPr id="6" name="Rectangle 2">
            <a:extLst>
              <a:ext uri="{FF2B5EF4-FFF2-40B4-BE49-F238E27FC236}">
                <a16:creationId xmlns:a16="http://schemas.microsoft.com/office/drawing/2014/main" id="{80518B11-B4A3-4716-931C-158A39F5B6B2}"/>
              </a:ext>
            </a:extLst>
          </p:cNvPr>
          <p:cNvSpPr txBox="1">
            <a:spLocks noChangeArrowheads="1"/>
          </p:cNvSpPr>
          <p:nvPr/>
        </p:nvSpPr>
        <p:spPr bwMode="auto">
          <a:xfrm>
            <a:off x="442210" y="3111753"/>
            <a:ext cx="31254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hide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3656529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255"/>
          <a:stretch/>
        </p:blipFill>
        <p:spPr>
          <a:xfrm>
            <a:off x="0" y="0"/>
            <a:ext cx="9144000" cy="6858000"/>
          </a:xfrm>
          <a:prstGeom prst="rect">
            <a:avLst/>
          </a:prstGeom>
        </p:spPr>
      </p:pic>
      <p:sp>
        <p:nvSpPr>
          <p:cNvPr id="17" name="Title 1"/>
          <p:cNvSpPr txBox="1">
            <a:spLocks/>
          </p:cNvSpPr>
          <p:nvPr/>
        </p:nvSpPr>
        <p:spPr>
          <a:xfrm>
            <a:off x="822767" y="1611630"/>
            <a:ext cx="437426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0000"/>
                  </a:solidFill>
                </a:ln>
                <a:solidFill>
                  <a:srgbClr val="FFC000"/>
                </a:solidFill>
                <a:effectLst/>
              </a:rPr>
              <a:t>from your eyes</a:t>
            </a:r>
            <a:endParaRPr lang="en-US" sz="3200" b="1" i="1" dirty="0">
              <a:ln>
                <a:solidFill>
                  <a:srgbClr val="FF0000"/>
                </a:solidFill>
              </a:ln>
              <a:solidFill>
                <a:srgbClr val="FFC000"/>
              </a:solidFill>
              <a:effectLst/>
            </a:endParaRPr>
          </a:p>
        </p:txBody>
      </p:sp>
      <p:sp>
        <p:nvSpPr>
          <p:cNvPr id="16" name="Title 1"/>
          <p:cNvSpPr txBox="1">
            <a:spLocks/>
          </p:cNvSpPr>
          <p:nvPr/>
        </p:nvSpPr>
        <p:spPr>
          <a:xfrm>
            <a:off x="5073569" y="937260"/>
            <a:ext cx="307983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0000"/>
                  </a:solidFill>
                </a:ln>
                <a:solidFill>
                  <a:srgbClr val="FFC000"/>
                </a:solidFill>
                <a:effectLst/>
              </a:rPr>
              <a:t>not depart</a:t>
            </a:r>
            <a:endParaRPr lang="en-US" sz="3200" b="1" i="1" dirty="0">
              <a:ln>
                <a:solidFill>
                  <a:srgbClr val="FF0000"/>
                </a:solidFill>
              </a:ln>
              <a:solidFill>
                <a:srgbClr val="FFC000"/>
              </a:solidFill>
              <a:effectLst/>
            </a:endParaRPr>
          </a:p>
        </p:txBody>
      </p:sp>
      <p:sp>
        <p:nvSpPr>
          <p:cNvPr id="2" name="Title 1"/>
          <p:cNvSpPr>
            <a:spLocks noGrp="1"/>
          </p:cNvSpPr>
          <p:nvPr>
            <p:ph type="title"/>
          </p:nvPr>
        </p:nvSpPr>
        <p:spPr>
          <a:xfrm>
            <a:off x="838200" y="838200"/>
            <a:ext cx="7467600" cy="4495800"/>
          </a:xfrm>
        </p:spPr>
        <p:txBody>
          <a:bodyPr/>
          <a:lstStyle/>
          <a:p>
            <a:r>
              <a:rPr lang="en-US" b="1" dirty="0">
                <a:solidFill>
                  <a:schemeClr val="bg1"/>
                </a:solidFill>
                <a:effectLst>
                  <a:glow rad="101600">
                    <a:schemeClr val="tx1"/>
                  </a:glow>
                </a:effectLst>
              </a:rPr>
              <a:t>My son, let them not depart from your eyes - Keep sound wisdom and discretion;           So they will be life to your soul         And grace to your neck.             </a:t>
            </a:r>
            <a:r>
              <a:rPr lang="en-US" sz="3200" b="1" i="1" spc="50" dirty="0">
                <a:ln w="11430"/>
                <a:solidFill>
                  <a:schemeClr val="bg1"/>
                </a:solidFill>
                <a:effectLst>
                  <a:glow rad="101600">
                    <a:schemeClr val="tx1"/>
                  </a:glow>
                  <a:outerShdw blurRad="76200" dist="50800" dir="5400000" algn="tl" rotWithShape="0">
                    <a:srgbClr val="000000">
                      <a:alpha val="95000"/>
                    </a:srgbClr>
                  </a:outerShdw>
                </a:effectLst>
              </a:rPr>
              <a:t>– </a:t>
            </a:r>
            <a:r>
              <a:rPr lang="en-US" sz="3200" b="1" i="1" dirty="0">
                <a:solidFill>
                  <a:schemeClr val="bg1"/>
                </a:solidFill>
                <a:effectLst>
                  <a:glow rad="101600">
                    <a:schemeClr val="tx1"/>
                  </a:glow>
                </a:effectLst>
              </a:rPr>
              <a:t>Proverbs 3:21-22 </a:t>
            </a:r>
          </a:p>
        </p:txBody>
      </p:sp>
      <p:sp>
        <p:nvSpPr>
          <p:cNvPr id="5" name="Title 1"/>
          <p:cNvSpPr txBox="1">
            <a:spLocks/>
          </p:cNvSpPr>
          <p:nvPr/>
        </p:nvSpPr>
        <p:spPr>
          <a:xfrm>
            <a:off x="4267200" y="2286000"/>
            <a:ext cx="32004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b="1" dirty="0">
                <a:solidFill>
                  <a:srgbClr val="FF0000"/>
                </a:solidFill>
                <a:effectLst>
                  <a:glow rad="101600">
                    <a:schemeClr val="tx1"/>
                  </a:glow>
                </a:effectLst>
              </a:rPr>
              <a:t> </a:t>
            </a:r>
            <a:r>
              <a:rPr lang="en-US" sz="5000" b="1" dirty="0">
                <a:solidFill>
                  <a:srgbClr val="FF0000"/>
                </a:solidFill>
                <a:effectLst>
                  <a:glow rad="101600">
                    <a:schemeClr val="tx1"/>
                  </a:glow>
                </a:effectLst>
              </a:rPr>
              <a:t> </a:t>
            </a:r>
            <a:r>
              <a:rPr lang="en-US" b="1" dirty="0">
                <a:solidFill>
                  <a:schemeClr val="bg1"/>
                </a:solidFill>
                <a:effectLst>
                  <a:glow rad="101600">
                    <a:schemeClr val="tx1"/>
                  </a:glow>
                </a:effectLst>
              </a:rPr>
              <a:t>discretion</a:t>
            </a:r>
            <a:endParaRPr lang="en-US" sz="3200" b="1" i="1" dirty="0">
              <a:solidFill>
                <a:schemeClr val="bg1"/>
              </a:solidFill>
              <a:effectLst>
                <a:glow rad="101600">
                  <a:schemeClr val="tx1"/>
                </a:glow>
              </a:effectLst>
            </a:endParaRPr>
          </a:p>
        </p:txBody>
      </p:sp>
      <p:sp>
        <p:nvSpPr>
          <p:cNvPr id="6" name="Title 1"/>
          <p:cNvSpPr txBox="1">
            <a:spLocks/>
          </p:cNvSpPr>
          <p:nvPr/>
        </p:nvSpPr>
        <p:spPr>
          <a:xfrm>
            <a:off x="2919714" y="-21220"/>
            <a:ext cx="22860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Will</a:t>
            </a:r>
            <a:endParaRPr lang="en-US" sz="3200" b="1" i="1" dirty="0">
              <a:solidFill>
                <a:srgbClr val="CC99FF"/>
              </a:solidFill>
              <a:effectLst>
                <a:glow rad="101600">
                  <a:schemeClr val="tx1"/>
                </a:glow>
              </a:effectLst>
            </a:endParaRPr>
          </a:p>
        </p:txBody>
      </p:sp>
      <p:sp>
        <p:nvSpPr>
          <p:cNvPr id="7" name="Title 1"/>
          <p:cNvSpPr txBox="1">
            <a:spLocks/>
          </p:cNvSpPr>
          <p:nvPr/>
        </p:nvSpPr>
        <p:spPr>
          <a:xfrm>
            <a:off x="1066800" y="914400"/>
            <a:ext cx="21336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Choice</a:t>
            </a:r>
            <a:endParaRPr lang="en-US" sz="3200" b="1" i="1" dirty="0">
              <a:solidFill>
                <a:srgbClr val="CC99FF"/>
              </a:solidFill>
              <a:effectLst>
                <a:glow rad="101600">
                  <a:schemeClr val="tx1"/>
                </a:glow>
              </a:effectLst>
            </a:endParaRPr>
          </a:p>
        </p:txBody>
      </p:sp>
      <p:sp>
        <p:nvSpPr>
          <p:cNvPr id="8" name="Title 1"/>
          <p:cNvSpPr txBox="1">
            <a:spLocks/>
          </p:cNvSpPr>
          <p:nvPr/>
        </p:nvSpPr>
        <p:spPr>
          <a:xfrm>
            <a:off x="1873169" y="3868838"/>
            <a:ext cx="3200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Anticipation </a:t>
            </a:r>
            <a:endParaRPr lang="en-US" sz="3200" b="1" i="1" dirty="0">
              <a:solidFill>
                <a:srgbClr val="CC99FF"/>
              </a:solidFill>
              <a:effectLst>
                <a:glow rad="101600">
                  <a:schemeClr val="tx1"/>
                </a:glow>
              </a:effectLst>
            </a:endParaRPr>
          </a:p>
        </p:txBody>
      </p:sp>
      <p:sp>
        <p:nvSpPr>
          <p:cNvPr id="9" name="Title 1"/>
          <p:cNvSpPr txBox="1">
            <a:spLocks/>
          </p:cNvSpPr>
          <p:nvPr/>
        </p:nvSpPr>
        <p:spPr>
          <a:xfrm>
            <a:off x="6477000" y="1524000"/>
            <a:ext cx="2438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Maturity</a:t>
            </a:r>
            <a:endParaRPr lang="en-US" sz="3200" b="1" i="1" dirty="0">
              <a:solidFill>
                <a:srgbClr val="CC99FF"/>
              </a:solidFill>
              <a:effectLst>
                <a:glow rad="101600">
                  <a:schemeClr val="tx1"/>
                </a:glow>
              </a:effectLst>
            </a:endParaRPr>
          </a:p>
        </p:txBody>
      </p:sp>
      <p:sp>
        <p:nvSpPr>
          <p:cNvPr id="10" name="Title 1"/>
          <p:cNvSpPr txBox="1">
            <a:spLocks/>
          </p:cNvSpPr>
          <p:nvPr/>
        </p:nvSpPr>
        <p:spPr>
          <a:xfrm>
            <a:off x="5126620" y="304800"/>
            <a:ext cx="2363165"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Caution</a:t>
            </a:r>
            <a:endParaRPr lang="en-US" sz="3200" b="1" i="1" dirty="0">
              <a:solidFill>
                <a:srgbClr val="CC99FF"/>
              </a:solidFill>
              <a:effectLst>
                <a:glow rad="101600">
                  <a:schemeClr val="tx1"/>
                </a:glow>
              </a:effectLst>
            </a:endParaRPr>
          </a:p>
        </p:txBody>
      </p:sp>
      <p:sp>
        <p:nvSpPr>
          <p:cNvPr id="11" name="Title 1"/>
          <p:cNvSpPr txBox="1">
            <a:spLocks/>
          </p:cNvSpPr>
          <p:nvPr/>
        </p:nvSpPr>
        <p:spPr>
          <a:xfrm>
            <a:off x="3225478" y="1371600"/>
            <a:ext cx="25146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Decision</a:t>
            </a:r>
            <a:endParaRPr lang="en-US" sz="3200" b="1" i="1" dirty="0">
              <a:solidFill>
                <a:srgbClr val="CC99FF"/>
              </a:solidFill>
              <a:effectLst>
                <a:glow rad="101600">
                  <a:schemeClr val="tx1"/>
                </a:glow>
              </a:effectLst>
            </a:endParaRPr>
          </a:p>
        </p:txBody>
      </p:sp>
      <p:sp>
        <p:nvSpPr>
          <p:cNvPr id="12" name="Title 1"/>
          <p:cNvSpPr txBox="1">
            <a:spLocks/>
          </p:cNvSpPr>
          <p:nvPr/>
        </p:nvSpPr>
        <p:spPr>
          <a:xfrm>
            <a:off x="1066800" y="2405605"/>
            <a:ext cx="3200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Preference</a:t>
            </a:r>
            <a:endParaRPr lang="en-US" sz="3200" b="1" i="1" dirty="0">
              <a:solidFill>
                <a:srgbClr val="CC99FF"/>
              </a:solidFill>
              <a:effectLst>
                <a:glow rad="101600">
                  <a:schemeClr val="tx1"/>
                </a:glow>
              </a:effectLst>
            </a:endParaRPr>
          </a:p>
        </p:txBody>
      </p:sp>
      <p:sp>
        <p:nvSpPr>
          <p:cNvPr id="13" name="Title 1"/>
          <p:cNvSpPr txBox="1">
            <a:spLocks/>
          </p:cNvSpPr>
          <p:nvPr/>
        </p:nvSpPr>
        <p:spPr>
          <a:xfrm>
            <a:off x="5565494" y="3352800"/>
            <a:ext cx="3200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Carefulness</a:t>
            </a:r>
            <a:endParaRPr lang="en-US" sz="3200" b="1" i="1" dirty="0">
              <a:solidFill>
                <a:srgbClr val="CC99FF"/>
              </a:solidFill>
              <a:effectLst>
                <a:glow rad="101600">
                  <a:schemeClr val="tx1"/>
                </a:glow>
              </a:effectLst>
            </a:endParaRPr>
          </a:p>
        </p:txBody>
      </p:sp>
      <p:sp>
        <p:nvSpPr>
          <p:cNvPr id="14" name="Title 1"/>
          <p:cNvSpPr txBox="1">
            <a:spLocks/>
          </p:cNvSpPr>
          <p:nvPr/>
        </p:nvSpPr>
        <p:spPr>
          <a:xfrm>
            <a:off x="822767" y="5088038"/>
            <a:ext cx="3429000" cy="12192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Discrimination</a:t>
            </a:r>
            <a:endParaRPr lang="en-US" sz="3200" b="1" i="1" dirty="0">
              <a:solidFill>
                <a:srgbClr val="CC99FF"/>
              </a:solidFill>
              <a:effectLst>
                <a:glow rad="101600">
                  <a:schemeClr val="tx1"/>
                </a:glow>
              </a:effectLst>
            </a:endParaRPr>
          </a:p>
        </p:txBody>
      </p:sp>
      <p:sp>
        <p:nvSpPr>
          <p:cNvPr id="15" name="Title 1"/>
          <p:cNvSpPr txBox="1">
            <a:spLocks/>
          </p:cNvSpPr>
          <p:nvPr/>
        </p:nvSpPr>
        <p:spPr>
          <a:xfrm>
            <a:off x="5602147" y="4953000"/>
            <a:ext cx="2357377"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FF"/>
                </a:solidFill>
                <a:effectLst>
                  <a:glow rad="101600">
                    <a:schemeClr val="tx1"/>
                  </a:glow>
                </a:effectLst>
              </a:rPr>
              <a:t>Foresight</a:t>
            </a:r>
            <a:endParaRPr lang="en-US" sz="3200" b="1" i="1" dirty="0">
              <a:solidFill>
                <a:srgbClr val="CC99FF"/>
              </a:solidFill>
              <a:effectLst>
                <a:glow rad="101600">
                  <a:schemeClr val="tx1"/>
                </a:glow>
              </a:effectLst>
            </a:endParaRPr>
          </a:p>
        </p:txBody>
      </p:sp>
      <p:sp>
        <p:nvSpPr>
          <p:cNvPr id="18" name="Rectangle 2">
            <a:extLst>
              <a:ext uri="{FF2B5EF4-FFF2-40B4-BE49-F238E27FC236}">
                <a16:creationId xmlns:a16="http://schemas.microsoft.com/office/drawing/2014/main" id="{DE7FC25C-18D3-444E-B98E-B7DD57B96BF7}"/>
              </a:ext>
            </a:extLst>
          </p:cNvPr>
          <p:cNvSpPr txBox="1">
            <a:spLocks noChangeArrowheads="1"/>
          </p:cNvSpPr>
          <p:nvPr/>
        </p:nvSpPr>
        <p:spPr bwMode="auto">
          <a:xfrm>
            <a:off x="5056711" y="1127267"/>
            <a:ext cx="3096907" cy="74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not depart</a:t>
            </a:r>
            <a:endParaRPr kumimoji="0" lang="en-US" altLang="en-US"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19" name="Rectangle 2">
            <a:extLst>
              <a:ext uri="{FF2B5EF4-FFF2-40B4-BE49-F238E27FC236}">
                <a16:creationId xmlns:a16="http://schemas.microsoft.com/office/drawing/2014/main" id="{81F6A060-045F-445B-B18F-745DEEBB3E6F}"/>
              </a:ext>
            </a:extLst>
          </p:cNvPr>
          <p:cNvSpPr txBox="1">
            <a:spLocks noChangeArrowheads="1"/>
          </p:cNvSpPr>
          <p:nvPr/>
        </p:nvSpPr>
        <p:spPr bwMode="auto">
          <a:xfrm>
            <a:off x="882959" y="1803574"/>
            <a:ext cx="4239253" cy="73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from your eyes</a:t>
            </a:r>
            <a:endParaRPr kumimoji="0" lang="en-US" altLang="en-US"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1191995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
                                        <p:tgtEl>
                                          <p:spTgt spid="5"/>
                                        </p:tgtEl>
                                      </p:cBhvr>
                                    </p:animEffect>
                                  </p:childTnLst>
                                </p:cTn>
                              </p:par>
                              <p:par>
                                <p:cTn id="15" presetID="10" presetClass="exit" presetSubtype="0" fill="hold" grpId="1" nodeType="withEffect">
                                  <p:stCondLst>
                                    <p:cond delay="0"/>
                                  </p:stCondLst>
                                  <p:childTnLst>
                                    <p:animEffect transition="out" filter="fade">
                                      <p:cBhvr>
                                        <p:cTn id="16" dur="1500"/>
                                        <p:tgtEl>
                                          <p:spTgt spid="2"/>
                                        </p:tgtEl>
                                      </p:cBhvr>
                                    </p:animEffect>
                                    <p:set>
                                      <p:cBhvr>
                                        <p:cTn id="17" dur="1" fill="hold">
                                          <p:stCondLst>
                                            <p:cond delay="1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750" fill="hold"/>
                                        <p:tgtEl>
                                          <p:spTgt spid="6"/>
                                        </p:tgtEl>
                                        <p:attrNameLst>
                                          <p:attrName>ppt_w</p:attrName>
                                        </p:attrNameLst>
                                      </p:cBhvr>
                                      <p:tavLst>
                                        <p:tav tm="0">
                                          <p:val>
                                            <p:fltVal val="0"/>
                                          </p:val>
                                        </p:tav>
                                        <p:tav tm="100000">
                                          <p:val>
                                            <p:strVal val="#ppt_w"/>
                                          </p:val>
                                        </p:tav>
                                      </p:tavLst>
                                    </p:anim>
                                    <p:anim calcmode="lin" valueType="num">
                                      <p:cBhvr>
                                        <p:cTn id="23" dur="1750" fill="hold"/>
                                        <p:tgtEl>
                                          <p:spTgt spid="6"/>
                                        </p:tgtEl>
                                        <p:attrNameLst>
                                          <p:attrName>ppt_h</p:attrName>
                                        </p:attrNameLst>
                                      </p:cBhvr>
                                      <p:tavLst>
                                        <p:tav tm="0">
                                          <p:val>
                                            <p:fltVal val="0"/>
                                          </p:val>
                                        </p:tav>
                                        <p:tav tm="100000">
                                          <p:val>
                                            <p:strVal val="#ppt_h"/>
                                          </p:val>
                                        </p:tav>
                                      </p:tavLst>
                                    </p:anim>
                                  </p:childTnLst>
                                </p:cTn>
                              </p:par>
                              <p:par>
                                <p:cTn id="24" presetID="0" presetClass="path" presetSubtype="0" accel="50000" decel="50000" fill="hold" grpId="1" nodeType="withEffect">
                                  <p:stCondLst>
                                    <p:cond delay="0"/>
                                  </p:stCondLst>
                                  <p:childTnLst>
                                    <p:animMotion origin="layout" path="M -8.33333E-7 -1.85014E-7 L 0.20886 0.33071 " pathEditMode="relative" rAng="0" ptsTypes="AA">
                                      <p:cBhvr>
                                        <p:cTn id="25" dur="1750" spd="-100000" fill="hold"/>
                                        <p:tgtEl>
                                          <p:spTgt spid="6"/>
                                        </p:tgtEl>
                                        <p:attrNameLst>
                                          <p:attrName>ppt_x</p:attrName>
                                          <p:attrName>ppt_y</p:attrName>
                                        </p:attrNameLst>
                                      </p:cBhvr>
                                      <p:rCtr x="10434" y="16536"/>
                                    </p:animMotion>
                                  </p:childTnLst>
                                </p:cTn>
                              </p:par>
                              <p:par>
                                <p:cTn id="26" presetID="23" presetClass="entr" presetSubtype="16" fill="hold" grpId="0" nodeType="withEffect">
                                  <p:stCondLst>
                                    <p:cond delay="25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750" fill="hold"/>
                                        <p:tgtEl>
                                          <p:spTgt spid="10"/>
                                        </p:tgtEl>
                                        <p:attrNameLst>
                                          <p:attrName>ppt_w</p:attrName>
                                        </p:attrNameLst>
                                      </p:cBhvr>
                                      <p:tavLst>
                                        <p:tav tm="0">
                                          <p:val>
                                            <p:fltVal val="0"/>
                                          </p:val>
                                        </p:tav>
                                        <p:tav tm="100000">
                                          <p:val>
                                            <p:strVal val="#ppt_w"/>
                                          </p:val>
                                        </p:tav>
                                      </p:tavLst>
                                    </p:anim>
                                    <p:anim calcmode="lin" valueType="num">
                                      <p:cBhvr>
                                        <p:cTn id="29" dur="1750" fill="hold"/>
                                        <p:tgtEl>
                                          <p:spTgt spid="10"/>
                                        </p:tgtEl>
                                        <p:attrNameLst>
                                          <p:attrName>ppt_h</p:attrName>
                                        </p:attrNameLst>
                                      </p:cBhvr>
                                      <p:tavLst>
                                        <p:tav tm="0">
                                          <p:val>
                                            <p:fltVal val="0"/>
                                          </p:val>
                                        </p:tav>
                                        <p:tav tm="100000">
                                          <p:val>
                                            <p:strVal val="#ppt_h"/>
                                          </p:val>
                                        </p:tav>
                                      </p:tavLst>
                                    </p:anim>
                                  </p:childTnLst>
                                </p:cTn>
                              </p:par>
                              <p:par>
                                <p:cTn id="30" presetID="0" presetClass="path" presetSubtype="0" accel="50000" decel="50000" fill="hold" grpId="1" nodeType="withEffect">
                                  <p:stCondLst>
                                    <p:cond delay="250"/>
                                  </p:stCondLst>
                                  <p:childTnLst>
                                    <p:animMotion origin="layout" path="M 3.05556E-6 -3.33333E-6 L -0.03681 0.28357 " pathEditMode="relative" rAng="0" ptsTypes="AA">
                                      <p:cBhvr>
                                        <p:cTn id="31" dur="1750" spd="-100000" fill="hold"/>
                                        <p:tgtEl>
                                          <p:spTgt spid="10"/>
                                        </p:tgtEl>
                                        <p:attrNameLst>
                                          <p:attrName>ppt_x</p:attrName>
                                          <p:attrName>ppt_y</p:attrName>
                                        </p:attrNameLst>
                                      </p:cBhvr>
                                      <p:rCtr x="-1840" y="14167"/>
                                    </p:animMotion>
                                  </p:childTnLst>
                                </p:cTn>
                              </p:par>
                              <p:par>
                                <p:cTn id="32" presetID="23" presetClass="entr" presetSubtype="16"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p:cTn id="34" dur="1750" fill="hold"/>
                                        <p:tgtEl>
                                          <p:spTgt spid="7"/>
                                        </p:tgtEl>
                                        <p:attrNameLst>
                                          <p:attrName>ppt_w</p:attrName>
                                        </p:attrNameLst>
                                      </p:cBhvr>
                                      <p:tavLst>
                                        <p:tav tm="0">
                                          <p:val>
                                            <p:fltVal val="0"/>
                                          </p:val>
                                        </p:tav>
                                        <p:tav tm="100000">
                                          <p:val>
                                            <p:strVal val="#ppt_w"/>
                                          </p:val>
                                        </p:tav>
                                      </p:tavLst>
                                    </p:anim>
                                    <p:anim calcmode="lin" valueType="num">
                                      <p:cBhvr>
                                        <p:cTn id="35" dur="1750" fill="hold"/>
                                        <p:tgtEl>
                                          <p:spTgt spid="7"/>
                                        </p:tgtEl>
                                        <p:attrNameLst>
                                          <p:attrName>ppt_h</p:attrName>
                                        </p:attrNameLst>
                                      </p:cBhvr>
                                      <p:tavLst>
                                        <p:tav tm="0">
                                          <p:val>
                                            <p:fltVal val="0"/>
                                          </p:val>
                                        </p:tav>
                                        <p:tav tm="100000">
                                          <p:val>
                                            <p:strVal val="#ppt_h"/>
                                          </p:val>
                                        </p:tav>
                                      </p:tavLst>
                                    </p:anim>
                                  </p:childTnLst>
                                </p:cTn>
                              </p:par>
                              <p:par>
                                <p:cTn id="36" presetID="0" presetClass="path" presetSubtype="0" accel="50000" decel="50000" fill="hold" grpId="1" nodeType="withEffect">
                                  <p:stCondLst>
                                    <p:cond delay="500"/>
                                  </p:stCondLst>
                                  <p:childTnLst>
                                    <p:animMotion origin="layout" path="M -3.33333E-6 -2.22222E-6 L 0.41945 0.19445 " pathEditMode="relative" rAng="0" ptsTypes="AA">
                                      <p:cBhvr>
                                        <p:cTn id="37" dur="1750" spd="-100000" fill="hold"/>
                                        <p:tgtEl>
                                          <p:spTgt spid="7"/>
                                        </p:tgtEl>
                                        <p:attrNameLst>
                                          <p:attrName>ppt_x</p:attrName>
                                          <p:attrName>ppt_y</p:attrName>
                                        </p:attrNameLst>
                                      </p:cBhvr>
                                      <p:rCtr x="20972" y="9722"/>
                                    </p:animMotion>
                                  </p:childTnLst>
                                </p:cTn>
                              </p:par>
                              <p:par>
                                <p:cTn id="38" presetID="23" presetClass="entr" presetSubtype="16" fill="hold" grpId="0" nodeType="withEffect">
                                  <p:stCondLst>
                                    <p:cond delay="75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750" fill="hold"/>
                                        <p:tgtEl>
                                          <p:spTgt spid="11"/>
                                        </p:tgtEl>
                                        <p:attrNameLst>
                                          <p:attrName>ppt_w</p:attrName>
                                        </p:attrNameLst>
                                      </p:cBhvr>
                                      <p:tavLst>
                                        <p:tav tm="0">
                                          <p:val>
                                            <p:fltVal val="0"/>
                                          </p:val>
                                        </p:tav>
                                        <p:tav tm="100000">
                                          <p:val>
                                            <p:strVal val="#ppt_w"/>
                                          </p:val>
                                        </p:tav>
                                      </p:tavLst>
                                    </p:anim>
                                    <p:anim calcmode="lin" valueType="num">
                                      <p:cBhvr>
                                        <p:cTn id="41" dur="1750" fill="hold"/>
                                        <p:tgtEl>
                                          <p:spTgt spid="11"/>
                                        </p:tgtEl>
                                        <p:attrNameLst>
                                          <p:attrName>ppt_h</p:attrName>
                                        </p:attrNameLst>
                                      </p:cBhvr>
                                      <p:tavLst>
                                        <p:tav tm="0">
                                          <p:val>
                                            <p:fltVal val="0"/>
                                          </p:val>
                                        </p:tav>
                                        <p:tav tm="100000">
                                          <p:val>
                                            <p:strVal val="#ppt_h"/>
                                          </p:val>
                                        </p:tav>
                                      </p:tavLst>
                                    </p:anim>
                                  </p:childTnLst>
                                </p:cTn>
                              </p:par>
                              <p:par>
                                <p:cTn id="42" presetID="0" presetClass="path" presetSubtype="0" accel="50000" decel="50000" fill="hold" grpId="1" nodeType="withEffect">
                                  <p:stCondLst>
                                    <p:cond delay="750"/>
                                  </p:stCondLst>
                                  <p:childTnLst>
                                    <p:animMotion origin="layout" path="M 2.22222E-6 1.11111E-6 L 0.16215 0.12801 " pathEditMode="relative" rAng="0" ptsTypes="AA">
                                      <p:cBhvr>
                                        <p:cTn id="43" dur="1750" spd="-100000" fill="hold"/>
                                        <p:tgtEl>
                                          <p:spTgt spid="11"/>
                                        </p:tgtEl>
                                        <p:attrNameLst>
                                          <p:attrName>ppt_x</p:attrName>
                                          <p:attrName>ppt_y</p:attrName>
                                        </p:attrNameLst>
                                      </p:cBhvr>
                                      <p:rCtr x="8108" y="6389"/>
                                    </p:animMotion>
                                  </p:childTnLst>
                                </p:cTn>
                              </p:par>
                              <p:par>
                                <p:cTn id="44" presetID="23" presetClass="entr" presetSubtype="16" fill="hold" grpId="0" nodeType="withEffect">
                                  <p:stCondLst>
                                    <p:cond delay="100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750" fill="hold"/>
                                        <p:tgtEl>
                                          <p:spTgt spid="12"/>
                                        </p:tgtEl>
                                        <p:attrNameLst>
                                          <p:attrName>ppt_w</p:attrName>
                                        </p:attrNameLst>
                                      </p:cBhvr>
                                      <p:tavLst>
                                        <p:tav tm="0">
                                          <p:val>
                                            <p:fltVal val="0"/>
                                          </p:val>
                                        </p:tav>
                                        <p:tav tm="100000">
                                          <p:val>
                                            <p:strVal val="#ppt_w"/>
                                          </p:val>
                                        </p:tav>
                                      </p:tavLst>
                                    </p:anim>
                                    <p:anim calcmode="lin" valueType="num">
                                      <p:cBhvr>
                                        <p:cTn id="47" dur="1750" fill="hold"/>
                                        <p:tgtEl>
                                          <p:spTgt spid="12"/>
                                        </p:tgtEl>
                                        <p:attrNameLst>
                                          <p:attrName>ppt_h</p:attrName>
                                        </p:attrNameLst>
                                      </p:cBhvr>
                                      <p:tavLst>
                                        <p:tav tm="0">
                                          <p:val>
                                            <p:fltVal val="0"/>
                                          </p:val>
                                        </p:tav>
                                        <p:tav tm="100000">
                                          <p:val>
                                            <p:strVal val="#ppt_h"/>
                                          </p:val>
                                        </p:tav>
                                      </p:tavLst>
                                    </p:anim>
                                  </p:childTnLst>
                                </p:cTn>
                              </p:par>
                              <p:par>
                                <p:cTn id="48" presetID="0" presetClass="path" presetSubtype="0" accel="50000" decel="50000" fill="hold" grpId="1" nodeType="withEffect">
                                  <p:stCondLst>
                                    <p:cond delay="1000"/>
                                  </p:stCondLst>
                                  <p:childTnLst>
                                    <p:animMotion origin="layout" path="M 3.33333E-6 -3.33333E-6 L 0.36076 -0.02268 " pathEditMode="relative" rAng="0" ptsTypes="AA">
                                      <p:cBhvr>
                                        <p:cTn id="49" dur="1750" spd="-100000" fill="hold"/>
                                        <p:tgtEl>
                                          <p:spTgt spid="12"/>
                                        </p:tgtEl>
                                        <p:attrNameLst>
                                          <p:attrName>ppt_x</p:attrName>
                                          <p:attrName>ppt_y</p:attrName>
                                        </p:attrNameLst>
                                      </p:cBhvr>
                                      <p:rCtr x="18038" y="-1134"/>
                                    </p:animMotion>
                                  </p:childTnLst>
                                </p:cTn>
                              </p:par>
                              <p:par>
                                <p:cTn id="50" presetID="23" presetClass="entr" presetSubtype="16" fill="hold" grpId="0" nodeType="withEffect">
                                  <p:stCondLst>
                                    <p:cond delay="125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750" fill="hold"/>
                                        <p:tgtEl>
                                          <p:spTgt spid="13"/>
                                        </p:tgtEl>
                                        <p:attrNameLst>
                                          <p:attrName>ppt_w</p:attrName>
                                        </p:attrNameLst>
                                      </p:cBhvr>
                                      <p:tavLst>
                                        <p:tav tm="0">
                                          <p:val>
                                            <p:fltVal val="0"/>
                                          </p:val>
                                        </p:tav>
                                        <p:tav tm="100000">
                                          <p:val>
                                            <p:strVal val="#ppt_w"/>
                                          </p:val>
                                        </p:tav>
                                      </p:tavLst>
                                    </p:anim>
                                    <p:anim calcmode="lin" valueType="num">
                                      <p:cBhvr>
                                        <p:cTn id="53" dur="1750" fill="hold"/>
                                        <p:tgtEl>
                                          <p:spTgt spid="13"/>
                                        </p:tgtEl>
                                        <p:attrNameLst>
                                          <p:attrName>ppt_h</p:attrName>
                                        </p:attrNameLst>
                                      </p:cBhvr>
                                      <p:tavLst>
                                        <p:tav tm="0">
                                          <p:val>
                                            <p:fltVal val="0"/>
                                          </p:val>
                                        </p:tav>
                                        <p:tav tm="100000">
                                          <p:val>
                                            <p:strVal val="#ppt_h"/>
                                          </p:val>
                                        </p:tav>
                                      </p:tavLst>
                                    </p:anim>
                                  </p:childTnLst>
                                </p:cTn>
                              </p:par>
                              <p:par>
                                <p:cTn id="54" presetID="0" presetClass="path" presetSubtype="0" accel="50000" decel="50000" fill="hold" grpId="1" nodeType="withEffect">
                                  <p:stCondLst>
                                    <p:cond delay="1250"/>
                                  </p:stCondLst>
                                  <p:childTnLst>
                                    <p:animMotion origin="layout" path="M -5.55556E-7 2.22222E-6 L -0.13142 -0.16088 " pathEditMode="relative" rAng="0" ptsTypes="AA">
                                      <p:cBhvr>
                                        <p:cTn id="55" dur="1750" spd="-100000" fill="hold"/>
                                        <p:tgtEl>
                                          <p:spTgt spid="13"/>
                                        </p:tgtEl>
                                        <p:attrNameLst>
                                          <p:attrName>ppt_x</p:attrName>
                                          <p:attrName>ppt_y</p:attrName>
                                        </p:attrNameLst>
                                      </p:cBhvr>
                                      <p:rCtr x="-6580" y="-8056"/>
                                    </p:animMotion>
                                  </p:childTnLst>
                                </p:cTn>
                              </p:par>
                              <p:par>
                                <p:cTn id="56" presetID="23" presetClass="entr" presetSubtype="16" fill="hold" grpId="0" nodeType="withEffect">
                                  <p:stCondLst>
                                    <p:cond delay="1500"/>
                                  </p:stCondLst>
                                  <p:childTnLst>
                                    <p:set>
                                      <p:cBhvr>
                                        <p:cTn id="57" dur="1" fill="hold">
                                          <p:stCondLst>
                                            <p:cond delay="0"/>
                                          </p:stCondLst>
                                        </p:cTn>
                                        <p:tgtEl>
                                          <p:spTgt spid="8"/>
                                        </p:tgtEl>
                                        <p:attrNameLst>
                                          <p:attrName>style.visibility</p:attrName>
                                        </p:attrNameLst>
                                      </p:cBhvr>
                                      <p:to>
                                        <p:strVal val="visible"/>
                                      </p:to>
                                    </p:set>
                                    <p:anim calcmode="lin" valueType="num">
                                      <p:cBhvr>
                                        <p:cTn id="58" dur="1750" fill="hold"/>
                                        <p:tgtEl>
                                          <p:spTgt spid="8"/>
                                        </p:tgtEl>
                                        <p:attrNameLst>
                                          <p:attrName>ppt_w</p:attrName>
                                        </p:attrNameLst>
                                      </p:cBhvr>
                                      <p:tavLst>
                                        <p:tav tm="0">
                                          <p:val>
                                            <p:fltVal val="0"/>
                                          </p:val>
                                        </p:tav>
                                        <p:tav tm="100000">
                                          <p:val>
                                            <p:strVal val="#ppt_w"/>
                                          </p:val>
                                        </p:tav>
                                      </p:tavLst>
                                    </p:anim>
                                    <p:anim calcmode="lin" valueType="num">
                                      <p:cBhvr>
                                        <p:cTn id="59" dur="1750" fill="hold"/>
                                        <p:tgtEl>
                                          <p:spTgt spid="8"/>
                                        </p:tgtEl>
                                        <p:attrNameLst>
                                          <p:attrName>ppt_h</p:attrName>
                                        </p:attrNameLst>
                                      </p:cBhvr>
                                      <p:tavLst>
                                        <p:tav tm="0">
                                          <p:val>
                                            <p:fltVal val="0"/>
                                          </p:val>
                                        </p:tav>
                                        <p:tav tm="100000">
                                          <p:val>
                                            <p:strVal val="#ppt_h"/>
                                          </p:val>
                                        </p:tav>
                                      </p:tavLst>
                                    </p:anim>
                                  </p:childTnLst>
                                </p:cTn>
                              </p:par>
                              <p:par>
                                <p:cTn id="60" presetID="0" presetClass="path" presetSubtype="0" accel="50000" decel="50000" fill="hold" grpId="1" nodeType="withEffect">
                                  <p:stCondLst>
                                    <p:cond delay="1500"/>
                                  </p:stCondLst>
                                  <p:childTnLst>
                                    <p:animMotion origin="layout" path="M -1.11111E-6 7.40741E-7 L 0.27292 -0.23634 " pathEditMode="relative" rAng="0" ptsTypes="AA">
                                      <p:cBhvr>
                                        <p:cTn id="61" dur="1750" spd="-100000" fill="hold"/>
                                        <p:tgtEl>
                                          <p:spTgt spid="8"/>
                                        </p:tgtEl>
                                        <p:attrNameLst>
                                          <p:attrName>ppt_x</p:attrName>
                                          <p:attrName>ppt_y</p:attrName>
                                        </p:attrNameLst>
                                      </p:cBhvr>
                                      <p:rCtr x="13646" y="-11829"/>
                                    </p:animMotion>
                                  </p:childTnLst>
                                </p:cTn>
                              </p:par>
                              <p:par>
                                <p:cTn id="62" presetID="23" presetClass="entr" presetSubtype="16" fill="hold" grpId="0" nodeType="withEffect">
                                  <p:stCondLst>
                                    <p:cond delay="175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750" fill="hold"/>
                                        <p:tgtEl>
                                          <p:spTgt spid="14"/>
                                        </p:tgtEl>
                                        <p:attrNameLst>
                                          <p:attrName>ppt_w</p:attrName>
                                        </p:attrNameLst>
                                      </p:cBhvr>
                                      <p:tavLst>
                                        <p:tav tm="0">
                                          <p:val>
                                            <p:fltVal val="0"/>
                                          </p:val>
                                        </p:tav>
                                        <p:tav tm="100000">
                                          <p:val>
                                            <p:strVal val="#ppt_w"/>
                                          </p:val>
                                        </p:tav>
                                      </p:tavLst>
                                    </p:anim>
                                    <p:anim calcmode="lin" valueType="num">
                                      <p:cBhvr>
                                        <p:cTn id="65" dur="1750" fill="hold"/>
                                        <p:tgtEl>
                                          <p:spTgt spid="14"/>
                                        </p:tgtEl>
                                        <p:attrNameLst>
                                          <p:attrName>ppt_h</p:attrName>
                                        </p:attrNameLst>
                                      </p:cBhvr>
                                      <p:tavLst>
                                        <p:tav tm="0">
                                          <p:val>
                                            <p:fltVal val="0"/>
                                          </p:val>
                                        </p:tav>
                                        <p:tav tm="100000">
                                          <p:val>
                                            <p:strVal val="#ppt_h"/>
                                          </p:val>
                                        </p:tav>
                                      </p:tavLst>
                                    </p:anim>
                                  </p:childTnLst>
                                </p:cTn>
                              </p:par>
                              <p:par>
                                <p:cTn id="66" presetID="0" presetClass="path" presetSubtype="0" accel="50000" decel="50000" fill="hold" grpId="1" nodeType="withEffect">
                                  <p:stCondLst>
                                    <p:cond delay="1750"/>
                                  </p:stCondLst>
                                  <p:childTnLst>
                                    <p:animMotion origin="layout" path="M -5.55556E-7 2.96296E-6 L 0.37535 -0.41412 " pathEditMode="relative" rAng="0" ptsTypes="AA">
                                      <p:cBhvr>
                                        <p:cTn id="67" dur="1750" spd="-100000" fill="hold"/>
                                        <p:tgtEl>
                                          <p:spTgt spid="14"/>
                                        </p:tgtEl>
                                        <p:attrNameLst>
                                          <p:attrName>ppt_x</p:attrName>
                                          <p:attrName>ppt_y</p:attrName>
                                        </p:attrNameLst>
                                      </p:cBhvr>
                                      <p:rCtr x="18767" y="-20718"/>
                                    </p:animMotion>
                                  </p:childTnLst>
                                </p:cTn>
                              </p:par>
                              <p:par>
                                <p:cTn id="68" presetID="23" presetClass="entr" presetSubtype="16" fill="hold" grpId="0" nodeType="withEffect">
                                  <p:stCondLst>
                                    <p:cond delay="2000"/>
                                  </p:stCondLst>
                                  <p:childTnLst>
                                    <p:set>
                                      <p:cBhvr>
                                        <p:cTn id="69" dur="1" fill="hold">
                                          <p:stCondLst>
                                            <p:cond delay="0"/>
                                          </p:stCondLst>
                                        </p:cTn>
                                        <p:tgtEl>
                                          <p:spTgt spid="15"/>
                                        </p:tgtEl>
                                        <p:attrNameLst>
                                          <p:attrName>style.visibility</p:attrName>
                                        </p:attrNameLst>
                                      </p:cBhvr>
                                      <p:to>
                                        <p:strVal val="visible"/>
                                      </p:to>
                                    </p:set>
                                    <p:anim calcmode="lin" valueType="num">
                                      <p:cBhvr>
                                        <p:cTn id="70" dur="1750" fill="hold"/>
                                        <p:tgtEl>
                                          <p:spTgt spid="15"/>
                                        </p:tgtEl>
                                        <p:attrNameLst>
                                          <p:attrName>ppt_w</p:attrName>
                                        </p:attrNameLst>
                                      </p:cBhvr>
                                      <p:tavLst>
                                        <p:tav tm="0">
                                          <p:val>
                                            <p:fltVal val="0"/>
                                          </p:val>
                                        </p:tav>
                                        <p:tav tm="100000">
                                          <p:val>
                                            <p:strVal val="#ppt_w"/>
                                          </p:val>
                                        </p:tav>
                                      </p:tavLst>
                                    </p:anim>
                                    <p:anim calcmode="lin" valueType="num">
                                      <p:cBhvr>
                                        <p:cTn id="71" dur="1750" fill="hold"/>
                                        <p:tgtEl>
                                          <p:spTgt spid="15"/>
                                        </p:tgtEl>
                                        <p:attrNameLst>
                                          <p:attrName>ppt_h</p:attrName>
                                        </p:attrNameLst>
                                      </p:cBhvr>
                                      <p:tavLst>
                                        <p:tav tm="0">
                                          <p:val>
                                            <p:fltVal val="0"/>
                                          </p:val>
                                        </p:tav>
                                        <p:tav tm="100000">
                                          <p:val>
                                            <p:strVal val="#ppt_h"/>
                                          </p:val>
                                        </p:tav>
                                      </p:tavLst>
                                    </p:anim>
                                  </p:childTnLst>
                                </p:cTn>
                              </p:par>
                              <p:par>
                                <p:cTn id="72" presetID="0" presetClass="path" presetSubtype="0" accel="50000" decel="50000" fill="hold" grpId="1" nodeType="withEffect">
                                  <p:stCondLst>
                                    <p:cond delay="2000"/>
                                  </p:stCondLst>
                                  <p:childTnLst>
                                    <p:animMotion origin="layout" path="M -3.05556E-6 -1.11111E-6 L -0.08906 -0.39467 " pathEditMode="relative" rAng="0" ptsTypes="AA">
                                      <p:cBhvr>
                                        <p:cTn id="73" dur="1750" spd="-100000" fill="hold"/>
                                        <p:tgtEl>
                                          <p:spTgt spid="15"/>
                                        </p:tgtEl>
                                        <p:attrNameLst>
                                          <p:attrName>ppt_x</p:attrName>
                                          <p:attrName>ppt_y</p:attrName>
                                        </p:attrNameLst>
                                      </p:cBhvr>
                                      <p:rCtr x="-4462" y="-19745"/>
                                    </p:animMotion>
                                  </p:childTnLst>
                                </p:cTn>
                              </p:par>
                              <p:par>
                                <p:cTn id="74" presetID="23" presetClass="entr" presetSubtype="16" fill="hold" grpId="0" nodeType="withEffect">
                                  <p:stCondLst>
                                    <p:cond delay="2250"/>
                                  </p:stCondLst>
                                  <p:childTnLst>
                                    <p:set>
                                      <p:cBhvr>
                                        <p:cTn id="75" dur="1" fill="hold">
                                          <p:stCondLst>
                                            <p:cond delay="0"/>
                                          </p:stCondLst>
                                        </p:cTn>
                                        <p:tgtEl>
                                          <p:spTgt spid="9"/>
                                        </p:tgtEl>
                                        <p:attrNameLst>
                                          <p:attrName>style.visibility</p:attrName>
                                        </p:attrNameLst>
                                      </p:cBhvr>
                                      <p:to>
                                        <p:strVal val="visible"/>
                                      </p:to>
                                    </p:set>
                                    <p:anim calcmode="lin" valueType="num">
                                      <p:cBhvr>
                                        <p:cTn id="76" dur="1750" fill="hold"/>
                                        <p:tgtEl>
                                          <p:spTgt spid="9"/>
                                        </p:tgtEl>
                                        <p:attrNameLst>
                                          <p:attrName>ppt_w</p:attrName>
                                        </p:attrNameLst>
                                      </p:cBhvr>
                                      <p:tavLst>
                                        <p:tav tm="0">
                                          <p:val>
                                            <p:fltVal val="0"/>
                                          </p:val>
                                        </p:tav>
                                        <p:tav tm="100000">
                                          <p:val>
                                            <p:strVal val="#ppt_w"/>
                                          </p:val>
                                        </p:tav>
                                      </p:tavLst>
                                    </p:anim>
                                    <p:anim calcmode="lin" valueType="num">
                                      <p:cBhvr>
                                        <p:cTn id="77" dur="1750" fill="hold"/>
                                        <p:tgtEl>
                                          <p:spTgt spid="9"/>
                                        </p:tgtEl>
                                        <p:attrNameLst>
                                          <p:attrName>ppt_h</p:attrName>
                                        </p:attrNameLst>
                                      </p:cBhvr>
                                      <p:tavLst>
                                        <p:tav tm="0">
                                          <p:val>
                                            <p:fltVal val="0"/>
                                          </p:val>
                                        </p:tav>
                                        <p:tav tm="100000">
                                          <p:val>
                                            <p:strVal val="#ppt_h"/>
                                          </p:val>
                                        </p:tav>
                                      </p:tavLst>
                                    </p:anim>
                                  </p:childTnLst>
                                </p:cTn>
                              </p:par>
                              <p:par>
                                <p:cTn id="78" presetID="0" presetClass="path" presetSubtype="0" accel="50000" decel="50000" fill="hold" grpId="1" nodeType="withEffect">
                                  <p:stCondLst>
                                    <p:cond delay="2250"/>
                                  </p:stCondLst>
                                  <p:childTnLst>
                                    <p:animMotion origin="layout" path="M 3.33333E-6 -1.11111E-6 L -0.18889 0.10579 " pathEditMode="relative" rAng="0" ptsTypes="AA">
                                      <p:cBhvr>
                                        <p:cTn id="79" dur="1750" spd="-100000" fill="hold"/>
                                        <p:tgtEl>
                                          <p:spTgt spid="9"/>
                                        </p:tgtEl>
                                        <p:attrNameLst>
                                          <p:attrName>ppt_x</p:attrName>
                                          <p:attrName>ppt_y</p:attrName>
                                        </p:attrNameLst>
                                      </p:cBhvr>
                                      <p:rCtr x="-9444" y="5278"/>
                                    </p:animMotion>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2" nodeType="click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fade">
                                      <p:cBhvr>
                                        <p:cTn id="84" dur="1500"/>
                                        <p:tgtEl>
                                          <p:spTgt spid="2"/>
                                        </p:tgtEl>
                                      </p:cBhvr>
                                    </p:animEffect>
                                  </p:childTnLst>
                                </p:cTn>
                              </p:par>
                              <p:par>
                                <p:cTn id="85" presetID="23" presetClass="exit" presetSubtype="32" fill="hold" grpId="2" nodeType="withEffect">
                                  <p:stCondLst>
                                    <p:cond delay="0"/>
                                  </p:stCondLst>
                                  <p:childTnLst>
                                    <p:anim calcmode="lin" valueType="num">
                                      <p:cBhvr>
                                        <p:cTn id="86" dur="1000"/>
                                        <p:tgtEl>
                                          <p:spTgt spid="6"/>
                                        </p:tgtEl>
                                        <p:attrNameLst>
                                          <p:attrName>ppt_w</p:attrName>
                                        </p:attrNameLst>
                                      </p:cBhvr>
                                      <p:tavLst>
                                        <p:tav tm="0">
                                          <p:val>
                                            <p:strVal val="ppt_w"/>
                                          </p:val>
                                        </p:tav>
                                        <p:tav tm="100000">
                                          <p:val>
                                            <p:fltVal val="0"/>
                                          </p:val>
                                        </p:tav>
                                      </p:tavLst>
                                    </p:anim>
                                    <p:anim calcmode="lin" valueType="num">
                                      <p:cBhvr>
                                        <p:cTn id="87" dur="1000"/>
                                        <p:tgtEl>
                                          <p:spTgt spid="6"/>
                                        </p:tgtEl>
                                        <p:attrNameLst>
                                          <p:attrName>ppt_h</p:attrName>
                                        </p:attrNameLst>
                                      </p:cBhvr>
                                      <p:tavLst>
                                        <p:tav tm="0">
                                          <p:val>
                                            <p:strVal val="ppt_h"/>
                                          </p:val>
                                        </p:tav>
                                        <p:tav tm="100000">
                                          <p:val>
                                            <p:fltVal val="0"/>
                                          </p:val>
                                        </p:tav>
                                      </p:tavLst>
                                    </p:anim>
                                    <p:set>
                                      <p:cBhvr>
                                        <p:cTn id="88" dur="1" fill="hold">
                                          <p:stCondLst>
                                            <p:cond delay="999"/>
                                          </p:stCondLst>
                                        </p:cTn>
                                        <p:tgtEl>
                                          <p:spTgt spid="6"/>
                                        </p:tgtEl>
                                        <p:attrNameLst>
                                          <p:attrName>style.visibility</p:attrName>
                                        </p:attrNameLst>
                                      </p:cBhvr>
                                      <p:to>
                                        <p:strVal val="hidden"/>
                                      </p:to>
                                    </p:set>
                                  </p:childTnLst>
                                </p:cTn>
                              </p:par>
                              <p:par>
                                <p:cTn id="89" presetID="23" presetClass="exit" presetSubtype="32" fill="hold" grpId="2" nodeType="withEffect">
                                  <p:stCondLst>
                                    <p:cond delay="0"/>
                                  </p:stCondLst>
                                  <p:childTnLst>
                                    <p:anim calcmode="lin" valueType="num">
                                      <p:cBhvr>
                                        <p:cTn id="90" dur="1000"/>
                                        <p:tgtEl>
                                          <p:spTgt spid="10"/>
                                        </p:tgtEl>
                                        <p:attrNameLst>
                                          <p:attrName>ppt_w</p:attrName>
                                        </p:attrNameLst>
                                      </p:cBhvr>
                                      <p:tavLst>
                                        <p:tav tm="0">
                                          <p:val>
                                            <p:strVal val="ppt_w"/>
                                          </p:val>
                                        </p:tav>
                                        <p:tav tm="100000">
                                          <p:val>
                                            <p:fltVal val="0"/>
                                          </p:val>
                                        </p:tav>
                                      </p:tavLst>
                                    </p:anim>
                                    <p:anim calcmode="lin" valueType="num">
                                      <p:cBhvr>
                                        <p:cTn id="91" dur="1000"/>
                                        <p:tgtEl>
                                          <p:spTgt spid="10"/>
                                        </p:tgtEl>
                                        <p:attrNameLst>
                                          <p:attrName>ppt_h</p:attrName>
                                        </p:attrNameLst>
                                      </p:cBhvr>
                                      <p:tavLst>
                                        <p:tav tm="0">
                                          <p:val>
                                            <p:strVal val="ppt_h"/>
                                          </p:val>
                                        </p:tav>
                                        <p:tav tm="100000">
                                          <p:val>
                                            <p:fltVal val="0"/>
                                          </p:val>
                                        </p:tav>
                                      </p:tavLst>
                                    </p:anim>
                                    <p:set>
                                      <p:cBhvr>
                                        <p:cTn id="92" dur="1" fill="hold">
                                          <p:stCondLst>
                                            <p:cond delay="999"/>
                                          </p:stCondLst>
                                        </p:cTn>
                                        <p:tgtEl>
                                          <p:spTgt spid="10"/>
                                        </p:tgtEl>
                                        <p:attrNameLst>
                                          <p:attrName>style.visibility</p:attrName>
                                        </p:attrNameLst>
                                      </p:cBhvr>
                                      <p:to>
                                        <p:strVal val="hidden"/>
                                      </p:to>
                                    </p:set>
                                  </p:childTnLst>
                                </p:cTn>
                              </p:par>
                              <p:par>
                                <p:cTn id="93" presetID="23" presetClass="exit" presetSubtype="32" fill="hold" grpId="2" nodeType="withEffect">
                                  <p:stCondLst>
                                    <p:cond delay="0"/>
                                  </p:stCondLst>
                                  <p:childTnLst>
                                    <p:anim calcmode="lin" valueType="num">
                                      <p:cBhvr>
                                        <p:cTn id="94" dur="1000"/>
                                        <p:tgtEl>
                                          <p:spTgt spid="7"/>
                                        </p:tgtEl>
                                        <p:attrNameLst>
                                          <p:attrName>ppt_w</p:attrName>
                                        </p:attrNameLst>
                                      </p:cBhvr>
                                      <p:tavLst>
                                        <p:tav tm="0">
                                          <p:val>
                                            <p:strVal val="ppt_w"/>
                                          </p:val>
                                        </p:tav>
                                        <p:tav tm="100000">
                                          <p:val>
                                            <p:fltVal val="0"/>
                                          </p:val>
                                        </p:tav>
                                      </p:tavLst>
                                    </p:anim>
                                    <p:anim calcmode="lin" valueType="num">
                                      <p:cBhvr>
                                        <p:cTn id="95" dur="1000"/>
                                        <p:tgtEl>
                                          <p:spTgt spid="7"/>
                                        </p:tgtEl>
                                        <p:attrNameLst>
                                          <p:attrName>ppt_h</p:attrName>
                                        </p:attrNameLst>
                                      </p:cBhvr>
                                      <p:tavLst>
                                        <p:tav tm="0">
                                          <p:val>
                                            <p:strVal val="ppt_h"/>
                                          </p:val>
                                        </p:tav>
                                        <p:tav tm="100000">
                                          <p:val>
                                            <p:fltVal val="0"/>
                                          </p:val>
                                        </p:tav>
                                      </p:tavLst>
                                    </p:anim>
                                    <p:set>
                                      <p:cBhvr>
                                        <p:cTn id="96" dur="1" fill="hold">
                                          <p:stCondLst>
                                            <p:cond delay="999"/>
                                          </p:stCondLst>
                                        </p:cTn>
                                        <p:tgtEl>
                                          <p:spTgt spid="7"/>
                                        </p:tgtEl>
                                        <p:attrNameLst>
                                          <p:attrName>style.visibility</p:attrName>
                                        </p:attrNameLst>
                                      </p:cBhvr>
                                      <p:to>
                                        <p:strVal val="hidden"/>
                                      </p:to>
                                    </p:set>
                                  </p:childTnLst>
                                </p:cTn>
                              </p:par>
                              <p:par>
                                <p:cTn id="97" presetID="23" presetClass="exit" presetSubtype="32" fill="hold" grpId="2" nodeType="withEffect">
                                  <p:stCondLst>
                                    <p:cond delay="0"/>
                                  </p:stCondLst>
                                  <p:childTnLst>
                                    <p:anim calcmode="lin" valueType="num">
                                      <p:cBhvr>
                                        <p:cTn id="98" dur="1000"/>
                                        <p:tgtEl>
                                          <p:spTgt spid="11"/>
                                        </p:tgtEl>
                                        <p:attrNameLst>
                                          <p:attrName>ppt_w</p:attrName>
                                        </p:attrNameLst>
                                      </p:cBhvr>
                                      <p:tavLst>
                                        <p:tav tm="0">
                                          <p:val>
                                            <p:strVal val="ppt_w"/>
                                          </p:val>
                                        </p:tav>
                                        <p:tav tm="100000">
                                          <p:val>
                                            <p:fltVal val="0"/>
                                          </p:val>
                                        </p:tav>
                                      </p:tavLst>
                                    </p:anim>
                                    <p:anim calcmode="lin" valueType="num">
                                      <p:cBhvr>
                                        <p:cTn id="99" dur="1000"/>
                                        <p:tgtEl>
                                          <p:spTgt spid="11"/>
                                        </p:tgtEl>
                                        <p:attrNameLst>
                                          <p:attrName>ppt_h</p:attrName>
                                        </p:attrNameLst>
                                      </p:cBhvr>
                                      <p:tavLst>
                                        <p:tav tm="0">
                                          <p:val>
                                            <p:strVal val="ppt_h"/>
                                          </p:val>
                                        </p:tav>
                                        <p:tav tm="100000">
                                          <p:val>
                                            <p:fltVal val="0"/>
                                          </p:val>
                                        </p:tav>
                                      </p:tavLst>
                                    </p:anim>
                                    <p:set>
                                      <p:cBhvr>
                                        <p:cTn id="100" dur="1" fill="hold">
                                          <p:stCondLst>
                                            <p:cond delay="999"/>
                                          </p:stCondLst>
                                        </p:cTn>
                                        <p:tgtEl>
                                          <p:spTgt spid="11"/>
                                        </p:tgtEl>
                                        <p:attrNameLst>
                                          <p:attrName>style.visibility</p:attrName>
                                        </p:attrNameLst>
                                      </p:cBhvr>
                                      <p:to>
                                        <p:strVal val="hidden"/>
                                      </p:to>
                                    </p:set>
                                  </p:childTnLst>
                                </p:cTn>
                              </p:par>
                              <p:par>
                                <p:cTn id="101" presetID="23" presetClass="exit" presetSubtype="32" fill="hold" grpId="2" nodeType="withEffect">
                                  <p:stCondLst>
                                    <p:cond delay="0"/>
                                  </p:stCondLst>
                                  <p:childTnLst>
                                    <p:anim calcmode="lin" valueType="num">
                                      <p:cBhvr>
                                        <p:cTn id="102" dur="1000"/>
                                        <p:tgtEl>
                                          <p:spTgt spid="12"/>
                                        </p:tgtEl>
                                        <p:attrNameLst>
                                          <p:attrName>ppt_w</p:attrName>
                                        </p:attrNameLst>
                                      </p:cBhvr>
                                      <p:tavLst>
                                        <p:tav tm="0">
                                          <p:val>
                                            <p:strVal val="ppt_w"/>
                                          </p:val>
                                        </p:tav>
                                        <p:tav tm="100000">
                                          <p:val>
                                            <p:fltVal val="0"/>
                                          </p:val>
                                        </p:tav>
                                      </p:tavLst>
                                    </p:anim>
                                    <p:anim calcmode="lin" valueType="num">
                                      <p:cBhvr>
                                        <p:cTn id="103" dur="1000"/>
                                        <p:tgtEl>
                                          <p:spTgt spid="12"/>
                                        </p:tgtEl>
                                        <p:attrNameLst>
                                          <p:attrName>ppt_h</p:attrName>
                                        </p:attrNameLst>
                                      </p:cBhvr>
                                      <p:tavLst>
                                        <p:tav tm="0">
                                          <p:val>
                                            <p:strVal val="ppt_h"/>
                                          </p:val>
                                        </p:tav>
                                        <p:tav tm="100000">
                                          <p:val>
                                            <p:fltVal val="0"/>
                                          </p:val>
                                        </p:tav>
                                      </p:tavLst>
                                    </p:anim>
                                    <p:set>
                                      <p:cBhvr>
                                        <p:cTn id="104" dur="1" fill="hold">
                                          <p:stCondLst>
                                            <p:cond delay="999"/>
                                          </p:stCondLst>
                                        </p:cTn>
                                        <p:tgtEl>
                                          <p:spTgt spid="12"/>
                                        </p:tgtEl>
                                        <p:attrNameLst>
                                          <p:attrName>style.visibility</p:attrName>
                                        </p:attrNameLst>
                                      </p:cBhvr>
                                      <p:to>
                                        <p:strVal val="hidden"/>
                                      </p:to>
                                    </p:set>
                                  </p:childTnLst>
                                </p:cTn>
                              </p:par>
                              <p:par>
                                <p:cTn id="105" presetID="23" presetClass="exit" presetSubtype="32" fill="hold" grpId="2" nodeType="withEffect">
                                  <p:stCondLst>
                                    <p:cond delay="0"/>
                                  </p:stCondLst>
                                  <p:childTnLst>
                                    <p:anim calcmode="lin" valueType="num">
                                      <p:cBhvr>
                                        <p:cTn id="106" dur="1000"/>
                                        <p:tgtEl>
                                          <p:spTgt spid="13"/>
                                        </p:tgtEl>
                                        <p:attrNameLst>
                                          <p:attrName>ppt_w</p:attrName>
                                        </p:attrNameLst>
                                      </p:cBhvr>
                                      <p:tavLst>
                                        <p:tav tm="0">
                                          <p:val>
                                            <p:strVal val="ppt_w"/>
                                          </p:val>
                                        </p:tav>
                                        <p:tav tm="100000">
                                          <p:val>
                                            <p:fltVal val="0"/>
                                          </p:val>
                                        </p:tav>
                                      </p:tavLst>
                                    </p:anim>
                                    <p:anim calcmode="lin" valueType="num">
                                      <p:cBhvr>
                                        <p:cTn id="107" dur="1000"/>
                                        <p:tgtEl>
                                          <p:spTgt spid="13"/>
                                        </p:tgtEl>
                                        <p:attrNameLst>
                                          <p:attrName>ppt_h</p:attrName>
                                        </p:attrNameLst>
                                      </p:cBhvr>
                                      <p:tavLst>
                                        <p:tav tm="0">
                                          <p:val>
                                            <p:strVal val="ppt_h"/>
                                          </p:val>
                                        </p:tav>
                                        <p:tav tm="100000">
                                          <p:val>
                                            <p:fltVal val="0"/>
                                          </p:val>
                                        </p:tav>
                                      </p:tavLst>
                                    </p:anim>
                                    <p:set>
                                      <p:cBhvr>
                                        <p:cTn id="108" dur="1" fill="hold">
                                          <p:stCondLst>
                                            <p:cond delay="999"/>
                                          </p:stCondLst>
                                        </p:cTn>
                                        <p:tgtEl>
                                          <p:spTgt spid="13"/>
                                        </p:tgtEl>
                                        <p:attrNameLst>
                                          <p:attrName>style.visibility</p:attrName>
                                        </p:attrNameLst>
                                      </p:cBhvr>
                                      <p:to>
                                        <p:strVal val="hidden"/>
                                      </p:to>
                                    </p:set>
                                  </p:childTnLst>
                                </p:cTn>
                              </p:par>
                              <p:par>
                                <p:cTn id="109" presetID="23" presetClass="exit" presetSubtype="32" fill="hold" grpId="2" nodeType="withEffect">
                                  <p:stCondLst>
                                    <p:cond delay="0"/>
                                  </p:stCondLst>
                                  <p:childTnLst>
                                    <p:anim calcmode="lin" valueType="num">
                                      <p:cBhvr>
                                        <p:cTn id="110" dur="1000"/>
                                        <p:tgtEl>
                                          <p:spTgt spid="8"/>
                                        </p:tgtEl>
                                        <p:attrNameLst>
                                          <p:attrName>ppt_w</p:attrName>
                                        </p:attrNameLst>
                                      </p:cBhvr>
                                      <p:tavLst>
                                        <p:tav tm="0">
                                          <p:val>
                                            <p:strVal val="ppt_w"/>
                                          </p:val>
                                        </p:tav>
                                        <p:tav tm="100000">
                                          <p:val>
                                            <p:fltVal val="0"/>
                                          </p:val>
                                        </p:tav>
                                      </p:tavLst>
                                    </p:anim>
                                    <p:anim calcmode="lin" valueType="num">
                                      <p:cBhvr>
                                        <p:cTn id="111" dur="1000"/>
                                        <p:tgtEl>
                                          <p:spTgt spid="8"/>
                                        </p:tgtEl>
                                        <p:attrNameLst>
                                          <p:attrName>ppt_h</p:attrName>
                                        </p:attrNameLst>
                                      </p:cBhvr>
                                      <p:tavLst>
                                        <p:tav tm="0">
                                          <p:val>
                                            <p:strVal val="ppt_h"/>
                                          </p:val>
                                        </p:tav>
                                        <p:tav tm="100000">
                                          <p:val>
                                            <p:fltVal val="0"/>
                                          </p:val>
                                        </p:tav>
                                      </p:tavLst>
                                    </p:anim>
                                    <p:set>
                                      <p:cBhvr>
                                        <p:cTn id="112" dur="1" fill="hold">
                                          <p:stCondLst>
                                            <p:cond delay="999"/>
                                          </p:stCondLst>
                                        </p:cTn>
                                        <p:tgtEl>
                                          <p:spTgt spid="8"/>
                                        </p:tgtEl>
                                        <p:attrNameLst>
                                          <p:attrName>style.visibility</p:attrName>
                                        </p:attrNameLst>
                                      </p:cBhvr>
                                      <p:to>
                                        <p:strVal val="hidden"/>
                                      </p:to>
                                    </p:set>
                                  </p:childTnLst>
                                </p:cTn>
                              </p:par>
                              <p:par>
                                <p:cTn id="113" presetID="23" presetClass="exit" presetSubtype="32" fill="hold" grpId="2" nodeType="withEffect">
                                  <p:stCondLst>
                                    <p:cond delay="0"/>
                                  </p:stCondLst>
                                  <p:childTnLst>
                                    <p:anim calcmode="lin" valueType="num">
                                      <p:cBhvr>
                                        <p:cTn id="114" dur="1000"/>
                                        <p:tgtEl>
                                          <p:spTgt spid="14"/>
                                        </p:tgtEl>
                                        <p:attrNameLst>
                                          <p:attrName>ppt_w</p:attrName>
                                        </p:attrNameLst>
                                      </p:cBhvr>
                                      <p:tavLst>
                                        <p:tav tm="0">
                                          <p:val>
                                            <p:strVal val="ppt_w"/>
                                          </p:val>
                                        </p:tav>
                                        <p:tav tm="100000">
                                          <p:val>
                                            <p:fltVal val="0"/>
                                          </p:val>
                                        </p:tav>
                                      </p:tavLst>
                                    </p:anim>
                                    <p:anim calcmode="lin" valueType="num">
                                      <p:cBhvr>
                                        <p:cTn id="115" dur="1000"/>
                                        <p:tgtEl>
                                          <p:spTgt spid="14"/>
                                        </p:tgtEl>
                                        <p:attrNameLst>
                                          <p:attrName>ppt_h</p:attrName>
                                        </p:attrNameLst>
                                      </p:cBhvr>
                                      <p:tavLst>
                                        <p:tav tm="0">
                                          <p:val>
                                            <p:strVal val="ppt_h"/>
                                          </p:val>
                                        </p:tav>
                                        <p:tav tm="100000">
                                          <p:val>
                                            <p:fltVal val="0"/>
                                          </p:val>
                                        </p:tav>
                                      </p:tavLst>
                                    </p:anim>
                                    <p:set>
                                      <p:cBhvr>
                                        <p:cTn id="116" dur="1" fill="hold">
                                          <p:stCondLst>
                                            <p:cond delay="999"/>
                                          </p:stCondLst>
                                        </p:cTn>
                                        <p:tgtEl>
                                          <p:spTgt spid="14"/>
                                        </p:tgtEl>
                                        <p:attrNameLst>
                                          <p:attrName>style.visibility</p:attrName>
                                        </p:attrNameLst>
                                      </p:cBhvr>
                                      <p:to>
                                        <p:strVal val="hidden"/>
                                      </p:to>
                                    </p:set>
                                  </p:childTnLst>
                                </p:cTn>
                              </p:par>
                              <p:par>
                                <p:cTn id="117" presetID="23" presetClass="exit" presetSubtype="32" fill="hold" grpId="2" nodeType="withEffect">
                                  <p:stCondLst>
                                    <p:cond delay="0"/>
                                  </p:stCondLst>
                                  <p:childTnLst>
                                    <p:anim calcmode="lin" valueType="num">
                                      <p:cBhvr>
                                        <p:cTn id="118" dur="1000"/>
                                        <p:tgtEl>
                                          <p:spTgt spid="15"/>
                                        </p:tgtEl>
                                        <p:attrNameLst>
                                          <p:attrName>ppt_w</p:attrName>
                                        </p:attrNameLst>
                                      </p:cBhvr>
                                      <p:tavLst>
                                        <p:tav tm="0">
                                          <p:val>
                                            <p:strVal val="ppt_w"/>
                                          </p:val>
                                        </p:tav>
                                        <p:tav tm="100000">
                                          <p:val>
                                            <p:fltVal val="0"/>
                                          </p:val>
                                        </p:tav>
                                      </p:tavLst>
                                    </p:anim>
                                    <p:anim calcmode="lin" valueType="num">
                                      <p:cBhvr>
                                        <p:cTn id="119" dur="1000"/>
                                        <p:tgtEl>
                                          <p:spTgt spid="15"/>
                                        </p:tgtEl>
                                        <p:attrNameLst>
                                          <p:attrName>ppt_h</p:attrName>
                                        </p:attrNameLst>
                                      </p:cBhvr>
                                      <p:tavLst>
                                        <p:tav tm="0">
                                          <p:val>
                                            <p:strVal val="ppt_h"/>
                                          </p:val>
                                        </p:tav>
                                        <p:tav tm="100000">
                                          <p:val>
                                            <p:fltVal val="0"/>
                                          </p:val>
                                        </p:tav>
                                      </p:tavLst>
                                    </p:anim>
                                    <p:set>
                                      <p:cBhvr>
                                        <p:cTn id="120" dur="1" fill="hold">
                                          <p:stCondLst>
                                            <p:cond delay="999"/>
                                          </p:stCondLst>
                                        </p:cTn>
                                        <p:tgtEl>
                                          <p:spTgt spid="15"/>
                                        </p:tgtEl>
                                        <p:attrNameLst>
                                          <p:attrName>style.visibility</p:attrName>
                                        </p:attrNameLst>
                                      </p:cBhvr>
                                      <p:to>
                                        <p:strVal val="hidden"/>
                                      </p:to>
                                    </p:set>
                                  </p:childTnLst>
                                </p:cTn>
                              </p:par>
                              <p:par>
                                <p:cTn id="121" presetID="23" presetClass="exit" presetSubtype="32" fill="hold" grpId="2" nodeType="withEffect">
                                  <p:stCondLst>
                                    <p:cond delay="0"/>
                                  </p:stCondLst>
                                  <p:childTnLst>
                                    <p:anim calcmode="lin" valueType="num">
                                      <p:cBhvr>
                                        <p:cTn id="122" dur="1000"/>
                                        <p:tgtEl>
                                          <p:spTgt spid="9"/>
                                        </p:tgtEl>
                                        <p:attrNameLst>
                                          <p:attrName>ppt_w</p:attrName>
                                        </p:attrNameLst>
                                      </p:cBhvr>
                                      <p:tavLst>
                                        <p:tav tm="0">
                                          <p:val>
                                            <p:strVal val="ppt_w"/>
                                          </p:val>
                                        </p:tav>
                                        <p:tav tm="100000">
                                          <p:val>
                                            <p:fltVal val="0"/>
                                          </p:val>
                                        </p:tav>
                                      </p:tavLst>
                                    </p:anim>
                                    <p:anim calcmode="lin" valueType="num">
                                      <p:cBhvr>
                                        <p:cTn id="123" dur="1000"/>
                                        <p:tgtEl>
                                          <p:spTgt spid="9"/>
                                        </p:tgtEl>
                                        <p:attrNameLst>
                                          <p:attrName>ppt_h</p:attrName>
                                        </p:attrNameLst>
                                      </p:cBhvr>
                                      <p:tavLst>
                                        <p:tav tm="0">
                                          <p:val>
                                            <p:strVal val="ppt_h"/>
                                          </p:val>
                                        </p:tav>
                                        <p:tav tm="100000">
                                          <p:val>
                                            <p:fltVal val="0"/>
                                          </p:val>
                                        </p:tav>
                                      </p:tavLst>
                                    </p:anim>
                                    <p:set>
                                      <p:cBhvr>
                                        <p:cTn id="124" dur="1" fill="hold">
                                          <p:stCondLst>
                                            <p:cond delay="999"/>
                                          </p:stCondLst>
                                        </p:cTn>
                                        <p:tgtEl>
                                          <p:spTgt spid="9"/>
                                        </p:tgtEl>
                                        <p:attrNameLst>
                                          <p:attrName>style.visibility</p:attrName>
                                        </p:attrNameLst>
                                      </p:cBhvr>
                                      <p:to>
                                        <p:strVal val="hidden"/>
                                      </p:to>
                                    </p:set>
                                  </p:childTnLst>
                                </p:cTn>
                              </p:par>
                              <p:par>
                                <p:cTn id="125" presetID="0" presetClass="path" presetSubtype="0" accel="50000" decel="50000" fill="hold" grpId="3" nodeType="withEffect">
                                  <p:stCondLst>
                                    <p:cond delay="0"/>
                                  </p:stCondLst>
                                  <p:childTnLst>
                                    <p:animMotion origin="layout" path="M 0 0 L 0.20833 0.33302 " pathEditMode="relative" ptsTypes="AA">
                                      <p:cBhvr>
                                        <p:cTn id="126" dur="1000" fill="hold"/>
                                        <p:tgtEl>
                                          <p:spTgt spid="6"/>
                                        </p:tgtEl>
                                        <p:attrNameLst>
                                          <p:attrName>ppt_x</p:attrName>
                                          <p:attrName>ppt_y</p:attrName>
                                        </p:attrNameLst>
                                      </p:cBhvr>
                                    </p:animMotion>
                                  </p:childTnLst>
                                </p:cTn>
                              </p:par>
                              <p:par>
                                <p:cTn id="127" presetID="0" presetClass="path" presetSubtype="0" accel="50000" decel="50000" fill="hold" grpId="3" nodeType="withEffect">
                                  <p:stCondLst>
                                    <p:cond delay="0"/>
                                  </p:stCondLst>
                                  <p:childTnLst>
                                    <p:animMotion origin="layout" path="M 3.05556E-6 -3.33333E-6 L -0.03698 0.28449 " pathEditMode="relative" rAng="0" ptsTypes="AA">
                                      <p:cBhvr>
                                        <p:cTn id="128" dur="1000" fill="hold"/>
                                        <p:tgtEl>
                                          <p:spTgt spid="10"/>
                                        </p:tgtEl>
                                        <p:attrNameLst>
                                          <p:attrName>ppt_x</p:attrName>
                                          <p:attrName>ppt_y</p:attrName>
                                        </p:attrNameLst>
                                      </p:cBhvr>
                                      <p:rCtr x="-1858" y="14213"/>
                                    </p:animMotion>
                                  </p:childTnLst>
                                </p:cTn>
                              </p:par>
                              <p:par>
                                <p:cTn id="129" presetID="0" presetClass="path" presetSubtype="0" accel="50000" decel="50000" fill="hold" grpId="3" nodeType="withEffect">
                                  <p:stCondLst>
                                    <p:cond delay="0"/>
                                  </p:stCondLst>
                                  <p:childTnLst>
                                    <p:animMotion origin="layout" path="M -3.33333E-6 -2.22222E-6 L 0.41945 0.1956 " pathEditMode="relative" rAng="0" ptsTypes="AA">
                                      <p:cBhvr>
                                        <p:cTn id="130" dur="1000" fill="hold"/>
                                        <p:tgtEl>
                                          <p:spTgt spid="7"/>
                                        </p:tgtEl>
                                        <p:attrNameLst>
                                          <p:attrName>ppt_x</p:attrName>
                                          <p:attrName>ppt_y</p:attrName>
                                        </p:attrNameLst>
                                      </p:cBhvr>
                                      <p:rCtr x="20972" y="9769"/>
                                    </p:animMotion>
                                  </p:childTnLst>
                                </p:cTn>
                              </p:par>
                              <p:par>
                                <p:cTn id="131" presetID="0" presetClass="path" presetSubtype="0" accel="50000" decel="50000" fill="hold" grpId="3" nodeType="withEffect">
                                  <p:stCondLst>
                                    <p:cond delay="0"/>
                                  </p:stCondLst>
                                  <p:childTnLst>
                                    <p:animMotion origin="layout" path="M 2.22222E-6 1.11111E-6 L 0.16285 0.1294 " pathEditMode="relative" rAng="0" ptsTypes="AA">
                                      <p:cBhvr>
                                        <p:cTn id="132" dur="1000" fill="hold"/>
                                        <p:tgtEl>
                                          <p:spTgt spid="11"/>
                                        </p:tgtEl>
                                        <p:attrNameLst>
                                          <p:attrName>ppt_x</p:attrName>
                                          <p:attrName>ppt_y</p:attrName>
                                        </p:attrNameLst>
                                      </p:cBhvr>
                                      <p:rCtr x="8142" y="6458"/>
                                    </p:animMotion>
                                  </p:childTnLst>
                                </p:cTn>
                              </p:par>
                              <p:par>
                                <p:cTn id="133" presetID="0" presetClass="path" presetSubtype="0" accel="50000" decel="50000" fill="hold" grpId="3" nodeType="withEffect">
                                  <p:stCondLst>
                                    <p:cond delay="0"/>
                                  </p:stCondLst>
                                  <p:childTnLst>
                                    <p:animMotion origin="layout" path="M 3.33333E-6 -3.33333E-6 L 0.36128 -0.02129 " pathEditMode="relative" rAng="0" ptsTypes="AA">
                                      <p:cBhvr>
                                        <p:cTn id="134" dur="1000" fill="hold"/>
                                        <p:tgtEl>
                                          <p:spTgt spid="12"/>
                                        </p:tgtEl>
                                        <p:attrNameLst>
                                          <p:attrName>ppt_x</p:attrName>
                                          <p:attrName>ppt_y</p:attrName>
                                        </p:attrNameLst>
                                      </p:cBhvr>
                                      <p:rCtr x="18056" y="-1065"/>
                                    </p:animMotion>
                                  </p:childTnLst>
                                </p:cTn>
                              </p:par>
                              <p:par>
                                <p:cTn id="135" presetID="0" presetClass="path" presetSubtype="0" accel="50000" decel="50000" fill="hold" grpId="3" nodeType="withEffect">
                                  <p:stCondLst>
                                    <p:cond delay="0"/>
                                  </p:stCondLst>
                                  <p:childTnLst>
                                    <p:animMotion origin="layout" path="M -5.55556E-7 2.22222E-6 L -0.13073 -0.15926 " pathEditMode="relative" rAng="0" ptsTypes="AA">
                                      <p:cBhvr>
                                        <p:cTn id="136" dur="1000" fill="hold"/>
                                        <p:tgtEl>
                                          <p:spTgt spid="13"/>
                                        </p:tgtEl>
                                        <p:attrNameLst>
                                          <p:attrName>ppt_x</p:attrName>
                                          <p:attrName>ppt_y</p:attrName>
                                        </p:attrNameLst>
                                      </p:cBhvr>
                                      <p:rCtr x="-6545" y="-7963"/>
                                    </p:animMotion>
                                  </p:childTnLst>
                                </p:cTn>
                              </p:par>
                              <p:par>
                                <p:cTn id="137" presetID="0" presetClass="path" presetSubtype="0" accel="50000" decel="50000" fill="hold" grpId="3" nodeType="withEffect">
                                  <p:stCondLst>
                                    <p:cond delay="0"/>
                                  </p:stCondLst>
                                  <p:childTnLst>
                                    <p:animMotion origin="layout" path="M -1.11111E-6 7.40741E-7 L 0.27327 -0.23357 " pathEditMode="relative" rAng="0" ptsTypes="AA">
                                      <p:cBhvr>
                                        <p:cTn id="138" dur="1000" fill="hold"/>
                                        <p:tgtEl>
                                          <p:spTgt spid="8"/>
                                        </p:tgtEl>
                                        <p:attrNameLst>
                                          <p:attrName>ppt_x</p:attrName>
                                          <p:attrName>ppt_y</p:attrName>
                                        </p:attrNameLst>
                                      </p:cBhvr>
                                      <p:rCtr x="13663" y="-11690"/>
                                    </p:animMotion>
                                  </p:childTnLst>
                                </p:cTn>
                              </p:par>
                              <p:par>
                                <p:cTn id="139" presetID="0" presetClass="path" presetSubtype="0" accel="50000" decel="50000" fill="hold" grpId="3" nodeType="withEffect">
                                  <p:stCondLst>
                                    <p:cond delay="0"/>
                                  </p:stCondLst>
                                  <p:childTnLst>
                                    <p:animMotion origin="layout" path="M -5.55556E-7 2.96296E-6 L 0.37535 -0.4125 " pathEditMode="relative" rAng="0" ptsTypes="AA">
                                      <p:cBhvr>
                                        <p:cTn id="140" dur="1000" fill="hold"/>
                                        <p:tgtEl>
                                          <p:spTgt spid="14"/>
                                        </p:tgtEl>
                                        <p:attrNameLst>
                                          <p:attrName>ppt_x</p:attrName>
                                          <p:attrName>ppt_y</p:attrName>
                                        </p:attrNameLst>
                                      </p:cBhvr>
                                      <p:rCtr x="18767" y="-20625"/>
                                    </p:animMotion>
                                  </p:childTnLst>
                                </p:cTn>
                              </p:par>
                              <p:par>
                                <p:cTn id="141" presetID="0" presetClass="path" presetSubtype="0" accel="50000" decel="50000" fill="hold" grpId="3" nodeType="withEffect">
                                  <p:stCondLst>
                                    <p:cond delay="0"/>
                                  </p:stCondLst>
                                  <p:childTnLst>
                                    <p:animMotion origin="layout" path="M -3.05556E-6 -1.11111E-6 L -0.08836 -0.39329 " pathEditMode="relative" rAng="0" ptsTypes="AA">
                                      <p:cBhvr>
                                        <p:cTn id="142" dur="1000" fill="hold"/>
                                        <p:tgtEl>
                                          <p:spTgt spid="15"/>
                                        </p:tgtEl>
                                        <p:attrNameLst>
                                          <p:attrName>ppt_x</p:attrName>
                                          <p:attrName>ppt_y</p:attrName>
                                        </p:attrNameLst>
                                      </p:cBhvr>
                                      <p:rCtr x="-4427" y="-19676"/>
                                    </p:animMotion>
                                  </p:childTnLst>
                                </p:cTn>
                              </p:par>
                              <p:par>
                                <p:cTn id="143" presetID="0" presetClass="path" presetSubtype="0" accel="50000" decel="50000" fill="hold" grpId="3" nodeType="withEffect">
                                  <p:stCondLst>
                                    <p:cond delay="0"/>
                                  </p:stCondLst>
                                  <p:childTnLst>
                                    <p:animMotion origin="layout" path="M 3.33333E-6 -1.11111E-6 L -0.18854 0.10718 " pathEditMode="relative" rAng="0" ptsTypes="AA">
                                      <p:cBhvr>
                                        <p:cTn id="144" dur="1000" fill="hold"/>
                                        <p:tgtEl>
                                          <p:spTgt spid="9"/>
                                        </p:tgtEl>
                                        <p:attrNameLst>
                                          <p:attrName>ppt_x</p:attrName>
                                          <p:attrName>ppt_y</p:attrName>
                                        </p:attrNameLst>
                                      </p:cBhvr>
                                      <p:rCtr x="-9427" y="5347"/>
                                    </p:animMotion>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16"/>
                                        </p:tgtEl>
                                        <p:attrNameLst>
                                          <p:attrName>style.visibility</p:attrName>
                                        </p:attrNameLst>
                                      </p:cBhvr>
                                      <p:to>
                                        <p:strVal val="visible"/>
                                      </p:to>
                                    </p:set>
                                    <p:animEffect transition="in" filter="wipe(left)">
                                      <p:cBhvr>
                                        <p:cTn id="149" dur="500"/>
                                        <p:tgtEl>
                                          <p:spTgt spid="16"/>
                                        </p:tgtEl>
                                      </p:cBhvr>
                                    </p:animEffect>
                                  </p:childTnLst>
                                </p:cTn>
                              </p:par>
                              <p:par>
                                <p:cTn id="150" presetID="18" presetClass="emph" presetSubtype="0" fill="hold" grpId="1" nodeType="withEffect">
                                  <p:stCondLst>
                                    <p:cond delay="0"/>
                                  </p:stCondLst>
                                  <p:childTnLst>
                                    <p:set>
                                      <p:cBhvr override="childStyle">
                                        <p:cTn id="151" dur="500" fill="hold"/>
                                        <p:tgtEl>
                                          <p:spTgt spid="16"/>
                                        </p:tgtEl>
                                        <p:attrNameLst>
                                          <p:attrName>style.textDecorationUnderline</p:attrName>
                                        </p:attrNameLst>
                                      </p:cBhvr>
                                      <p:to>
                                        <p:strVal val="true"/>
                                      </p:to>
                                    </p:set>
                                  </p:childTnLst>
                                </p:cTn>
                              </p:par>
                              <p:par>
                                <p:cTn id="152" presetID="22" presetClass="entr" presetSubtype="8" fill="hold" grpId="0" nodeType="withEffect">
                                  <p:stCondLst>
                                    <p:cond delay="0"/>
                                  </p:stCondLst>
                                  <p:childTnLst>
                                    <p:set>
                                      <p:cBhvr>
                                        <p:cTn id="153" dur="1" fill="hold">
                                          <p:stCondLst>
                                            <p:cond delay="0"/>
                                          </p:stCondLst>
                                        </p:cTn>
                                        <p:tgtEl>
                                          <p:spTgt spid="18"/>
                                        </p:tgtEl>
                                        <p:attrNameLst>
                                          <p:attrName>style.visibility</p:attrName>
                                        </p:attrNameLst>
                                      </p:cBhvr>
                                      <p:to>
                                        <p:strVal val="visible"/>
                                      </p:to>
                                    </p:set>
                                    <p:animEffect transition="in" filter="wipe(left)">
                                      <p:cBhvr>
                                        <p:cTn id="154" dur="500"/>
                                        <p:tgtEl>
                                          <p:spTgt spid="18"/>
                                        </p:tgtEl>
                                      </p:cBhvr>
                                    </p:animEffect>
                                  </p:childTnLst>
                                </p:cTn>
                              </p:par>
                              <p:par>
                                <p:cTn id="155" presetID="22" presetClass="entr" presetSubtype="8" fill="hold" grpId="0" nodeType="withEffect">
                                  <p:stCondLst>
                                    <p:cond delay="400"/>
                                  </p:stCondLst>
                                  <p:childTnLst>
                                    <p:set>
                                      <p:cBhvr>
                                        <p:cTn id="156" dur="1" fill="hold">
                                          <p:stCondLst>
                                            <p:cond delay="0"/>
                                          </p:stCondLst>
                                        </p:cTn>
                                        <p:tgtEl>
                                          <p:spTgt spid="17"/>
                                        </p:tgtEl>
                                        <p:attrNameLst>
                                          <p:attrName>style.visibility</p:attrName>
                                        </p:attrNameLst>
                                      </p:cBhvr>
                                      <p:to>
                                        <p:strVal val="visible"/>
                                      </p:to>
                                    </p:set>
                                    <p:animEffect transition="in" filter="wipe(left)">
                                      <p:cBhvr>
                                        <p:cTn id="157" dur="500"/>
                                        <p:tgtEl>
                                          <p:spTgt spid="17"/>
                                        </p:tgtEl>
                                      </p:cBhvr>
                                    </p:animEffect>
                                  </p:childTnLst>
                                </p:cTn>
                              </p:par>
                              <p:par>
                                <p:cTn id="158" presetID="18" presetClass="emph" presetSubtype="0" fill="hold" grpId="1" nodeType="withEffect">
                                  <p:stCondLst>
                                    <p:cond delay="400"/>
                                  </p:stCondLst>
                                  <p:childTnLst>
                                    <p:set>
                                      <p:cBhvr override="childStyle">
                                        <p:cTn id="159" dur="500" fill="hold"/>
                                        <p:tgtEl>
                                          <p:spTgt spid="17"/>
                                        </p:tgtEl>
                                        <p:attrNameLst>
                                          <p:attrName>style.textDecorationUnderline</p:attrName>
                                        </p:attrNameLst>
                                      </p:cBhvr>
                                      <p:to>
                                        <p:strVal val="true"/>
                                      </p:to>
                                    </p:set>
                                  </p:childTnLst>
                                </p:cTn>
                              </p:par>
                              <p:par>
                                <p:cTn id="160" presetID="22" presetClass="entr" presetSubtype="8" fill="hold" grpId="0" nodeType="withEffect">
                                  <p:stCondLst>
                                    <p:cond delay="400"/>
                                  </p:stCondLst>
                                  <p:childTnLst>
                                    <p:set>
                                      <p:cBhvr>
                                        <p:cTn id="161" dur="1" fill="hold">
                                          <p:stCondLst>
                                            <p:cond delay="0"/>
                                          </p:stCondLst>
                                        </p:cTn>
                                        <p:tgtEl>
                                          <p:spTgt spid="19"/>
                                        </p:tgtEl>
                                        <p:attrNameLst>
                                          <p:attrName>style.visibility</p:attrName>
                                        </p:attrNameLst>
                                      </p:cBhvr>
                                      <p:to>
                                        <p:strVal val="visible"/>
                                      </p:to>
                                    </p:set>
                                    <p:animEffect transition="in" filter="wipe(left)">
                                      <p:cBhvr>
                                        <p:cTn id="1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6" grpId="0"/>
      <p:bldP spid="16" grpId="1"/>
      <p:bldP spid="2" grpId="0"/>
      <p:bldP spid="2" grpId="1"/>
      <p:bldP spid="2" grpId="2"/>
      <p:bldP spid="5" grpId="0"/>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296"/>
          <a:stretch/>
        </p:blipFill>
        <p:spPr>
          <a:xfrm>
            <a:off x="0" y="0"/>
            <a:ext cx="9144000" cy="6858000"/>
          </a:xfrm>
          <a:prstGeom prst="rect">
            <a:avLst/>
          </a:prstGeom>
        </p:spPr>
      </p:pic>
      <p:sp>
        <p:nvSpPr>
          <p:cNvPr id="9" name="Title 1">
            <a:extLst>
              <a:ext uri="{FF2B5EF4-FFF2-40B4-BE49-F238E27FC236}">
                <a16:creationId xmlns:a16="http://schemas.microsoft.com/office/drawing/2014/main" id="{7C48426F-3175-4713-B692-9F0A00206BE0}"/>
              </a:ext>
            </a:extLst>
          </p:cNvPr>
          <p:cNvSpPr txBox="1">
            <a:spLocks/>
          </p:cNvSpPr>
          <p:nvPr/>
        </p:nvSpPr>
        <p:spPr>
          <a:xfrm>
            <a:off x="1417527" y="2481766"/>
            <a:ext cx="222095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00" b="1" i="0" u="none" strike="noStrike" kern="1200" cap="none" spc="0" normalizeH="0" baseline="0" noProof="0" dirty="0">
                <a:ln w="3175" cmpd="sng">
                  <a:noFill/>
                  <a:prstDash val="solid"/>
                </a:ln>
                <a:solidFill>
                  <a:schemeClr val="bg1"/>
                </a:solidFill>
                <a:effectLst>
                  <a:outerShdw blurRad="63500" dir="3600000" algn="tl" rotWithShape="0">
                    <a:srgbClr val="000000">
                      <a:alpha val="70000"/>
                    </a:srgbClr>
                  </a:outerShdw>
                </a:effectLst>
                <a:uLnTx/>
                <a:uFillTx/>
                <a:ea typeface="+mj-ea"/>
                <a:cs typeface="+mj-cs"/>
              </a:rPr>
              <a:t>looking</a:t>
            </a:r>
          </a:p>
        </p:txBody>
      </p:sp>
      <p:sp>
        <p:nvSpPr>
          <p:cNvPr id="5" name="Title 1"/>
          <p:cNvSpPr txBox="1">
            <a:spLocks/>
          </p:cNvSpPr>
          <p:nvPr/>
        </p:nvSpPr>
        <p:spPr bwMode="auto">
          <a:xfrm>
            <a:off x="5715000" y="2209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solidFill>
                  <a:schemeClr val="bg1"/>
                </a:solidFill>
              </a:rPr>
              <a:t> </a:t>
            </a:r>
            <a:r>
              <a:rPr lang="en-US" altLang="en-US" sz="4200" b="1" kern="0" dirty="0">
                <a:solidFill>
                  <a:schemeClr val="bg1"/>
                </a:solidFill>
              </a:rPr>
              <a:t> </a:t>
            </a:r>
            <a:r>
              <a:rPr lang="en-US" altLang="en-US" sz="4000" b="1" kern="0" dirty="0">
                <a:solidFill>
                  <a:schemeClr val="bg1"/>
                </a:solidFill>
              </a:rPr>
              <a:t>hope</a:t>
            </a:r>
          </a:p>
        </p:txBody>
      </p:sp>
      <p:sp>
        <p:nvSpPr>
          <p:cNvPr id="6" name="Title 1"/>
          <p:cNvSpPr txBox="1">
            <a:spLocks/>
          </p:cNvSpPr>
          <p:nvPr/>
        </p:nvSpPr>
        <p:spPr bwMode="auto">
          <a:xfrm>
            <a:off x="5715000" y="2209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solidFill>
                  <a:schemeClr val="bg1"/>
                </a:solidFill>
              </a:rPr>
              <a:t> </a:t>
            </a:r>
            <a:r>
              <a:rPr lang="en-US" altLang="en-US" sz="4200" b="1" kern="0" dirty="0">
                <a:solidFill>
                  <a:schemeClr val="bg1"/>
                </a:solidFill>
              </a:rPr>
              <a:t> </a:t>
            </a:r>
            <a:r>
              <a:rPr lang="en-US" altLang="en-US" sz="4000" b="1" kern="0" dirty="0">
                <a:solidFill>
                  <a:schemeClr val="bg1"/>
                </a:solidFill>
              </a:rPr>
              <a:t>hope</a:t>
            </a:r>
          </a:p>
        </p:txBody>
      </p:sp>
      <p:sp>
        <p:nvSpPr>
          <p:cNvPr id="7" name="Title 1"/>
          <p:cNvSpPr txBox="1">
            <a:spLocks/>
          </p:cNvSpPr>
          <p:nvPr/>
        </p:nvSpPr>
        <p:spPr bwMode="auto">
          <a:xfrm>
            <a:off x="5715000" y="2209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solidFill>
                  <a:schemeClr val="bg1"/>
                </a:solidFill>
              </a:rPr>
              <a:t> </a:t>
            </a:r>
            <a:r>
              <a:rPr lang="en-US" altLang="en-US" sz="4200" b="1" kern="0" dirty="0">
                <a:solidFill>
                  <a:schemeClr val="bg1"/>
                </a:solidFill>
              </a:rPr>
              <a:t> </a:t>
            </a:r>
            <a:r>
              <a:rPr lang="en-US" altLang="en-US" sz="4000" b="1" kern="0" dirty="0">
                <a:solidFill>
                  <a:schemeClr val="bg1"/>
                </a:solidFill>
              </a:rPr>
              <a:t>hope</a:t>
            </a:r>
          </a:p>
        </p:txBody>
      </p:sp>
      <p:sp>
        <p:nvSpPr>
          <p:cNvPr id="8" name="Title 1"/>
          <p:cNvSpPr txBox="1">
            <a:spLocks/>
          </p:cNvSpPr>
          <p:nvPr/>
        </p:nvSpPr>
        <p:spPr bwMode="auto">
          <a:xfrm>
            <a:off x="5715000" y="2209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solidFill>
                  <a:schemeClr val="bg1"/>
                </a:solidFill>
              </a:rPr>
              <a:t> </a:t>
            </a:r>
            <a:r>
              <a:rPr lang="en-US" altLang="en-US" sz="4200" b="1" kern="0" dirty="0">
                <a:solidFill>
                  <a:schemeClr val="bg1"/>
                </a:solidFill>
              </a:rPr>
              <a:t> </a:t>
            </a:r>
            <a:r>
              <a:rPr lang="en-US" altLang="en-US" sz="4000" b="1" kern="0" dirty="0">
                <a:solidFill>
                  <a:schemeClr val="bg1"/>
                </a:solidFill>
              </a:rPr>
              <a:t>hope</a:t>
            </a:r>
          </a:p>
        </p:txBody>
      </p:sp>
      <p:sp>
        <p:nvSpPr>
          <p:cNvPr id="2" name="Title 1"/>
          <p:cNvSpPr>
            <a:spLocks noGrp="1"/>
          </p:cNvSpPr>
          <p:nvPr>
            <p:ph type="title"/>
          </p:nvPr>
        </p:nvSpPr>
        <p:spPr>
          <a:xfrm>
            <a:off x="381000" y="2286000"/>
            <a:ext cx="8382000" cy="26670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3300"/>
                </a:solidFill>
                <a:effectLst>
                  <a:glow rad="101600">
                    <a:schemeClr val="tx1"/>
                  </a:glow>
                  <a:outerShdw blurRad="76200" dist="50800" dir="5400000" algn="tl" rotWithShape="0">
                    <a:srgbClr val="000000">
                      <a:alpha val="95000"/>
                    </a:srgbClr>
                  </a:outerShdw>
                </a:effectLst>
              </a:rPr>
              <a:t>… looking for the blessed hope       and glorious appearing of our great God and Savior Jesus Christ, …                     </a:t>
            </a:r>
            <a:r>
              <a:rPr lang="en-US" sz="3200" b="1" i="1" spc="50" dirty="0">
                <a:ln w="11430"/>
                <a:solidFill>
                  <a:srgbClr val="FF3300"/>
                </a:solidFill>
                <a:effectLst>
                  <a:glow rad="101600">
                    <a:schemeClr val="tx1"/>
                  </a:glow>
                  <a:outerShdw blurRad="76200" dist="50800" dir="5400000" algn="tl" rotWithShape="0">
                    <a:srgbClr val="000000">
                      <a:alpha val="95000"/>
                    </a:srgbClr>
                  </a:outerShdw>
                </a:effectLst>
              </a:rPr>
              <a:t>– Titus 2:13 </a:t>
            </a:r>
          </a:p>
        </p:txBody>
      </p:sp>
      <p:sp>
        <p:nvSpPr>
          <p:cNvPr id="10" name="Title 1"/>
          <p:cNvSpPr txBox="1">
            <a:spLocks/>
          </p:cNvSpPr>
          <p:nvPr/>
        </p:nvSpPr>
        <p:spPr bwMode="auto">
          <a:xfrm>
            <a:off x="5715000" y="2209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solidFill>
                  <a:schemeClr val="bg1"/>
                </a:solidFill>
              </a:rPr>
              <a:t> </a:t>
            </a:r>
            <a:r>
              <a:rPr lang="en-US" altLang="en-US" sz="4200" b="1" kern="0" dirty="0">
                <a:solidFill>
                  <a:schemeClr val="bg1"/>
                </a:solidFill>
              </a:rPr>
              <a:t> </a:t>
            </a:r>
            <a:r>
              <a:rPr lang="en-US" altLang="en-US" sz="4000" b="1" kern="0" dirty="0">
                <a:solidFill>
                  <a:srgbClr val="FF0000"/>
                </a:solidFill>
                <a:effectLst>
                  <a:glow rad="63500">
                    <a:schemeClr val="tx1"/>
                  </a:glow>
                </a:effectLst>
              </a:rPr>
              <a:t>hope</a:t>
            </a:r>
          </a:p>
        </p:txBody>
      </p:sp>
    </p:spTree>
    <p:extLst>
      <p:ext uri="{BB962C8B-B14F-4D97-AF65-F5344CB8AC3E}">
        <p14:creationId xmlns:p14="http://schemas.microsoft.com/office/powerpoint/2010/main" val="259699315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600"/>
                                        <p:tgtEl>
                                          <p:spTgt spid="9"/>
                                        </p:tgtEl>
                                      </p:cBhvr>
                                    </p:animEffect>
                                  </p:childTnLst>
                                </p:cTn>
                              </p:par>
                              <p:par>
                                <p:cTn id="11" presetID="18" presetClass="emph" presetSubtype="0" fill="hold" grpId="1" nodeType="withEffect">
                                  <p:stCondLst>
                                    <p:cond delay="600"/>
                                  </p:stCondLst>
                                  <p:childTnLst>
                                    <p:set>
                                      <p:cBhvr override="childStyle">
                                        <p:cTn id="12" dur="600" fill="hold"/>
                                        <p:tgtEl>
                                          <p:spTgt spid="9"/>
                                        </p:tgtEl>
                                        <p:attrNameLst>
                                          <p:attrName>style.textDecorationUnderline</p:attrName>
                                        </p:attrNameLst>
                                      </p:cBhvr>
                                      <p:to>
                                        <p:strVal val="true"/>
                                      </p:to>
                                    </p:set>
                                  </p:childTnLst>
                                </p:cTn>
                              </p:par>
                            </p:childTnLst>
                          </p:cTn>
                        </p:par>
                        <p:par>
                          <p:cTn id="13" fill="hold">
                            <p:stCondLst>
                              <p:cond delay="1200"/>
                            </p:stCondLst>
                            <p:childTnLst>
                              <p:par>
                                <p:cTn id="14" presetID="1"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par>
                                <p:cTn id="16" presetID="10" presetClass="exit" presetSubtype="0" fill="hold" grpId="1" nodeType="withEffect">
                                  <p:stCondLst>
                                    <p:cond delay="0"/>
                                  </p:stCondLst>
                                  <p:childTnLst>
                                    <p:animEffect transition="out" filter="fade">
                                      <p:cBhvr>
                                        <p:cTn id="17" dur="1000"/>
                                        <p:tgtEl>
                                          <p:spTgt spid="5">
                                            <p:txEl>
                                              <p:pRg st="0" end="0"/>
                                            </p:txEl>
                                          </p:spTgt>
                                        </p:tgtEl>
                                      </p:cBhvr>
                                    </p:animEffect>
                                    <p:set>
                                      <p:cBhvr>
                                        <p:cTn id="18" dur="1" fill="hold">
                                          <p:stCondLst>
                                            <p:cond delay="999"/>
                                          </p:stCondLst>
                                        </p:cTn>
                                        <p:tgtEl>
                                          <p:spTgt spid="5">
                                            <p:txEl>
                                              <p:pRg st="0" end="0"/>
                                            </p:txEl>
                                          </p:spTgt>
                                        </p:tgtEl>
                                        <p:attrNameLst>
                                          <p:attrName>style.visibility</p:attrName>
                                        </p:attrNameLst>
                                      </p:cBhvr>
                                      <p:to>
                                        <p:strVal val="hidden"/>
                                      </p:to>
                                    </p:set>
                                  </p:childTnLst>
                                </p:cTn>
                              </p:par>
                              <p:par>
                                <p:cTn id="19" presetID="23" presetClass="exit" presetSubtype="16" fill="hold" grpId="2" nodeType="withEffect">
                                  <p:stCondLst>
                                    <p:cond delay="0"/>
                                  </p:stCondLst>
                                  <p:childTnLst>
                                    <p:anim calcmode="lin" valueType="num">
                                      <p:cBhvr>
                                        <p:cTn id="20" dur="1000"/>
                                        <p:tgtEl>
                                          <p:spTgt spid="5">
                                            <p:txEl>
                                              <p:pRg st="0" end="0"/>
                                            </p:txEl>
                                          </p:spTgt>
                                        </p:tgtEl>
                                        <p:attrNameLst>
                                          <p:attrName>ppt_w</p:attrName>
                                        </p:attrNameLst>
                                      </p:cBhvr>
                                      <p:tavLst>
                                        <p:tav tm="0">
                                          <p:val>
                                            <p:strVal val="ppt_w"/>
                                          </p:val>
                                        </p:tav>
                                        <p:tav tm="100000">
                                          <p:val>
                                            <p:strVal val="4*ppt_w"/>
                                          </p:val>
                                        </p:tav>
                                      </p:tavLst>
                                    </p:anim>
                                    <p:anim calcmode="lin" valueType="num">
                                      <p:cBhvr>
                                        <p:cTn id="21" dur="1000"/>
                                        <p:tgtEl>
                                          <p:spTgt spid="5">
                                            <p:txEl>
                                              <p:pRg st="0" end="0"/>
                                            </p:txEl>
                                          </p:spTgt>
                                        </p:tgtEl>
                                        <p:attrNameLst>
                                          <p:attrName>ppt_h</p:attrName>
                                        </p:attrNameLst>
                                      </p:cBhvr>
                                      <p:tavLst>
                                        <p:tav tm="0">
                                          <p:val>
                                            <p:strVal val="ppt_h"/>
                                          </p:val>
                                        </p:tav>
                                        <p:tav tm="100000">
                                          <p:val>
                                            <p:strVal val="4*ppt_h"/>
                                          </p:val>
                                        </p:tav>
                                      </p:tavLst>
                                    </p:anim>
                                    <p:set>
                                      <p:cBhvr>
                                        <p:cTn id="22" dur="1" fill="hold">
                                          <p:stCondLst>
                                            <p:cond delay="999"/>
                                          </p:stCondLst>
                                        </p:cTn>
                                        <p:tgtEl>
                                          <p:spTgt spid="5">
                                            <p:txEl>
                                              <p:pRg st="0" end="0"/>
                                            </p:txEl>
                                          </p:spTgt>
                                        </p:tgtEl>
                                        <p:attrNameLst>
                                          <p:attrName>style.visibility</p:attrName>
                                        </p:attrNameLst>
                                      </p:cBhvr>
                                      <p:to>
                                        <p:strVal val="hidden"/>
                                      </p:to>
                                    </p:set>
                                  </p:childTnLst>
                                </p:cTn>
                              </p:par>
                              <p:par>
                                <p:cTn id="23" presetID="1" presetClass="entr" presetSubtype="0" fill="hold" grpId="0" nodeType="withEffect">
                                  <p:stCondLst>
                                    <p:cond delay="20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0" presetClass="exit" presetSubtype="0" fill="hold" grpId="1" nodeType="withEffect">
                                  <p:stCondLst>
                                    <p:cond delay="200"/>
                                  </p:stCondLst>
                                  <p:childTnLst>
                                    <p:animEffect transition="out" filter="fade">
                                      <p:cBhvr>
                                        <p:cTn id="26" dur="1000"/>
                                        <p:tgtEl>
                                          <p:spTgt spid="6">
                                            <p:txEl>
                                              <p:pRg st="0" end="0"/>
                                            </p:txEl>
                                          </p:spTgt>
                                        </p:tgtEl>
                                      </p:cBhvr>
                                    </p:animEffect>
                                    <p:set>
                                      <p:cBhvr>
                                        <p:cTn id="27" dur="1" fill="hold">
                                          <p:stCondLst>
                                            <p:cond delay="999"/>
                                          </p:stCondLst>
                                        </p:cTn>
                                        <p:tgtEl>
                                          <p:spTgt spid="6">
                                            <p:txEl>
                                              <p:pRg st="0" end="0"/>
                                            </p:txEl>
                                          </p:spTgt>
                                        </p:tgtEl>
                                        <p:attrNameLst>
                                          <p:attrName>style.visibility</p:attrName>
                                        </p:attrNameLst>
                                      </p:cBhvr>
                                      <p:to>
                                        <p:strVal val="hidden"/>
                                      </p:to>
                                    </p:set>
                                  </p:childTnLst>
                                </p:cTn>
                              </p:par>
                              <p:par>
                                <p:cTn id="28" presetID="23" presetClass="exit" presetSubtype="16" fill="hold" grpId="2" nodeType="withEffect">
                                  <p:stCondLst>
                                    <p:cond delay="200"/>
                                  </p:stCondLst>
                                  <p:childTnLst>
                                    <p:anim calcmode="lin" valueType="num">
                                      <p:cBhvr>
                                        <p:cTn id="29" dur="1000"/>
                                        <p:tgtEl>
                                          <p:spTgt spid="6">
                                            <p:txEl>
                                              <p:pRg st="0" end="0"/>
                                            </p:txEl>
                                          </p:spTgt>
                                        </p:tgtEl>
                                        <p:attrNameLst>
                                          <p:attrName>ppt_w</p:attrName>
                                        </p:attrNameLst>
                                      </p:cBhvr>
                                      <p:tavLst>
                                        <p:tav tm="0">
                                          <p:val>
                                            <p:strVal val="ppt_w"/>
                                          </p:val>
                                        </p:tav>
                                        <p:tav tm="100000">
                                          <p:val>
                                            <p:strVal val="4*ppt_w"/>
                                          </p:val>
                                        </p:tav>
                                      </p:tavLst>
                                    </p:anim>
                                    <p:anim calcmode="lin" valueType="num">
                                      <p:cBhvr>
                                        <p:cTn id="30" dur="1000"/>
                                        <p:tgtEl>
                                          <p:spTgt spid="6">
                                            <p:txEl>
                                              <p:pRg st="0" end="0"/>
                                            </p:txEl>
                                          </p:spTgt>
                                        </p:tgtEl>
                                        <p:attrNameLst>
                                          <p:attrName>ppt_h</p:attrName>
                                        </p:attrNameLst>
                                      </p:cBhvr>
                                      <p:tavLst>
                                        <p:tav tm="0">
                                          <p:val>
                                            <p:strVal val="ppt_h"/>
                                          </p:val>
                                        </p:tav>
                                        <p:tav tm="100000">
                                          <p:val>
                                            <p:strVal val="4*ppt_h"/>
                                          </p:val>
                                        </p:tav>
                                      </p:tavLst>
                                    </p:anim>
                                    <p:set>
                                      <p:cBhvr>
                                        <p:cTn id="31" dur="1" fill="hold">
                                          <p:stCondLst>
                                            <p:cond delay="999"/>
                                          </p:stCondLst>
                                        </p:cTn>
                                        <p:tgtEl>
                                          <p:spTgt spid="6">
                                            <p:txEl>
                                              <p:pRg st="0" end="0"/>
                                            </p:txEl>
                                          </p:spTgt>
                                        </p:tgtEl>
                                        <p:attrNameLst>
                                          <p:attrName>style.visibility</p:attrName>
                                        </p:attrNameLst>
                                      </p:cBhvr>
                                      <p:to>
                                        <p:strVal val="hidden"/>
                                      </p:to>
                                    </p:set>
                                  </p:childTnLst>
                                </p:cTn>
                              </p:par>
                              <p:par>
                                <p:cTn id="32" presetID="1" presetClass="entr" presetSubtype="0" fill="hold" grpId="0" nodeType="withEffect">
                                  <p:stCondLst>
                                    <p:cond delay="400"/>
                                  </p:stCondLst>
                                  <p:childTnLst>
                                    <p:set>
                                      <p:cBhvr>
                                        <p:cTn id="33" dur="1" fill="hold">
                                          <p:stCondLst>
                                            <p:cond delay="0"/>
                                          </p:stCondLst>
                                        </p:cTn>
                                        <p:tgtEl>
                                          <p:spTgt spid="7">
                                            <p:txEl>
                                              <p:pRg st="0" end="0"/>
                                            </p:txEl>
                                          </p:spTgt>
                                        </p:tgtEl>
                                        <p:attrNameLst>
                                          <p:attrName>style.visibility</p:attrName>
                                        </p:attrNameLst>
                                      </p:cBhvr>
                                      <p:to>
                                        <p:strVal val="visible"/>
                                      </p:to>
                                    </p:set>
                                  </p:childTnLst>
                                </p:cTn>
                              </p:par>
                              <p:par>
                                <p:cTn id="34" presetID="10" presetClass="exit" presetSubtype="0" fill="hold" grpId="1" nodeType="withEffect">
                                  <p:stCondLst>
                                    <p:cond delay="400"/>
                                  </p:stCondLst>
                                  <p:childTnLst>
                                    <p:animEffect transition="out" filter="fade">
                                      <p:cBhvr>
                                        <p:cTn id="35" dur="1000"/>
                                        <p:tgtEl>
                                          <p:spTgt spid="7">
                                            <p:txEl>
                                              <p:pRg st="0" end="0"/>
                                            </p:txEl>
                                          </p:spTgt>
                                        </p:tgtEl>
                                      </p:cBhvr>
                                    </p:animEffect>
                                    <p:set>
                                      <p:cBhvr>
                                        <p:cTn id="36" dur="1" fill="hold">
                                          <p:stCondLst>
                                            <p:cond delay="999"/>
                                          </p:stCondLst>
                                        </p:cTn>
                                        <p:tgtEl>
                                          <p:spTgt spid="7">
                                            <p:txEl>
                                              <p:pRg st="0" end="0"/>
                                            </p:txEl>
                                          </p:spTgt>
                                        </p:tgtEl>
                                        <p:attrNameLst>
                                          <p:attrName>style.visibility</p:attrName>
                                        </p:attrNameLst>
                                      </p:cBhvr>
                                      <p:to>
                                        <p:strVal val="hidden"/>
                                      </p:to>
                                    </p:set>
                                  </p:childTnLst>
                                </p:cTn>
                              </p:par>
                              <p:par>
                                <p:cTn id="37" presetID="23" presetClass="exit" presetSubtype="16" fill="hold" grpId="2" nodeType="withEffect">
                                  <p:stCondLst>
                                    <p:cond delay="400"/>
                                  </p:stCondLst>
                                  <p:childTnLst>
                                    <p:anim calcmode="lin" valueType="num">
                                      <p:cBhvr>
                                        <p:cTn id="38" dur="1000"/>
                                        <p:tgtEl>
                                          <p:spTgt spid="7">
                                            <p:txEl>
                                              <p:pRg st="0" end="0"/>
                                            </p:txEl>
                                          </p:spTgt>
                                        </p:tgtEl>
                                        <p:attrNameLst>
                                          <p:attrName>ppt_w</p:attrName>
                                        </p:attrNameLst>
                                      </p:cBhvr>
                                      <p:tavLst>
                                        <p:tav tm="0">
                                          <p:val>
                                            <p:strVal val="ppt_w"/>
                                          </p:val>
                                        </p:tav>
                                        <p:tav tm="100000">
                                          <p:val>
                                            <p:strVal val="4*ppt_w"/>
                                          </p:val>
                                        </p:tav>
                                      </p:tavLst>
                                    </p:anim>
                                    <p:anim calcmode="lin" valueType="num">
                                      <p:cBhvr>
                                        <p:cTn id="39" dur="1000"/>
                                        <p:tgtEl>
                                          <p:spTgt spid="7">
                                            <p:txEl>
                                              <p:pRg st="0" end="0"/>
                                            </p:txEl>
                                          </p:spTgt>
                                        </p:tgtEl>
                                        <p:attrNameLst>
                                          <p:attrName>ppt_h</p:attrName>
                                        </p:attrNameLst>
                                      </p:cBhvr>
                                      <p:tavLst>
                                        <p:tav tm="0">
                                          <p:val>
                                            <p:strVal val="ppt_h"/>
                                          </p:val>
                                        </p:tav>
                                        <p:tav tm="100000">
                                          <p:val>
                                            <p:strVal val="4*ppt_h"/>
                                          </p:val>
                                        </p:tav>
                                      </p:tavLst>
                                    </p:anim>
                                    <p:set>
                                      <p:cBhvr>
                                        <p:cTn id="40" dur="1" fill="hold">
                                          <p:stCondLst>
                                            <p:cond delay="999"/>
                                          </p:stCondLst>
                                        </p:cTn>
                                        <p:tgtEl>
                                          <p:spTgt spid="7">
                                            <p:txEl>
                                              <p:pRg st="0" end="0"/>
                                            </p:txEl>
                                          </p:spTgt>
                                        </p:tgtEl>
                                        <p:attrNameLst>
                                          <p:attrName>style.visibility</p:attrName>
                                        </p:attrNameLst>
                                      </p:cBhvr>
                                      <p:to>
                                        <p:strVal val="hidden"/>
                                      </p:to>
                                    </p:set>
                                  </p:childTnLst>
                                </p:cTn>
                              </p:par>
                              <p:par>
                                <p:cTn id="41" presetID="1" presetClass="entr" presetSubtype="0" fill="hold" grpId="0" nodeType="withEffect">
                                  <p:stCondLst>
                                    <p:cond delay="60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par>
                                <p:cTn id="43" presetID="10" presetClass="exit" presetSubtype="0" fill="hold" grpId="1" nodeType="withEffect">
                                  <p:stCondLst>
                                    <p:cond delay="600"/>
                                  </p:stCondLst>
                                  <p:childTnLst>
                                    <p:animEffect transition="out" filter="fade">
                                      <p:cBhvr>
                                        <p:cTn id="44" dur="1000"/>
                                        <p:tgtEl>
                                          <p:spTgt spid="8">
                                            <p:txEl>
                                              <p:pRg st="0" end="0"/>
                                            </p:txEl>
                                          </p:spTgt>
                                        </p:tgtEl>
                                      </p:cBhvr>
                                    </p:animEffect>
                                    <p:set>
                                      <p:cBhvr>
                                        <p:cTn id="45" dur="1" fill="hold">
                                          <p:stCondLst>
                                            <p:cond delay="999"/>
                                          </p:stCondLst>
                                        </p:cTn>
                                        <p:tgtEl>
                                          <p:spTgt spid="8">
                                            <p:txEl>
                                              <p:pRg st="0" end="0"/>
                                            </p:txEl>
                                          </p:spTgt>
                                        </p:tgtEl>
                                        <p:attrNameLst>
                                          <p:attrName>style.visibility</p:attrName>
                                        </p:attrNameLst>
                                      </p:cBhvr>
                                      <p:to>
                                        <p:strVal val="hidden"/>
                                      </p:to>
                                    </p:set>
                                  </p:childTnLst>
                                </p:cTn>
                              </p:par>
                              <p:par>
                                <p:cTn id="46" presetID="23" presetClass="exit" presetSubtype="16" fill="hold" grpId="2" nodeType="withEffect">
                                  <p:stCondLst>
                                    <p:cond delay="600"/>
                                  </p:stCondLst>
                                  <p:childTnLst>
                                    <p:anim calcmode="lin" valueType="num">
                                      <p:cBhvr>
                                        <p:cTn id="47" dur="1000"/>
                                        <p:tgtEl>
                                          <p:spTgt spid="8">
                                            <p:txEl>
                                              <p:pRg st="0" end="0"/>
                                            </p:txEl>
                                          </p:spTgt>
                                        </p:tgtEl>
                                        <p:attrNameLst>
                                          <p:attrName>ppt_w</p:attrName>
                                        </p:attrNameLst>
                                      </p:cBhvr>
                                      <p:tavLst>
                                        <p:tav tm="0">
                                          <p:val>
                                            <p:strVal val="ppt_w"/>
                                          </p:val>
                                        </p:tav>
                                        <p:tav tm="100000">
                                          <p:val>
                                            <p:strVal val="4*ppt_w"/>
                                          </p:val>
                                        </p:tav>
                                      </p:tavLst>
                                    </p:anim>
                                    <p:anim calcmode="lin" valueType="num">
                                      <p:cBhvr>
                                        <p:cTn id="48" dur="1000"/>
                                        <p:tgtEl>
                                          <p:spTgt spid="8">
                                            <p:txEl>
                                              <p:pRg st="0" end="0"/>
                                            </p:txEl>
                                          </p:spTgt>
                                        </p:tgtEl>
                                        <p:attrNameLst>
                                          <p:attrName>ppt_h</p:attrName>
                                        </p:attrNameLst>
                                      </p:cBhvr>
                                      <p:tavLst>
                                        <p:tav tm="0">
                                          <p:val>
                                            <p:strVal val="ppt_h"/>
                                          </p:val>
                                        </p:tav>
                                        <p:tav tm="100000">
                                          <p:val>
                                            <p:strVal val="4*ppt_h"/>
                                          </p:val>
                                        </p:tav>
                                      </p:tavLst>
                                    </p:anim>
                                    <p:set>
                                      <p:cBhvr>
                                        <p:cTn id="49" dur="1" fill="hold">
                                          <p:stCondLst>
                                            <p:cond delay="999"/>
                                          </p:stCondLst>
                                        </p:cTn>
                                        <p:tgtEl>
                                          <p:spTgt spid="8">
                                            <p:txEl>
                                              <p:pRg st="0" end="0"/>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3"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200"/>
                                        <p:tgtEl>
                                          <p:spTgt spid="10">
                                            <p:txEl>
                                              <p:pRg st="0" end="0"/>
                                            </p:txEl>
                                          </p:spTgt>
                                        </p:tgtEl>
                                      </p:cBhvr>
                                    </p:animEffect>
                                  </p:childTnLst>
                                </p:cTn>
                              </p:par>
                              <p:par>
                                <p:cTn id="55" presetID="6" presetClass="emph" presetSubtype="0" fill="hold" grpId="5" nodeType="withEffect">
                                  <p:stCondLst>
                                    <p:cond delay="0"/>
                                  </p:stCondLst>
                                  <p:childTnLst>
                                    <p:animScale>
                                      <p:cBhvr>
                                        <p:cTn id="56" dur="2000" fill="hold"/>
                                        <p:tgtEl>
                                          <p:spTgt spid="10">
                                            <p:txEl>
                                              <p:pRg st="0" end="0"/>
                                            </p:txEl>
                                          </p:spTgt>
                                        </p:tgtEl>
                                      </p:cBhvr>
                                      <p:by x="80000" y="80000"/>
                                    </p:animScale>
                                  </p:childTnLst>
                                </p:cTn>
                              </p:par>
                              <p:par>
                                <p:cTn id="57" presetID="3" presetClass="emph" presetSubtype="2" fill="hold" grpId="6" nodeType="withEffect">
                                  <p:stCondLst>
                                    <p:cond delay="0"/>
                                  </p:stCondLst>
                                  <p:childTnLst>
                                    <p:animClr clrSpc="rgb" dir="cw">
                                      <p:cBhvr override="childStyle">
                                        <p:cTn id="58" dur="2000" fill="hold"/>
                                        <p:tgtEl>
                                          <p:spTgt spid="10">
                                            <p:txEl>
                                              <p:pRg st="0" end="0"/>
                                            </p:txEl>
                                          </p:spTgt>
                                        </p:tgtEl>
                                        <p:attrNameLst>
                                          <p:attrName>style.color</p:attrName>
                                        </p:attrNameLst>
                                      </p:cBhvr>
                                      <p:to>
                                        <a:schemeClr val="bg1"/>
                                      </p:to>
                                    </p:animClr>
                                  </p:childTnLst>
                                </p:cTn>
                              </p:par>
                              <p:par>
                                <p:cTn id="59" presetID="0" presetClass="path" presetSubtype="0" accel="50000" decel="50000" fill="hold" grpId="4" nodeType="withEffect">
                                  <p:stCondLst>
                                    <p:cond delay="0"/>
                                  </p:stCondLst>
                                  <p:childTnLst>
                                    <p:animMotion origin="layout" path="M 3.33333E-6 4.44444E-6 L -0.3191 -0.047 " pathEditMode="relative" rAng="0" ptsTypes="AA">
                                      <p:cBhvr>
                                        <p:cTn id="60" dur="2000" fill="hold"/>
                                        <p:tgtEl>
                                          <p:spTgt spid="10">
                                            <p:txEl>
                                              <p:pRg st="0" end="0"/>
                                            </p:txEl>
                                          </p:spTgt>
                                        </p:tgtEl>
                                        <p:attrNameLst>
                                          <p:attrName>ppt_x</p:attrName>
                                          <p:attrName>ppt_y</p:attrName>
                                        </p:attrNameLst>
                                      </p:cBhvr>
                                      <p:rCtr x="-15955" y="-2361"/>
                                    </p:animMotion>
                                  </p:childTnLst>
                                </p:cTn>
                              </p:par>
                              <p:par>
                                <p:cTn id="61" presetID="10" presetClass="exit" presetSubtype="0" fill="hold" grpId="1" nodeType="withEffect">
                                  <p:stCondLst>
                                    <p:cond delay="0"/>
                                  </p:stCondLst>
                                  <p:childTnLst>
                                    <p:animEffect transition="out" filter="fade">
                                      <p:cBhvr>
                                        <p:cTn id="62" dur="1750"/>
                                        <p:tgtEl>
                                          <p:spTgt spid="2"/>
                                        </p:tgtEl>
                                      </p:cBhvr>
                                    </p:animEffect>
                                    <p:set>
                                      <p:cBhvr>
                                        <p:cTn id="63" dur="1" fill="hold">
                                          <p:stCondLst>
                                            <p:cond delay="1749"/>
                                          </p:stCondLst>
                                        </p:cTn>
                                        <p:tgtEl>
                                          <p:spTgt spid="2"/>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5" grpId="0" build="allAtOnce"/>
      <p:bldP spid="5" grpId="1" build="allAtOnce"/>
      <p:bldP spid="5" grpId="2" build="allAtOnce"/>
      <p:bldP spid="6" grpId="0" build="allAtOnce"/>
      <p:bldP spid="6" grpId="1" build="allAtOnce"/>
      <p:bldP spid="6" grpId="2" build="allAtOnce"/>
      <p:bldP spid="7" grpId="0" build="allAtOnce"/>
      <p:bldP spid="7" grpId="1" build="allAtOnce"/>
      <p:bldP spid="7" grpId="2" build="allAtOnce"/>
      <p:bldP spid="8" grpId="0" build="allAtOnce"/>
      <p:bldP spid="8" grpId="1" build="allAtOnce"/>
      <p:bldP spid="8" grpId="2" build="allAtOnce"/>
      <p:bldP spid="2" grpId="0"/>
      <p:bldP spid="2" grpId="1"/>
      <p:bldP spid="10" grpId="3" build="allAtOnce"/>
      <p:bldP spid="10" grpId="4" build="allAtOnce"/>
      <p:bldP spid="10" grpId="5" build="allAtOnce"/>
      <p:bldP spid="10" grpId="6"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EB3C2FC8-DFB4-44D2-8AC3-06520E6650C4}"/>
              </a:ext>
            </a:extLst>
          </p:cNvPr>
          <p:cNvSpPr txBox="1">
            <a:spLocks/>
          </p:cNvSpPr>
          <p:nvPr/>
        </p:nvSpPr>
        <p:spPr>
          <a:xfrm>
            <a:off x="984637" y="4101995"/>
            <a:ext cx="3578691" cy="731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300" b="1" i="0" u="none" strike="noStrike" kern="1200" cap="none" spc="0" normalizeH="0" baseline="0" noProof="0" dirty="0">
                <a:ln w="3175" cmpd="sng">
                  <a:solidFill>
                    <a:schemeClr val="bg1"/>
                  </a:solidFill>
                  <a:prstDash val="solid"/>
                </a:ln>
                <a:effectLst>
                  <a:outerShdw blurRad="63500" dir="3600000" algn="tl" rotWithShape="0">
                    <a:srgbClr val="000000">
                      <a:alpha val="70000"/>
                    </a:srgbClr>
                  </a:outerShdw>
                </a:effectLst>
                <a:uLnTx/>
                <a:uFillTx/>
                <a:latin typeface="Calibri" panose="020F0502020204030204" pitchFamily="34" charset="0"/>
                <a:ea typeface="+mj-ea"/>
                <a:cs typeface="+mj-cs"/>
              </a:rPr>
              <a:t>way of death</a:t>
            </a:r>
          </a:p>
        </p:txBody>
      </p:sp>
      <p:sp>
        <p:nvSpPr>
          <p:cNvPr id="11" name="Title 1">
            <a:extLst>
              <a:ext uri="{FF2B5EF4-FFF2-40B4-BE49-F238E27FC236}">
                <a16:creationId xmlns:a16="http://schemas.microsoft.com/office/drawing/2014/main" id="{AB5169E5-65D7-4877-81B2-B5D01FBC86E5}"/>
              </a:ext>
            </a:extLst>
          </p:cNvPr>
          <p:cNvSpPr txBox="1">
            <a:spLocks/>
          </p:cNvSpPr>
          <p:nvPr/>
        </p:nvSpPr>
        <p:spPr>
          <a:xfrm>
            <a:off x="3947190" y="3450829"/>
            <a:ext cx="28768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chemeClr val="bg1"/>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way of life</a:t>
            </a:r>
          </a:p>
        </p:txBody>
      </p:sp>
      <p:sp>
        <p:nvSpPr>
          <p:cNvPr id="2" name="Title 1"/>
          <p:cNvSpPr>
            <a:spLocks noGrp="1"/>
          </p:cNvSpPr>
          <p:nvPr>
            <p:ph type="title"/>
          </p:nvPr>
        </p:nvSpPr>
        <p:spPr>
          <a:xfrm>
            <a:off x="457200" y="1981200"/>
            <a:ext cx="8229600" cy="28956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"Now you shall say to this people, 'Thus says the LORD: "Behold, I set before you the way of life and the way of death."' "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Jeremiah 21:8 </a:t>
            </a:r>
          </a:p>
        </p:txBody>
      </p:sp>
      <p:sp>
        <p:nvSpPr>
          <p:cNvPr id="4" name="Title 1"/>
          <p:cNvSpPr txBox="1">
            <a:spLocks/>
          </p:cNvSpPr>
          <p:nvPr/>
        </p:nvSpPr>
        <p:spPr>
          <a:xfrm>
            <a:off x="838200" y="457200"/>
            <a:ext cx="2667000" cy="12192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dirty="0">
                <a:ln w="11430"/>
                <a:solidFill>
                  <a:schemeClr val="accent4">
                    <a:lumMod val="60000"/>
                    <a:lumOff val="40000"/>
                  </a:schemeClr>
                </a:solidFill>
                <a:effectLst>
                  <a:glow rad="101600">
                    <a:schemeClr val="tx1"/>
                  </a:glow>
                  <a:outerShdw blurRad="80000" dist="40000" dir="5040000" algn="tl">
                    <a:srgbClr val="000000">
                      <a:alpha val="30000"/>
                    </a:srgbClr>
                  </a:outerShdw>
                </a:effectLst>
              </a:rPr>
              <a:t>spirit</a:t>
            </a:r>
            <a:endParaRPr lang="en-US" sz="5400" b="1" i="1" dirty="0">
              <a:ln w="11430"/>
              <a:solidFill>
                <a:schemeClr val="accent4">
                  <a:lumMod val="60000"/>
                  <a:lumOff val="40000"/>
                </a:schemeClr>
              </a:solidFill>
              <a:effectLst>
                <a:glow rad="101600">
                  <a:schemeClr val="tx1"/>
                </a:glow>
                <a:outerShdw blurRad="80000" dist="40000" dir="5040000" algn="tl">
                  <a:srgbClr val="000000">
                    <a:alpha val="30000"/>
                  </a:srgbClr>
                </a:outerShdw>
              </a:effectLst>
            </a:endParaRPr>
          </a:p>
        </p:txBody>
      </p:sp>
      <p:sp>
        <p:nvSpPr>
          <p:cNvPr id="5" name="Title 1"/>
          <p:cNvSpPr txBox="1">
            <a:spLocks/>
          </p:cNvSpPr>
          <p:nvPr/>
        </p:nvSpPr>
        <p:spPr>
          <a:xfrm>
            <a:off x="5638800" y="5029200"/>
            <a:ext cx="2667000" cy="12192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flesh</a:t>
            </a:r>
            <a:endParaRPr lang="en-US" sz="54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endParaRPr>
          </a:p>
        </p:txBody>
      </p:sp>
      <p:sp>
        <p:nvSpPr>
          <p:cNvPr id="6" name="Title 1"/>
          <p:cNvSpPr txBox="1">
            <a:spLocks/>
          </p:cNvSpPr>
          <p:nvPr/>
        </p:nvSpPr>
        <p:spPr>
          <a:xfrm>
            <a:off x="3581400" y="1981200"/>
            <a:ext cx="1676400" cy="9906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8415" cmpd="sng">
                  <a:noFill/>
                  <a:prstDash val="solid"/>
                </a:ln>
                <a:solidFill>
                  <a:schemeClr val="bg1"/>
                </a:solidFill>
                <a:effectLst>
                  <a:glow rad="63500">
                    <a:schemeClr val="tx1"/>
                  </a:glow>
                  <a:outerShdw blurRad="63500" dir="3600000" algn="tl" rotWithShape="0">
                    <a:srgbClr val="000000">
                      <a:alpha val="70000"/>
                    </a:srgbClr>
                  </a:outerShdw>
                </a:effectLst>
              </a:rPr>
              <a:t>hope</a:t>
            </a:r>
            <a:endParaRPr lang="en-US" sz="2800" b="1" i="1" dirty="0">
              <a:ln w="18415" cmpd="sng">
                <a:noFill/>
                <a:prstDash val="solid"/>
              </a:ln>
              <a:solidFill>
                <a:schemeClr val="bg1"/>
              </a:solidFill>
              <a:effectLst>
                <a:glow rad="63500">
                  <a:schemeClr val="tx1"/>
                </a:glow>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B1AE3731-F91B-4D84-BDD3-9A16955E0684}"/>
              </a:ext>
            </a:extLst>
          </p:cNvPr>
          <p:cNvSpPr txBox="1">
            <a:spLocks noChangeArrowheads="1"/>
          </p:cNvSpPr>
          <p:nvPr/>
        </p:nvSpPr>
        <p:spPr bwMode="auto">
          <a:xfrm>
            <a:off x="2725396" y="4030432"/>
            <a:ext cx="174294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chemeClr val="bg1">
                      <a:lumMod val="50000"/>
                    </a:schemeClr>
                  </a:solidFill>
                  <a:prstDash val="solid"/>
                  <a:miter lim="800000"/>
                </a:ln>
                <a:solidFill>
                  <a:schemeClr val="tx1"/>
                </a:solidFill>
                <a:effectLst>
                  <a:outerShdw blurRad="50800" algn="tl" rotWithShape="0">
                    <a:srgbClr val="000000"/>
                  </a:outerShdw>
                </a:effectLst>
                <a:uLnTx/>
                <a:uFillTx/>
                <a:latin typeface="Calibri" panose="020F0502020204030204" pitchFamily="34" charset="0"/>
                <a:ea typeface="+mj-ea"/>
                <a:cs typeface="+mj-cs"/>
              </a:rPr>
              <a:t>death</a:t>
            </a:r>
            <a:endParaRPr kumimoji="0" lang="en-US" altLang="en-US" sz="3200" b="1" i="1" u="none" strike="noStrike" kern="0" cap="none" spc="0" normalizeH="0" baseline="0" noProof="0" dirty="0">
              <a:ln w="17780" cmpd="sng">
                <a:solidFill>
                  <a:schemeClr val="bg1">
                    <a:lumMod val="50000"/>
                  </a:schemeClr>
                </a:solidFill>
                <a:prstDash val="solid"/>
                <a:miter lim="800000"/>
              </a:ln>
              <a:solidFill>
                <a:schemeClr val="tx1"/>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9070A7A-9E50-473B-A857-366FCB279466}"/>
              </a:ext>
            </a:extLst>
          </p:cNvPr>
          <p:cNvSpPr txBox="1">
            <a:spLocks noChangeArrowheads="1"/>
          </p:cNvSpPr>
          <p:nvPr/>
        </p:nvSpPr>
        <p:spPr bwMode="auto">
          <a:xfrm>
            <a:off x="5540188" y="3353316"/>
            <a:ext cx="1274950" cy="81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66FF66"/>
                  </a:solidFill>
                  <a:prstDash val="solid"/>
                  <a:miter lim="800000"/>
                </a:ln>
                <a:solidFill>
                  <a:srgbClr val="66FF66"/>
                </a:solidFill>
                <a:effectLst>
                  <a:outerShdw blurRad="50800" algn="tl" rotWithShape="0">
                    <a:srgbClr val="000000"/>
                  </a:outerShdw>
                </a:effectLst>
                <a:uLnTx/>
                <a:uFillTx/>
                <a:latin typeface="Calibri" panose="020F0502020204030204" pitchFamily="34" charset="0"/>
                <a:ea typeface="+mj-ea"/>
                <a:cs typeface="+mj-cs"/>
              </a:rPr>
              <a:t>life</a:t>
            </a:r>
            <a:endParaRPr kumimoji="0" lang="en-US" altLang="en-US" sz="3200" b="1" i="1" u="none" strike="noStrike" kern="0" cap="none" spc="0" normalizeH="0" baseline="0" noProof="0" dirty="0">
              <a:ln w="17780" cmpd="sng">
                <a:solidFill>
                  <a:srgbClr val="66FF66"/>
                </a:solidFill>
                <a:prstDash val="solid"/>
                <a:miter lim="800000"/>
              </a:ln>
              <a:solidFill>
                <a:srgbClr val="66FF66"/>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57F6CDA-B01E-45C4-ABE0-0199D74F09D7}"/>
              </a:ext>
            </a:extLst>
          </p:cNvPr>
          <p:cNvSpPr txBox="1">
            <a:spLocks noChangeArrowheads="1"/>
          </p:cNvSpPr>
          <p:nvPr/>
        </p:nvSpPr>
        <p:spPr bwMode="auto">
          <a:xfrm>
            <a:off x="4002732" y="3359587"/>
            <a:ext cx="273334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kern="0" dirty="0">
                <a:ln w="17780" cmpd="sng">
                  <a:solidFill>
                    <a:srgbClr val="66FF66"/>
                  </a:solidFill>
                  <a:prstDash val="solid"/>
                  <a:miter lim="800000"/>
                </a:ln>
                <a:solidFill>
                  <a:srgbClr val="66FF66"/>
                </a:solidFill>
                <a:effectLst>
                  <a:glow rad="101600">
                    <a:schemeClr val="tx1"/>
                  </a:glow>
                  <a:outerShdw blurRad="50800" algn="tl" rotWithShape="0">
                    <a:srgbClr val="000000"/>
                  </a:outerShdw>
                </a:effectLst>
                <a:latin typeface="Calibri" panose="020F0502020204030204" pitchFamily="34" charset="0"/>
              </a:rPr>
              <a:t>way of life</a:t>
            </a:r>
          </a:p>
        </p:txBody>
      </p:sp>
      <p:sp>
        <p:nvSpPr>
          <p:cNvPr id="9" name="Rectangle 2">
            <a:extLst>
              <a:ext uri="{FF2B5EF4-FFF2-40B4-BE49-F238E27FC236}">
                <a16:creationId xmlns:a16="http://schemas.microsoft.com/office/drawing/2014/main" id="{D8F35645-E2E4-4CE1-B4A7-6F4B86B4945D}"/>
              </a:ext>
            </a:extLst>
          </p:cNvPr>
          <p:cNvSpPr txBox="1">
            <a:spLocks noChangeArrowheads="1"/>
          </p:cNvSpPr>
          <p:nvPr/>
        </p:nvSpPr>
        <p:spPr bwMode="auto">
          <a:xfrm>
            <a:off x="920935" y="4036305"/>
            <a:ext cx="370440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i="0" u="none" strike="noStrike" kern="0" cap="none" spc="0" normalizeH="0" baseline="0" noProof="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way of death</a:t>
            </a:r>
            <a:endParaRPr kumimoji="0" lang="en-US" altLang="en-US" i="1" u="none" strike="noStrike" kern="0" cap="none" spc="0" normalizeH="0" baseline="0" noProof="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6" presetClass="entr" presetSubtype="37" fill="hold" grpId="0" nodeType="with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childTnLst>
                                </p:cTn>
                              </p:par>
                              <p:par>
                                <p:cTn id="21" presetID="0" presetClass="path" presetSubtype="0" accel="50000" decel="50000" fill="hold" grpId="1" nodeType="withEffect">
                                  <p:stCondLst>
                                    <p:cond delay="250"/>
                                  </p:stCondLst>
                                  <p:childTnLst>
                                    <p:animMotion origin="layout" path="M 0 -1.60962E-6 L -0.37917 -0.17761 " pathEditMode="relative" rAng="0" ptsTypes="AA">
                                      <p:cBhvr>
                                        <p:cTn id="22" dur="2000" spd="-100000" fill="hold"/>
                                        <p:tgtEl>
                                          <p:spTgt spid="5"/>
                                        </p:tgtEl>
                                        <p:attrNameLst>
                                          <p:attrName>ppt_x</p:attrName>
                                          <p:attrName>ppt_y</p:attrName>
                                        </p:attrNameLst>
                                      </p:cBhvr>
                                      <p:rCtr x="-18958" y="-8881"/>
                                    </p:animMotion>
                                  </p:childTnLst>
                                </p:cTn>
                              </p:par>
                              <p:par>
                                <p:cTn id="23" presetID="23" presetClass="exit" presetSubtype="16" fill="hold" grpId="3" nodeType="withEffect">
                                  <p:stCondLst>
                                    <p:cond delay="750"/>
                                  </p:stCondLst>
                                  <p:childTnLst>
                                    <p:anim calcmode="lin" valueType="num">
                                      <p:cBhvr>
                                        <p:cTn id="24" dur="1000"/>
                                        <p:tgtEl>
                                          <p:spTgt spid="7"/>
                                        </p:tgtEl>
                                        <p:attrNameLst>
                                          <p:attrName>ppt_w</p:attrName>
                                        </p:attrNameLst>
                                      </p:cBhvr>
                                      <p:tavLst>
                                        <p:tav tm="0">
                                          <p:val>
                                            <p:strVal val="ppt_w"/>
                                          </p:val>
                                        </p:tav>
                                        <p:tav tm="100000">
                                          <p:val>
                                            <p:strVal val="4*ppt_w"/>
                                          </p:val>
                                        </p:tav>
                                      </p:tavLst>
                                    </p:anim>
                                    <p:anim calcmode="lin" valueType="num">
                                      <p:cBhvr>
                                        <p:cTn id="25" dur="1000"/>
                                        <p:tgtEl>
                                          <p:spTgt spid="7"/>
                                        </p:tgtEl>
                                        <p:attrNameLst>
                                          <p:attrName>ppt_h</p:attrName>
                                        </p:attrNameLst>
                                      </p:cBhvr>
                                      <p:tavLst>
                                        <p:tav tm="0">
                                          <p:val>
                                            <p:strVal val="ppt_h"/>
                                          </p:val>
                                        </p:tav>
                                        <p:tav tm="100000">
                                          <p:val>
                                            <p:strVal val="4*ppt_h"/>
                                          </p:val>
                                        </p:tav>
                                      </p:tavLst>
                                    </p:anim>
                                    <p:set>
                                      <p:cBhvr>
                                        <p:cTn id="26" dur="1" fill="hold">
                                          <p:stCondLst>
                                            <p:cond delay="999"/>
                                          </p:stCondLst>
                                        </p:cTn>
                                        <p:tgtEl>
                                          <p:spTgt spid="7"/>
                                        </p:tgtEl>
                                        <p:attrNameLst>
                                          <p:attrName>style.visibility</p:attrName>
                                        </p:attrNameLst>
                                      </p:cBhvr>
                                      <p:to>
                                        <p:strVal val="hidden"/>
                                      </p:to>
                                    </p:set>
                                  </p:childTnLst>
                                </p:cTn>
                              </p:par>
                              <p:par>
                                <p:cTn id="27" presetID="10" presetClass="exit" presetSubtype="0" fill="hold" grpId="2" nodeType="withEffect">
                                  <p:stCondLst>
                                    <p:cond delay="750"/>
                                  </p:stCondLst>
                                  <p:childTnLst>
                                    <p:animEffect transition="out" filter="fade">
                                      <p:cBhvr>
                                        <p:cTn id="28" dur="1000"/>
                                        <p:tgtEl>
                                          <p:spTgt spid="7"/>
                                        </p:tgtEl>
                                      </p:cBhvr>
                                    </p:animEffect>
                                    <p:set>
                                      <p:cBhvr>
                                        <p:cTn id="29" dur="1" fill="hold">
                                          <p:stCondLst>
                                            <p:cond delay="999"/>
                                          </p:stCondLst>
                                        </p:cTn>
                                        <p:tgtEl>
                                          <p:spTgt spid="7"/>
                                        </p:tgtEl>
                                        <p:attrNameLst>
                                          <p:attrName>style.visibility</p:attrName>
                                        </p:attrNameLst>
                                      </p:cBhvr>
                                      <p:to>
                                        <p:strVal val="hidden"/>
                                      </p:to>
                                    </p:set>
                                  </p:childTnLst>
                                </p:cTn>
                              </p:par>
                              <p:par>
                                <p:cTn id="30" presetID="42" presetClass="path" presetSubtype="0" accel="50000" decel="50000" fill="hold" grpId="4" nodeType="withEffect">
                                  <p:stCondLst>
                                    <p:cond delay="750"/>
                                  </p:stCondLst>
                                  <p:childTnLst>
                                    <p:animMotion origin="layout" path="M -2.77778E-6 2.22222E-6 L 0.17118 0.08842 " pathEditMode="relative" rAng="0" ptsTypes="AA">
                                      <p:cBhvr>
                                        <p:cTn id="31" dur="1000" fill="hold"/>
                                        <p:tgtEl>
                                          <p:spTgt spid="7"/>
                                        </p:tgtEl>
                                        <p:attrNameLst>
                                          <p:attrName>ppt_x</p:attrName>
                                          <p:attrName>ppt_y</p:attrName>
                                        </p:attrNameLst>
                                      </p:cBhvr>
                                      <p:rCtr x="8559" y="4421"/>
                                    </p:animMotion>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250"/>
                                  </p:stCondLst>
                                  <p:childTnLst>
                                    <p:set>
                                      <p:cBhvr>
                                        <p:cTn id="39" dur="1" fill="hold">
                                          <p:stCondLst>
                                            <p:cond delay="0"/>
                                          </p:stCondLst>
                                        </p:cTn>
                                        <p:tgtEl>
                                          <p:spTgt spid="4"/>
                                        </p:tgtEl>
                                        <p:attrNameLst>
                                          <p:attrName>style.visibility</p:attrName>
                                        </p:attrNameLst>
                                      </p:cBhvr>
                                      <p:to>
                                        <p:strVal val="visible"/>
                                      </p:to>
                                    </p:set>
                                    <p:anim calcmode="lin" valueType="num">
                                      <p:cBhvr>
                                        <p:cTn id="40" dur="2000" fill="hold"/>
                                        <p:tgtEl>
                                          <p:spTgt spid="4"/>
                                        </p:tgtEl>
                                        <p:attrNameLst>
                                          <p:attrName>ppt_w</p:attrName>
                                        </p:attrNameLst>
                                      </p:cBhvr>
                                      <p:tavLst>
                                        <p:tav tm="0">
                                          <p:val>
                                            <p:fltVal val="0"/>
                                          </p:val>
                                        </p:tav>
                                        <p:tav tm="100000">
                                          <p:val>
                                            <p:strVal val="#ppt_w"/>
                                          </p:val>
                                        </p:tav>
                                      </p:tavLst>
                                    </p:anim>
                                    <p:anim calcmode="lin" valueType="num">
                                      <p:cBhvr>
                                        <p:cTn id="41" dur="2000" fill="hold"/>
                                        <p:tgtEl>
                                          <p:spTgt spid="4"/>
                                        </p:tgtEl>
                                        <p:attrNameLst>
                                          <p:attrName>ppt_h</p:attrName>
                                        </p:attrNameLst>
                                      </p:cBhvr>
                                      <p:tavLst>
                                        <p:tav tm="0">
                                          <p:val>
                                            <p:fltVal val="0"/>
                                          </p:val>
                                        </p:tav>
                                        <p:tav tm="100000">
                                          <p:val>
                                            <p:strVal val="#ppt_h"/>
                                          </p:val>
                                        </p:tav>
                                      </p:tavLst>
                                    </p:anim>
                                  </p:childTnLst>
                                </p:cTn>
                              </p:par>
                              <p:par>
                                <p:cTn id="42" presetID="0" presetClass="path" presetSubtype="0" accel="50000" decel="50000" fill="hold" grpId="1" nodeType="withEffect">
                                  <p:stCondLst>
                                    <p:cond delay="250"/>
                                  </p:stCondLst>
                                  <p:childTnLst>
                                    <p:animMotion origin="layout" path="M 0 4.44444E-6 L 0.43872 0.39583 " pathEditMode="relative" rAng="0" ptsTypes="AA">
                                      <p:cBhvr>
                                        <p:cTn id="43" dur="2000" spd="-100000" fill="hold"/>
                                        <p:tgtEl>
                                          <p:spTgt spid="4"/>
                                        </p:tgtEl>
                                        <p:attrNameLst>
                                          <p:attrName>ppt_x</p:attrName>
                                          <p:attrName>ppt_y</p:attrName>
                                        </p:attrNameLst>
                                      </p:cBhvr>
                                      <p:rCtr x="21927" y="19792"/>
                                    </p:animMotion>
                                  </p:childTnLst>
                                </p:cTn>
                              </p:par>
                              <p:par>
                                <p:cTn id="44" presetID="23" presetClass="exit" presetSubtype="16" fill="hold" grpId="2" nodeType="withEffect">
                                  <p:stCondLst>
                                    <p:cond delay="750"/>
                                  </p:stCondLst>
                                  <p:childTnLst>
                                    <p:anim calcmode="lin" valueType="num">
                                      <p:cBhvr>
                                        <p:cTn id="45" dur="1000"/>
                                        <p:tgtEl>
                                          <p:spTgt spid="8"/>
                                        </p:tgtEl>
                                        <p:attrNameLst>
                                          <p:attrName>ppt_w</p:attrName>
                                        </p:attrNameLst>
                                      </p:cBhvr>
                                      <p:tavLst>
                                        <p:tav tm="0">
                                          <p:val>
                                            <p:strVal val="ppt_w"/>
                                          </p:val>
                                        </p:tav>
                                        <p:tav tm="100000">
                                          <p:val>
                                            <p:strVal val="4*ppt_w"/>
                                          </p:val>
                                        </p:tav>
                                      </p:tavLst>
                                    </p:anim>
                                    <p:anim calcmode="lin" valueType="num">
                                      <p:cBhvr>
                                        <p:cTn id="46" dur="1000"/>
                                        <p:tgtEl>
                                          <p:spTgt spid="8"/>
                                        </p:tgtEl>
                                        <p:attrNameLst>
                                          <p:attrName>ppt_h</p:attrName>
                                        </p:attrNameLst>
                                      </p:cBhvr>
                                      <p:tavLst>
                                        <p:tav tm="0">
                                          <p:val>
                                            <p:strVal val="ppt_h"/>
                                          </p:val>
                                        </p:tav>
                                        <p:tav tm="100000">
                                          <p:val>
                                            <p:strVal val="4*ppt_h"/>
                                          </p:val>
                                        </p:tav>
                                      </p:tavLst>
                                    </p:anim>
                                    <p:set>
                                      <p:cBhvr>
                                        <p:cTn id="47" dur="1" fill="hold">
                                          <p:stCondLst>
                                            <p:cond delay="9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75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par>
                                <p:cTn id="51" presetID="42" presetClass="path" presetSubtype="0" accel="50000" decel="50000" fill="hold" grpId="3" nodeType="withEffect">
                                  <p:stCondLst>
                                    <p:cond delay="750"/>
                                  </p:stCondLst>
                                  <p:childTnLst>
                                    <p:animMotion origin="layout" path="M -8.33333E-7 1.85185E-6 L -0.21458 -0.20185 " pathEditMode="relative" rAng="0" ptsTypes="AA">
                                      <p:cBhvr>
                                        <p:cTn id="52" dur="1000" fill="hold"/>
                                        <p:tgtEl>
                                          <p:spTgt spid="8"/>
                                        </p:tgtEl>
                                        <p:attrNameLst>
                                          <p:attrName>ppt_x</p:attrName>
                                          <p:attrName>ppt_y</p:attrName>
                                        </p:attrNameLst>
                                      </p:cBhvr>
                                      <p:rCtr x="-10729" y="-10093"/>
                                    </p:animMotion>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par>
                                <p:cTn id="58" presetID="18" presetClass="emph" presetSubtype="0" fill="hold" grpId="1" nodeType="withEffect">
                                  <p:stCondLst>
                                    <p:cond delay="0"/>
                                  </p:stCondLst>
                                  <p:childTnLst>
                                    <p:set>
                                      <p:cBhvr override="childStyle">
                                        <p:cTn id="59" dur="500" fill="hold"/>
                                        <p:tgtEl>
                                          <p:spTgt spid="12"/>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par>
                                <p:cTn id="63" presetID="22" presetClass="entr" presetSubtype="8" fill="hold" grpId="0" nodeType="withEffect">
                                  <p:stCondLst>
                                    <p:cond delay="40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par>
                                <p:cTn id="66" presetID="18" presetClass="emph" presetSubtype="0" fill="hold" grpId="1" nodeType="withEffect">
                                  <p:stCondLst>
                                    <p:cond delay="400"/>
                                  </p:stCondLst>
                                  <p:childTnLst>
                                    <p:set>
                                      <p:cBhvr override="childStyle">
                                        <p:cTn id="67" dur="500" fill="hold"/>
                                        <p:tgtEl>
                                          <p:spTgt spid="11"/>
                                        </p:tgtEl>
                                        <p:attrNameLst>
                                          <p:attrName>style.textDecorationUnderline</p:attrName>
                                        </p:attrNameLst>
                                      </p:cBhvr>
                                      <p:to>
                                        <p:strVal val="true"/>
                                      </p:to>
                                    </p:set>
                                  </p:childTnLst>
                                </p:cTn>
                              </p:par>
                              <p:par>
                                <p:cTn id="68" presetID="22" presetClass="entr" presetSubtype="8" fill="hold" grpId="0" nodeType="withEffect">
                                  <p:stCondLst>
                                    <p:cond delay="40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par>
                                <p:cTn id="76" presetID="10" presetClass="exit" presetSubtype="0" fill="hold" grpId="1" nodeType="withEffect">
                                  <p:stCondLst>
                                    <p:cond delay="0"/>
                                  </p:stCondLst>
                                  <p:childTnLst>
                                    <p:animEffect transition="out" filter="fade">
                                      <p:cBhvr>
                                        <p:cTn id="77" dur="500"/>
                                        <p:tgtEl>
                                          <p:spTgt spid="2"/>
                                        </p:tgtEl>
                                      </p:cBhvr>
                                    </p:animEffect>
                                    <p:set>
                                      <p:cBhvr>
                                        <p:cTn id="78" dur="1" fill="hold">
                                          <p:stCondLst>
                                            <p:cond delay="499"/>
                                          </p:stCondLst>
                                        </p:cTn>
                                        <p:tgtEl>
                                          <p:spTgt spid="2"/>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1" grpId="0"/>
      <p:bldP spid="11" grpId="1"/>
      <p:bldP spid="11" grpId="2"/>
      <p:bldP spid="2" grpId="0"/>
      <p:bldP spid="2" grpId="1"/>
      <p:bldP spid="4" grpId="0"/>
      <p:bldP spid="4" grpId="1"/>
      <p:bldP spid="5" grpId="0"/>
      <p:bldP spid="5" grpId="1"/>
      <p:bldP spid="6" grpId="0"/>
      <p:bldP spid="6" grpId="1"/>
      <p:bldP spid="7" grpId="0"/>
      <p:bldP spid="7" grpId="2"/>
      <p:bldP spid="7" grpId="3"/>
      <p:bldP spid="7" grpId="4"/>
      <p:bldP spid="8" grpId="0"/>
      <p:bldP spid="8" grpId="1"/>
      <p:bldP spid="8" grpId="2"/>
      <p:bldP spid="8" grpId="3"/>
      <p:bldP spid="10" grpId="0"/>
      <p:bldP spid="10" grpId="1"/>
      <p:bldP spid="10" grpId="2"/>
      <p:bldP spid="9" grpId="0"/>
      <p:bldP spid="9" grpId="1"/>
      <p:bldP spid="9"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rotWithShape="1">
          <a:blip r:embed="rId3">
            <a:extLst>
              <a:ext uri="{28A0092B-C50C-407E-A947-70E740481C1C}">
                <a14:useLocalDpi xmlns:a14="http://schemas.microsoft.com/office/drawing/2010/main" val="0"/>
              </a:ext>
            </a:extLst>
          </a:blip>
          <a:srcRect l="17622" r="1045"/>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648A683D-B05D-4816-BEBA-28C9E678947A}"/>
              </a:ext>
            </a:extLst>
          </p:cNvPr>
          <p:cNvSpPr txBox="1">
            <a:spLocks/>
          </p:cNvSpPr>
          <p:nvPr/>
        </p:nvSpPr>
        <p:spPr>
          <a:xfrm>
            <a:off x="816740" y="3500380"/>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save his life</a:t>
            </a:r>
          </a:p>
        </p:txBody>
      </p:sp>
      <p:sp>
        <p:nvSpPr>
          <p:cNvPr id="2" name="Title 1"/>
          <p:cNvSpPr>
            <a:spLocks noGrp="1"/>
          </p:cNvSpPr>
          <p:nvPr>
            <p:ph type="title"/>
          </p:nvPr>
        </p:nvSpPr>
        <p:spPr>
          <a:xfrm>
            <a:off x="228600" y="274638"/>
            <a:ext cx="8610600" cy="6354762"/>
          </a:xfrm>
        </p:spPr>
        <p:txBody>
          <a:bodyPr>
            <a:noAutofit/>
          </a:bodyPr>
          <a:lstStyle/>
          <a:p>
            <a:r>
              <a:rPr lang="en-US" sz="32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"And He has made from one blood every nation of men to dwell on all the face of the earth, and has determined their </a:t>
            </a:r>
            <a:r>
              <a:rPr lang="en-US" sz="3200" dirty="0" err="1">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preappointed</a:t>
            </a:r>
            <a:r>
              <a:rPr lang="en-US" sz="32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times and the boundaries of their dwellings, so that they should seek the Lord, in the hope that they might grope for Him and find Him, though He is not far from each one of us; for in Him we live and move and have our being, as also some of your own poets have said, 'For we are also His offspring.' Therefore, since we are the offspring of God, we ought not to think that the Divine Nature is like gold or silver or stone, something shaped by art and man's devising." </a:t>
            </a:r>
            <a:r>
              <a:rPr lang="en-US" sz="28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Acts 17:26 -</a:t>
            </a:r>
            <a:r>
              <a:rPr lang="en-US" sz="2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28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29 </a:t>
            </a:r>
          </a:p>
        </p:txBody>
      </p:sp>
      <p:sp>
        <p:nvSpPr>
          <p:cNvPr id="5" name="Title 1"/>
          <p:cNvSpPr txBox="1">
            <a:spLocks/>
          </p:cNvSpPr>
          <p:nvPr/>
        </p:nvSpPr>
        <p:spPr>
          <a:xfrm>
            <a:off x="3140869" y="2981325"/>
            <a:ext cx="3505200" cy="9409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noFill/>
                  <a:prstDash val="solid"/>
                </a:ln>
                <a:solidFill>
                  <a:srgbClr val="FF0000"/>
                </a:solidFill>
                <a:effectLst>
                  <a:outerShdw blurRad="63500" dir="3600000" algn="tl" rotWithShape="0">
                    <a:srgbClr val="000000">
                      <a:alpha val="70000"/>
                    </a:srgbClr>
                  </a:outerShdw>
                </a:effectLst>
              </a:rPr>
              <a:t>in Him we live </a:t>
            </a:r>
          </a:p>
        </p:txBody>
      </p:sp>
      <p:sp>
        <p:nvSpPr>
          <p:cNvPr id="6" name="Title 1"/>
          <p:cNvSpPr txBox="1">
            <a:spLocks/>
          </p:cNvSpPr>
          <p:nvPr/>
        </p:nvSpPr>
        <p:spPr>
          <a:xfrm>
            <a:off x="5269707" y="3955256"/>
            <a:ext cx="2743200" cy="94099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noFill/>
                  <a:prstDash val="solid"/>
                </a:ln>
                <a:solidFill>
                  <a:srgbClr val="FF0000"/>
                </a:solidFill>
                <a:effectLst>
                  <a:outerShdw blurRad="63500" dir="3600000" algn="tl" rotWithShape="0">
                    <a:srgbClr val="000000">
                      <a:alpha val="70000"/>
                    </a:srgbClr>
                  </a:outerShdw>
                </a:effectLst>
              </a:rPr>
              <a:t>His offspring</a:t>
            </a:r>
            <a:endParaRPr lang="en-US" sz="2800" i="1"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7" name="Title 1"/>
          <p:cNvSpPr txBox="1">
            <a:spLocks/>
          </p:cNvSpPr>
          <p:nvPr/>
        </p:nvSpPr>
        <p:spPr>
          <a:xfrm>
            <a:off x="457200" y="579438"/>
            <a:ext cx="8229600" cy="5821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101600">
                    <a:schemeClr val="tx1"/>
                  </a:glow>
                  <a:outerShdw blurRad="38100" dist="38100" dir="2700000" algn="tl">
                    <a:srgbClr val="000000">
                      <a:alpha val="43137"/>
                    </a:srgbClr>
                  </a:outerShdw>
                </a:effectLst>
              </a:rPr>
              <a:t>"When I say to the wicked, 'You shall surely die,' and you give him no warning, nor speak to warn the wicked from his wicked way, to save his life, that same wicked man shall die in his iniquity; but his blood I will require at your hand." </a:t>
            </a:r>
            <a:r>
              <a:rPr lang="en-US" sz="3200" b="1" i="1" dirty="0">
                <a:ln w="18415" cmpd="sng">
                  <a:solidFill>
                    <a:srgbClr val="FFFFFF"/>
                  </a:solidFill>
                  <a:prstDash val="solid"/>
                </a:ln>
                <a:solidFill>
                  <a:schemeClr val="bg1"/>
                </a:solidFill>
                <a:effectLst>
                  <a:glow rad="101600">
                    <a:schemeClr val="tx1"/>
                  </a:glow>
                  <a:outerShdw blurRad="38100" dist="38100" dir="2700000" algn="tl" rotWithShape="0">
                    <a:srgbClr val="000000">
                      <a:alpha val="43137"/>
                    </a:srgbClr>
                  </a:outerShdw>
                </a:effectLst>
              </a:rPr>
              <a:t>– </a:t>
            </a:r>
            <a:r>
              <a:rPr lang="en-US" sz="3200" b="1" i="1" dirty="0">
                <a:solidFill>
                  <a:schemeClr val="bg1"/>
                </a:solidFill>
                <a:effectLst>
                  <a:glow rad="101600">
                    <a:schemeClr val="tx1"/>
                  </a:glow>
                  <a:outerShdw blurRad="38100" dist="38100" dir="2700000" algn="tl">
                    <a:srgbClr val="000000">
                      <a:alpha val="43137"/>
                    </a:srgbClr>
                  </a:outerShdw>
                </a:effectLst>
              </a:rPr>
              <a:t>Ezekiel 3:18 </a:t>
            </a:r>
          </a:p>
        </p:txBody>
      </p:sp>
      <p:sp>
        <p:nvSpPr>
          <p:cNvPr id="8" name="Title 1"/>
          <p:cNvSpPr txBox="1">
            <a:spLocks/>
          </p:cNvSpPr>
          <p:nvPr/>
        </p:nvSpPr>
        <p:spPr>
          <a:xfrm>
            <a:off x="4879181" y="4931172"/>
            <a:ext cx="2819400" cy="94099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noFill/>
                  <a:prstDash val="solid"/>
                </a:ln>
                <a:solidFill>
                  <a:srgbClr val="9966FF"/>
                </a:solidFill>
                <a:effectLst>
                  <a:outerShdw blurRad="63500" dir="3600000" algn="tl" rotWithShape="0">
                    <a:srgbClr val="000000">
                      <a:alpha val="70000"/>
                    </a:srgbClr>
                  </a:outerShdw>
                </a:effectLst>
              </a:rPr>
              <a:t>Divine Nature</a:t>
            </a:r>
            <a:endParaRPr lang="en-US" sz="2800" i="1" dirty="0">
              <a:ln w="18415" cmpd="sng">
                <a:noFill/>
                <a:prstDash val="solid"/>
              </a:ln>
              <a:solidFill>
                <a:srgbClr val="9966FF"/>
              </a:solidFill>
              <a:effectLst>
                <a:outerShdw blurRad="63500" dir="3600000" algn="tl" rotWithShape="0">
                  <a:srgbClr val="000000">
                    <a:alpha val="70000"/>
                  </a:srgbClr>
                </a:outerShdw>
              </a:effectLst>
            </a:endParaRPr>
          </a:p>
        </p:txBody>
      </p:sp>
      <p:sp>
        <p:nvSpPr>
          <p:cNvPr id="10" name="Title 1"/>
          <p:cNvSpPr txBox="1">
            <a:spLocks/>
          </p:cNvSpPr>
          <p:nvPr/>
        </p:nvSpPr>
        <p:spPr>
          <a:xfrm>
            <a:off x="3581400" y="1981200"/>
            <a:ext cx="1676400" cy="9906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8415" cmpd="sng">
                  <a:noFill/>
                  <a:prstDash val="solid"/>
                </a:ln>
                <a:solidFill>
                  <a:schemeClr val="bg1"/>
                </a:solidFill>
                <a:effectLst>
                  <a:glow rad="63500">
                    <a:schemeClr val="tx1">
                      <a:alpha val="72000"/>
                    </a:schemeClr>
                  </a:glow>
                  <a:outerShdw blurRad="63500" dir="3600000" algn="tl" rotWithShape="0">
                    <a:srgbClr val="000000">
                      <a:alpha val="70000"/>
                    </a:srgbClr>
                  </a:outerShdw>
                </a:effectLst>
              </a:rPr>
              <a:t>hope</a:t>
            </a:r>
            <a:endParaRPr lang="en-US" sz="2800" b="1" i="1" dirty="0">
              <a:ln w="18415" cmpd="sng">
                <a:noFill/>
                <a:prstDash val="solid"/>
              </a:ln>
              <a:solidFill>
                <a:schemeClr val="bg1"/>
              </a:solidFill>
              <a:effectLst>
                <a:glow rad="63500">
                  <a:schemeClr val="tx1">
                    <a:alpha val="72000"/>
                  </a:schemeClr>
                </a:glow>
                <a:outerShdw blurRad="63500" dir="3600000" algn="tl" rotWithShape="0">
                  <a:srgbClr val="000000">
                    <a:alpha val="70000"/>
                  </a:srgbClr>
                </a:outerShdw>
              </a:effectLst>
            </a:endParaRPr>
          </a:p>
        </p:txBody>
      </p:sp>
      <p:sp>
        <p:nvSpPr>
          <p:cNvPr id="11" name="Title 1"/>
          <p:cNvSpPr txBox="1">
            <a:spLocks/>
          </p:cNvSpPr>
          <p:nvPr/>
        </p:nvSpPr>
        <p:spPr>
          <a:xfrm>
            <a:off x="1981201" y="5917010"/>
            <a:ext cx="2895600" cy="86479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dirty="0">
                <a:ln w="18415" cmpd="sng">
                  <a:noFill/>
                  <a:prstDash val="solid"/>
                </a:ln>
                <a:solidFill>
                  <a:srgbClr val="FF0000"/>
                </a:solidFill>
                <a:effectLst>
                  <a:glow rad="101600">
                    <a:schemeClr val="tx1"/>
                  </a:glow>
                  <a:outerShdw blurRad="63500" dir="3600000" algn="tl" rotWithShape="0">
                    <a:srgbClr val="000000">
                      <a:alpha val="70000"/>
                    </a:srgbClr>
                  </a:outerShdw>
                </a:effectLst>
              </a:rPr>
              <a:t> </a:t>
            </a:r>
            <a:r>
              <a:rPr lang="en-US" sz="3900" dirty="0">
                <a:ln w="18415" cmpd="sng">
                  <a:noFill/>
                  <a:prstDash val="solid"/>
                </a:ln>
                <a:solidFill>
                  <a:srgbClr val="FF0000"/>
                </a:solidFill>
                <a:effectLst>
                  <a:glow rad="101600">
                    <a:schemeClr val="tx1"/>
                  </a:glow>
                  <a:outerShdw blurRad="63500" dir="3600000" algn="tl" rotWithShape="0">
                    <a:srgbClr val="000000">
                      <a:alpha val="70000"/>
                    </a:srgbClr>
                  </a:outerShdw>
                </a:effectLst>
              </a:rPr>
              <a:t> </a:t>
            </a:r>
            <a:r>
              <a:rPr lang="en-US" sz="3200"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rPr>
              <a:t>man's devising</a:t>
            </a:r>
            <a:endParaRPr lang="en-US" sz="2800" i="1"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endParaRPr>
          </a:p>
        </p:txBody>
      </p:sp>
      <p:sp>
        <p:nvSpPr>
          <p:cNvPr id="12" name="Title 1"/>
          <p:cNvSpPr txBox="1">
            <a:spLocks/>
          </p:cNvSpPr>
          <p:nvPr/>
        </p:nvSpPr>
        <p:spPr>
          <a:xfrm>
            <a:off x="304800" y="2501305"/>
            <a:ext cx="1066800" cy="927695"/>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ln w="18415" cmpd="sng">
                  <a:noFill/>
                  <a:prstDash val="solid"/>
                </a:ln>
                <a:solidFill>
                  <a:srgbClr val="FF0000"/>
                </a:solidFill>
                <a:effectLst>
                  <a:glow rad="101600">
                    <a:schemeClr val="tx1"/>
                  </a:glow>
                  <a:outerShdw blurRad="63500" dir="3600000" algn="tl" rotWithShape="0">
                    <a:srgbClr val="000000">
                      <a:alpha val="70000"/>
                    </a:srgbClr>
                  </a:outerShdw>
                </a:effectLst>
              </a:rPr>
              <a:t> </a:t>
            </a:r>
            <a:r>
              <a:rPr lang="en-US" sz="3200" dirty="0">
                <a:ln w="18415" cmpd="sng">
                  <a:noFill/>
                  <a:prstDash val="solid"/>
                </a:ln>
                <a:solidFill>
                  <a:srgbClr val="FF0000"/>
                </a:solidFill>
                <a:effectLst>
                  <a:glow rad="101600">
                    <a:schemeClr val="tx1"/>
                  </a:glow>
                  <a:outerShdw blurRad="63500" dir="3600000" algn="tl" rotWithShape="0">
                    <a:srgbClr val="000000">
                      <a:alpha val="70000"/>
                    </a:srgbClr>
                  </a:outerShdw>
                </a:effectLst>
              </a:rPr>
              <a:t> </a:t>
            </a:r>
            <a:r>
              <a:rPr lang="en-US" sz="3200"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rPr>
              <a:t>or</a:t>
            </a:r>
            <a:endParaRPr lang="en-US" sz="2800" i="1"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endParaRPr>
          </a:p>
        </p:txBody>
      </p:sp>
      <p:sp>
        <p:nvSpPr>
          <p:cNvPr id="13" name="Title 1"/>
          <p:cNvSpPr txBox="1">
            <a:spLocks/>
          </p:cNvSpPr>
          <p:nvPr/>
        </p:nvSpPr>
        <p:spPr>
          <a:xfrm>
            <a:off x="6286500" y="4419600"/>
            <a:ext cx="1790700" cy="977305"/>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dirty="0">
                <a:ln w="18415" cmpd="sng">
                  <a:noFill/>
                  <a:prstDash val="solid"/>
                </a:ln>
                <a:solidFill>
                  <a:srgbClr val="FF0000"/>
                </a:solidFill>
                <a:effectLst>
                  <a:glow rad="101600">
                    <a:schemeClr val="tx1"/>
                  </a:glow>
                  <a:outerShdw blurRad="63500" dir="3600000" algn="tl" rotWithShape="0">
                    <a:srgbClr val="000000">
                      <a:alpha val="70000"/>
                    </a:srgbClr>
                  </a:outerShdw>
                </a:effectLst>
              </a:rPr>
              <a:t> </a:t>
            </a:r>
            <a:r>
              <a:rPr lang="en-US" sz="3400" dirty="0">
                <a:ln w="18415" cmpd="sng">
                  <a:noFill/>
                  <a:prstDash val="solid"/>
                </a:ln>
                <a:solidFill>
                  <a:srgbClr val="FF0000"/>
                </a:solidFill>
                <a:effectLst>
                  <a:glow rad="101600">
                    <a:schemeClr val="tx1"/>
                  </a:glow>
                  <a:outerShdw blurRad="63500" dir="3600000" algn="tl" rotWithShape="0">
                    <a:srgbClr val="000000">
                      <a:alpha val="70000"/>
                    </a:srgbClr>
                  </a:outerShdw>
                </a:effectLst>
              </a:rPr>
              <a:t> </a:t>
            </a:r>
            <a:r>
              <a:rPr lang="en-US" sz="3200"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rPr>
              <a:t>of God</a:t>
            </a:r>
            <a:endParaRPr lang="en-US" sz="2800" i="1"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endParaRPr>
          </a:p>
        </p:txBody>
      </p:sp>
      <p:sp>
        <p:nvSpPr>
          <p:cNvPr id="14" name="Title 1"/>
          <p:cNvSpPr txBox="1">
            <a:spLocks/>
          </p:cNvSpPr>
          <p:nvPr/>
        </p:nvSpPr>
        <p:spPr>
          <a:xfrm>
            <a:off x="6324600" y="3276600"/>
            <a:ext cx="914400" cy="94099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noFill/>
                  <a:prstDash val="solid"/>
                </a:ln>
                <a:solidFill>
                  <a:srgbClr val="FF0000"/>
                </a:solidFill>
                <a:effectLst>
                  <a:outerShdw blurRad="63500" dir="3600000" algn="tl" rotWithShape="0">
                    <a:srgbClr val="000000">
                      <a:alpha val="70000"/>
                    </a:srgbClr>
                  </a:outerShdw>
                </a:effectLst>
              </a:rPr>
              <a:t> </a:t>
            </a:r>
            <a:r>
              <a:rPr lang="en-US" sz="4000" dirty="0">
                <a:ln w="18415" cmpd="sng">
                  <a:noFill/>
                  <a:prstDash val="solid"/>
                </a:ln>
                <a:solidFill>
                  <a:srgbClr val="FF0000"/>
                </a:solidFill>
                <a:effectLst>
                  <a:outerShdw blurRad="63500" dir="3600000" algn="tl" rotWithShape="0">
                    <a:srgbClr val="000000">
                      <a:alpha val="70000"/>
                    </a:srgbClr>
                  </a:outerShdw>
                </a:effectLst>
              </a:rPr>
              <a:t> </a:t>
            </a:r>
            <a:r>
              <a:rPr lang="en-US" sz="4000" dirty="0">
                <a:ln w="18415" cmpd="sng">
                  <a:solidFill>
                    <a:srgbClr val="66FF66"/>
                  </a:solidFill>
                  <a:prstDash val="solid"/>
                </a:ln>
                <a:solidFill>
                  <a:srgbClr val="66FF66"/>
                </a:solidFill>
                <a:effectLst>
                  <a:outerShdw blurRad="63500" dir="3600000" algn="tl" rotWithShape="0">
                    <a:srgbClr val="000000">
                      <a:alpha val="70000"/>
                    </a:srgbClr>
                  </a:outerShdw>
                </a:effectLst>
              </a:rPr>
              <a:t>?</a:t>
            </a:r>
            <a:endParaRPr lang="en-US" sz="4000" i="1" dirty="0">
              <a:ln w="18415" cmpd="sng">
                <a:solidFill>
                  <a:srgbClr val="66FF66"/>
                </a:solidFill>
                <a:prstDash val="solid"/>
              </a:ln>
              <a:solidFill>
                <a:srgbClr val="66FF66"/>
              </a:solidFill>
              <a:effectLst>
                <a:outerShdw blurRad="63500" dir="3600000" algn="tl" rotWithShape="0">
                  <a:srgbClr val="000000">
                    <a:alpha val="70000"/>
                  </a:srgbClr>
                </a:outerShdw>
              </a:effectLst>
            </a:endParaRPr>
          </a:p>
        </p:txBody>
      </p:sp>
      <p:sp>
        <p:nvSpPr>
          <p:cNvPr id="9" name="Title 1"/>
          <p:cNvSpPr txBox="1">
            <a:spLocks/>
          </p:cNvSpPr>
          <p:nvPr/>
        </p:nvSpPr>
        <p:spPr>
          <a:xfrm>
            <a:off x="1447800" y="3276600"/>
            <a:ext cx="5791200" cy="94099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rPr>
              <a:t>man's devising or of God?</a:t>
            </a:r>
            <a:endParaRPr lang="en-US" sz="4000" i="1" dirty="0">
              <a:ln w="18415" cmpd="sng">
                <a:solidFill>
                  <a:schemeClr val="bg1"/>
                </a:solidFill>
                <a:prstDash val="solid"/>
              </a:ln>
              <a:solidFill>
                <a:schemeClr val="bg1"/>
              </a:solidFill>
              <a:effectLst>
                <a:glow rad="101600">
                  <a:schemeClr val="tx1"/>
                </a:glow>
                <a:outerShdw blurRad="63500" dir="3600000" algn="tl" rotWithShape="0">
                  <a:srgbClr val="000000">
                    <a:alpha val="70000"/>
                  </a:srgbClr>
                </a:outerShdw>
              </a:effectLst>
            </a:endParaRPr>
          </a:p>
        </p:txBody>
      </p:sp>
      <p:sp>
        <p:nvSpPr>
          <p:cNvPr id="16" name="Rectangle 2">
            <a:extLst>
              <a:ext uri="{FF2B5EF4-FFF2-40B4-BE49-F238E27FC236}">
                <a16:creationId xmlns:a16="http://schemas.microsoft.com/office/drawing/2014/main" id="{B3230784-F415-485E-A93C-479D6D2C0A46}"/>
              </a:ext>
            </a:extLst>
          </p:cNvPr>
          <p:cNvSpPr txBox="1">
            <a:spLocks noChangeArrowheads="1"/>
          </p:cNvSpPr>
          <p:nvPr/>
        </p:nvSpPr>
        <p:spPr bwMode="auto">
          <a:xfrm>
            <a:off x="845344" y="3451157"/>
            <a:ext cx="3114675" cy="74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50" b="1" i="0" u="none" strike="noStrike" kern="0" cap="none" spc="0" normalizeH="0" baseline="0" noProof="0" dirty="0">
                <a:ln w="3175" cmpd="sng">
                  <a:solidFill>
                    <a:srgbClr val="CC99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save his life</a:t>
            </a:r>
            <a:endParaRPr kumimoji="0" lang="en-US" altLang="en-US" sz="4350" b="1" i="1" u="none" strike="noStrike" kern="0" cap="none" spc="0" normalizeH="0" baseline="0" noProof="0" dirty="0">
              <a:ln w="3175" cmpd="sng">
                <a:solidFill>
                  <a:srgbClr val="CC9900"/>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D734C00-0455-4210-9720-9B805B7DA98B}"/>
              </a:ext>
            </a:extLst>
          </p:cNvPr>
          <p:cNvSpPr txBox="1">
            <a:spLocks noChangeArrowheads="1"/>
          </p:cNvSpPr>
          <p:nvPr/>
        </p:nvSpPr>
        <p:spPr bwMode="auto">
          <a:xfrm>
            <a:off x="637307" y="4488873"/>
            <a:ext cx="8007927" cy="74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CC9900"/>
                  </a:solidFill>
                  <a:prstDash val="solid"/>
                  <a:miter lim="800000"/>
                </a:ln>
                <a:solidFill>
                  <a:srgbClr val="37CBFF"/>
                </a:solidFill>
                <a:effectLst>
                  <a:glow rad="127000">
                    <a:srgbClr val="C00000"/>
                  </a:glow>
                  <a:outerShdw blurRad="50800" algn="tl" rotWithShape="0">
                    <a:srgbClr val="000000"/>
                  </a:outerShdw>
                </a:effectLst>
                <a:uLnTx/>
                <a:uFillTx/>
                <a:latin typeface="Calibri" panose="020F0502020204030204" pitchFamily="34" charset="0"/>
                <a:ea typeface="+mj-ea"/>
                <a:cs typeface="+mj-cs"/>
              </a:rPr>
              <a:t>Speaking the </a:t>
            </a:r>
            <a:r>
              <a:rPr kumimoji="0" lang="en-US" altLang="en-US" sz="4800" b="1" i="0" u="none" strike="noStrike" kern="0" cap="none" spc="0" normalizeH="0" baseline="0" noProof="0" dirty="0">
                <a:ln w="3175" cmpd="sng">
                  <a:solidFill>
                    <a:srgbClr val="CC9900"/>
                  </a:solidFill>
                  <a:prstDash val="solid"/>
                  <a:miter lim="800000"/>
                </a:ln>
                <a:solidFill>
                  <a:srgbClr val="FFC000"/>
                </a:solidFill>
                <a:effectLst>
                  <a:glow rad="127000">
                    <a:srgbClr val="C00000"/>
                  </a:glow>
                  <a:outerShdw blurRad="50800" algn="tl" rotWithShape="0">
                    <a:srgbClr val="000000"/>
                  </a:outerShdw>
                </a:effectLst>
                <a:uLnTx/>
                <a:uFillTx/>
                <a:latin typeface="Calibri" panose="020F0502020204030204" pitchFamily="34" charset="0"/>
                <a:ea typeface="+mj-ea"/>
                <a:cs typeface="+mj-cs"/>
              </a:rPr>
              <a:t>truth</a:t>
            </a:r>
            <a:r>
              <a:rPr kumimoji="0" lang="en-US" altLang="en-US" sz="4800" b="1" i="0" u="none" strike="noStrike" kern="0" cap="none" spc="0" normalizeH="0" baseline="0" noProof="0" dirty="0">
                <a:ln w="3175" cmpd="sng">
                  <a:solidFill>
                    <a:srgbClr val="CC9900"/>
                  </a:solidFill>
                  <a:prstDash val="solid"/>
                  <a:miter lim="800000"/>
                </a:ln>
                <a:solidFill>
                  <a:srgbClr val="37CBFF"/>
                </a:solidFill>
                <a:effectLst>
                  <a:glow rad="127000">
                    <a:srgbClr val="C00000"/>
                  </a:glow>
                  <a:outerShdw blurRad="50800" algn="tl" rotWithShape="0">
                    <a:srgbClr val="000000"/>
                  </a:outerShdw>
                </a:effectLst>
                <a:uLnTx/>
                <a:uFillTx/>
                <a:latin typeface="Calibri" panose="020F0502020204030204" pitchFamily="34" charset="0"/>
                <a:ea typeface="+mj-ea"/>
                <a:cs typeface="+mj-cs"/>
              </a:rPr>
              <a:t> is salvation</a:t>
            </a:r>
            <a:endParaRPr kumimoji="0" lang="en-US" altLang="en-US" sz="4800" b="1" i="1" u="none" strike="noStrike" kern="0" cap="none" spc="0" normalizeH="0" baseline="0" noProof="0" dirty="0">
              <a:ln w="3175" cmpd="sng">
                <a:solidFill>
                  <a:srgbClr val="CC9900"/>
                </a:solidFill>
                <a:prstDash val="solid"/>
                <a:miter lim="800000"/>
              </a:ln>
              <a:solidFill>
                <a:srgbClr val="37CBFF"/>
              </a:solidFill>
              <a:effectLst>
                <a:glow rad="127000">
                  <a:srgbClr val="C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794564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0"/>
                                        </p:tgtEl>
                                      </p:cBhvr>
                                    </p:animEffect>
                                    <p:set>
                                      <p:cBhvr>
                                        <p:cTn id="13" dur="1" fill="hold">
                                          <p:stCondLst>
                                            <p:cond delay="24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0" presetClass="path" presetSubtype="0" accel="50000" decel="50000" fill="hold" grpId="2" nodeType="withEffect">
                                  <p:stCondLst>
                                    <p:cond delay="0"/>
                                  </p:stCondLst>
                                  <p:childTnLst>
                                    <p:animMotion origin="layout" path="M 5.55112E-17 -4.44444E-6 L -0.03611 -0.38148 " pathEditMode="relative" rAng="0" ptsTypes="AA">
                                      <p:cBhvr>
                                        <p:cTn id="41" dur="1500" fill="hold"/>
                                        <p:tgtEl>
                                          <p:spTgt spid="11"/>
                                        </p:tgtEl>
                                        <p:attrNameLst>
                                          <p:attrName>ppt_x</p:attrName>
                                          <p:attrName>ppt_y</p:attrName>
                                        </p:attrNameLst>
                                      </p:cBhvr>
                                      <p:rCtr x="-1806" y="-19074"/>
                                    </p:animMotion>
                                  </p:childTnLst>
                                </p:cTn>
                              </p:par>
                              <p:par>
                                <p:cTn id="42" presetID="0" presetClass="path" presetSubtype="0" accel="50000" decel="50000" fill="hold" grpId="2" nodeType="withEffect">
                                  <p:stCondLst>
                                    <p:cond delay="0"/>
                                  </p:stCondLst>
                                  <p:childTnLst>
                                    <p:animMotion origin="layout" path="M 3.33333E-6 -0.00093 C 0.06215 -0.00116 0.12552 -0.00116 0.18715 -0.00093 C 0.24843 -0.0007 0.32656 -0.00718 0.36771 0.00092 C 0.4092 0.00903 0.42083 0.02847 0.4335 0.04722 C 0.44652 0.06597 0.44774 0.09977 0.44861 0.11435 " pathEditMode="relative" rAng="0" ptsTypes="AAAAA">
                                      <p:cBhvr>
                                        <p:cTn id="43" dur="1500" fill="hold"/>
                                        <p:tgtEl>
                                          <p:spTgt spid="12"/>
                                        </p:tgtEl>
                                        <p:attrNameLst>
                                          <p:attrName>ppt_x</p:attrName>
                                          <p:attrName>ppt_y</p:attrName>
                                        </p:attrNameLst>
                                      </p:cBhvr>
                                      <p:rCtr x="22431" y="5648"/>
                                    </p:animMotion>
                                  </p:childTnLst>
                                </p:cTn>
                              </p:par>
                              <p:par>
                                <p:cTn id="44" presetID="0" presetClass="path" presetSubtype="0" accel="50000" decel="50000" fill="hold" grpId="2" nodeType="withEffect">
                                  <p:stCondLst>
                                    <p:cond delay="0"/>
                                  </p:stCondLst>
                                  <p:childTnLst>
                                    <p:animMotion origin="layout" path="M 3.33333E-6 0.00023 L -0.13264 -0.16944 " pathEditMode="relative" rAng="0" ptsTypes="AA">
                                      <p:cBhvr>
                                        <p:cTn id="45" dur="1500" fill="hold"/>
                                        <p:tgtEl>
                                          <p:spTgt spid="13"/>
                                        </p:tgtEl>
                                        <p:attrNameLst>
                                          <p:attrName>ppt_x</p:attrName>
                                          <p:attrName>ppt_y</p:attrName>
                                        </p:attrNameLst>
                                      </p:cBhvr>
                                      <p:rCtr x="-6632" y="-8495"/>
                                    </p:animMotion>
                                  </p:childTnLst>
                                </p:cTn>
                              </p:par>
                              <p:par>
                                <p:cTn id="46" presetID="6" presetClass="emph" presetSubtype="0" fill="hold" grpId="3" nodeType="withEffect">
                                  <p:stCondLst>
                                    <p:cond delay="0"/>
                                  </p:stCondLst>
                                  <p:childTnLst>
                                    <p:animScale>
                                      <p:cBhvr>
                                        <p:cTn id="47" dur="1500" fill="hold"/>
                                        <p:tgtEl>
                                          <p:spTgt spid="11"/>
                                        </p:tgtEl>
                                      </p:cBhvr>
                                      <p:by x="124000" y="124000"/>
                                    </p:animScale>
                                  </p:childTnLst>
                                </p:cTn>
                              </p:par>
                              <p:par>
                                <p:cTn id="48" presetID="6" presetClass="emph" presetSubtype="0" fill="hold" grpId="3" nodeType="withEffect">
                                  <p:stCondLst>
                                    <p:cond delay="0"/>
                                  </p:stCondLst>
                                  <p:childTnLst>
                                    <p:animScale>
                                      <p:cBhvr>
                                        <p:cTn id="49" dur="1500" fill="hold"/>
                                        <p:tgtEl>
                                          <p:spTgt spid="12"/>
                                        </p:tgtEl>
                                      </p:cBhvr>
                                      <p:by x="124000" y="124000"/>
                                    </p:animScale>
                                  </p:childTnLst>
                                </p:cTn>
                              </p:par>
                              <p:par>
                                <p:cTn id="50" presetID="6" presetClass="emph" presetSubtype="0" fill="hold" grpId="3" nodeType="withEffect">
                                  <p:stCondLst>
                                    <p:cond delay="0"/>
                                  </p:stCondLst>
                                  <p:childTnLst>
                                    <p:animScale>
                                      <p:cBhvr>
                                        <p:cTn id="51" dur="1500" fill="hold"/>
                                        <p:tgtEl>
                                          <p:spTgt spid="13"/>
                                        </p:tgtEl>
                                      </p:cBhvr>
                                      <p:by x="124000" y="124000"/>
                                    </p:animScale>
                                  </p:childTnLst>
                                </p:cTn>
                              </p:par>
                              <p:par>
                                <p:cTn id="52" presetID="10" presetClass="exit" presetSubtype="0" fill="hold" grpId="1" nodeType="withEffect">
                                  <p:stCondLst>
                                    <p:cond delay="0"/>
                                  </p:stCondLst>
                                  <p:childTnLst>
                                    <p:animEffect transition="out" filter="fade">
                                      <p:cBhvr>
                                        <p:cTn id="53" dur="1500"/>
                                        <p:tgtEl>
                                          <p:spTgt spid="2"/>
                                        </p:tgtEl>
                                      </p:cBhvr>
                                    </p:animEffect>
                                    <p:set>
                                      <p:cBhvr>
                                        <p:cTn id="54" dur="1" fill="hold">
                                          <p:stCondLst>
                                            <p:cond delay="1499"/>
                                          </p:stCondLst>
                                        </p:cTn>
                                        <p:tgtEl>
                                          <p:spTgt spid="2"/>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50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10" presetClass="exit" presetSubtype="0" fill="hold" grpId="1" nodeType="withEffect">
                                  <p:stCondLst>
                                    <p:cond delay="0"/>
                                  </p:stCondLst>
                                  <p:childTnLst>
                                    <p:animEffect transition="out" filter="fade">
                                      <p:cBhvr>
                                        <p:cTn id="73" dur="1500"/>
                                        <p:tgtEl>
                                          <p:spTgt spid="11"/>
                                        </p:tgtEl>
                                      </p:cBhvr>
                                    </p:animEffect>
                                    <p:set>
                                      <p:cBhvr>
                                        <p:cTn id="74" dur="1" fill="hold">
                                          <p:stCondLst>
                                            <p:cond delay="1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500"/>
                                        <p:tgtEl>
                                          <p:spTgt spid="12"/>
                                        </p:tgtEl>
                                      </p:cBhvr>
                                    </p:animEffect>
                                    <p:set>
                                      <p:cBhvr>
                                        <p:cTn id="77" dur="1" fill="hold">
                                          <p:stCondLst>
                                            <p:cond delay="1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500"/>
                                        <p:tgtEl>
                                          <p:spTgt spid="13"/>
                                        </p:tgtEl>
                                      </p:cBhvr>
                                    </p:animEffect>
                                    <p:set>
                                      <p:cBhvr>
                                        <p:cTn id="80" dur="1" fill="hold">
                                          <p:stCondLst>
                                            <p:cond delay="1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500"/>
                                        <p:tgtEl>
                                          <p:spTgt spid="14"/>
                                        </p:tgtEl>
                                      </p:cBhvr>
                                    </p:animEffect>
                                    <p:set>
                                      <p:cBhvr>
                                        <p:cTn id="83" dur="1" fill="hold">
                                          <p:stCondLst>
                                            <p:cond delay="1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32"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2000"/>
                                        <p:tgtEl>
                                          <p:spTgt spid="7"/>
                                        </p:tgtEl>
                                      </p:cBhvr>
                                    </p:animEffect>
                                  </p:childTnLst>
                                </p:cTn>
                              </p:par>
                              <p:par>
                                <p:cTn id="89" presetID="10" presetClass="exit" presetSubtype="0" fill="hold" grpId="1" nodeType="withEffect">
                                  <p:stCondLst>
                                    <p:cond delay="0"/>
                                  </p:stCondLst>
                                  <p:childTnLst>
                                    <p:animEffect transition="out" filter="fade">
                                      <p:cBhvr>
                                        <p:cTn id="90" dur="1250"/>
                                        <p:tgtEl>
                                          <p:spTgt spid="9"/>
                                        </p:tgtEl>
                                      </p:cBhvr>
                                    </p:animEffect>
                                    <p:set>
                                      <p:cBhvr>
                                        <p:cTn id="91" dur="1" fill="hold">
                                          <p:stCondLst>
                                            <p:cond delay="1249"/>
                                          </p:stCondLst>
                                        </p:cTn>
                                        <p:tgtEl>
                                          <p:spTgt spid="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par>
                                <p:cTn id="97" presetID="18" presetClass="emph" presetSubtype="0" fill="hold" grpId="1" nodeType="withEffect">
                                  <p:stCondLst>
                                    <p:cond delay="0"/>
                                  </p:stCondLst>
                                  <p:childTnLst>
                                    <p:set>
                                      <p:cBhvr override="childStyle">
                                        <p:cTn id="98" dur="500" fill="hold"/>
                                        <p:tgtEl>
                                          <p:spTgt spid="15"/>
                                        </p:tgtEl>
                                        <p:attrNameLst>
                                          <p:attrName>style.textDecorationUnderline</p:attrName>
                                        </p:attrNameLst>
                                      </p:cBhvr>
                                      <p:to>
                                        <p:strVal val="true"/>
                                      </p:to>
                                    </p:set>
                                  </p:childTnLst>
                                </p:cTn>
                              </p:par>
                              <p:par>
                                <p:cTn id="99" presetID="22" presetClass="entr" presetSubtype="8"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wipe(left)">
                                      <p:cBhvr>
                                        <p:cTn id="101" dur="500"/>
                                        <p:tgtEl>
                                          <p:spTgt spid="16"/>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1000"/>
                                        <p:tgtEl>
                                          <p:spTgt spid="17"/>
                                        </p:tgtEl>
                                      </p:cBhvr>
                                    </p:animEffect>
                                    <p:anim calcmode="lin" valueType="num">
                                      <p:cBhvr>
                                        <p:cTn id="107" dur="1000" fill="hold"/>
                                        <p:tgtEl>
                                          <p:spTgt spid="17"/>
                                        </p:tgtEl>
                                        <p:attrNameLst>
                                          <p:attrName>ppt_x</p:attrName>
                                        </p:attrNameLst>
                                      </p:cBhvr>
                                      <p:tavLst>
                                        <p:tav tm="0">
                                          <p:val>
                                            <p:strVal val="#ppt_x"/>
                                          </p:val>
                                        </p:tav>
                                        <p:tav tm="100000">
                                          <p:val>
                                            <p:strVal val="#ppt_x"/>
                                          </p:val>
                                        </p:tav>
                                      </p:tavLst>
                                    </p:anim>
                                    <p:anim calcmode="lin" valueType="num">
                                      <p:cBhvr>
                                        <p:cTn id="10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p:bldP spid="2" grpId="1"/>
      <p:bldP spid="5" grpId="0"/>
      <p:bldP spid="5" grpId="1"/>
      <p:bldP spid="6" grpId="0"/>
      <p:bldP spid="6" grpId="1"/>
      <p:bldP spid="7" grpId="0"/>
      <p:bldP spid="8" grpId="0"/>
      <p:bldP spid="8" grpId="1"/>
      <p:bldP spid="10" grpId="1"/>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9" grpId="0"/>
      <p:bldP spid="9" grpId="1"/>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889"/>
          <a:stretch/>
        </p:blipFill>
        <p:spPr>
          <a:xfrm>
            <a:off x="0" y="0"/>
            <a:ext cx="9144000" cy="6858000"/>
          </a:xfrm>
          <a:prstGeom prst="rect">
            <a:avLst/>
          </a:prstGeom>
        </p:spPr>
      </p:pic>
      <p:sp>
        <p:nvSpPr>
          <p:cNvPr id="2" name="Title 1"/>
          <p:cNvSpPr>
            <a:spLocks noGrp="1"/>
          </p:cNvSpPr>
          <p:nvPr>
            <p:ph type="title"/>
          </p:nvPr>
        </p:nvSpPr>
        <p:spPr>
          <a:xfrm>
            <a:off x="482600" y="2159000"/>
            <a:ext cx="8166100" cy="2870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FFFF00"/>
                </a:solidFill>
                <a:effectLst>
                  <a:glow rad="101600">
                    <a:schemeClr val="tx1"/>
                  </a:glow>
                  <a:outerShdw blurRad="50800" dist="39000" dir="5460000" algn="tl">
                    <a:srgbClr val="000000">
                      <a:alpha val="38000"/>
                    </a:srgbClr>
                  </a:outerShdw>
                </a:effectLst>
              </a:rPr>
              <a:t>A good name is better               than precious ointment, And      the day of death than the day of one's birth;  </a:t>
            </a:r>
            <a:r>
              <a:rPr lang="en-US" sz="3200" b="1" i="1" dirty="0">
                <a:ln w="11430"/>
                <a:solidFill>
                  <a:srgbClr val="FFFF00"/>
                </a:solidFill>
                <a:effectLst>
                  <a:glow rad="101600">
                    <a:schemeClr val="tx1"/>
                  </a:glow>
                  <a:outerShdw blurRad="50800" dist="39000" dir="5460000" algn="tl">
                    <a:srgbClr val="000000">
                      <a:alpha val="38000"/>
                    </a:srgbClr>
                  </a:outerShdw>
                </a:effectLst>
              </a:rPr>
              <a:t>– Ecclesiastes 7:1</a:t>
            </a:r>
            <a:r>
              <a:rPr lang="en-US" sz="4000" b="1" i="1" dirty="0">
                <a:ln w="11430"/>
                <a:solidFill>
                  <a:srgbClr val="FFFF00"/>
                </a:solidFill>
                <a:effectLst>
                  <a:glow rad="101600">
                    <a:schemeClr val="tx1"/>
                  </a:glow>
                  <a:outerShdw blurRad="50800" dist="39000" dir="5460000" algn="tl">
                    <a:srgbClr val="000000">
                      <a:alpha val="38000"/>
                    </a:srgbClr>
                  </a:outerShdw>
                </a:effectLst>
              </a:rPr>
              <a:t> </a:t>
            </a:r>
            <a:r>
              <a:rPr lang="en-US" sz="3200" b="1" i="1" dirty="0">
                <a:ln w="11430"/>
                <a:solidFill>
                  <a:srgbClr val="FFFF00"/>
                </a:solidFill>
                <a:effectLst>
                  <a:glow rad="101600">
                    <a:schemeClr val="tx1"/>
                  </a:glow>
                  <a:outerShdw blurRad="50800" dist="39000" dir="5460000" algn="tl">
                    <a:srgbClr val="000000">
                      <a:alpha val="38000"/>
                    </a:srgbClr>
                  </a:outerShdw>
                </a:effectLst>
              </a:rPr>
              <a:t> </a:t>
            </a:r>
          </a:p>
        </p:txBody>
      </p:sp>
      <p:sp>
        <p:nvSpPr>
          <p:cNvPr id="4" name="Rectangle 2">
            <a:extLst>
              <a:ext uri="{FF2B5EF4-FFF2-40B4-BE49-F238E27FC236}">
                <a16:creationId xmlns:a16="http://schemas.microsoft.com/office/drawing/2014/main" id="{D480743F-07CD-40D1-85C1-6C60C5D3F4C4}"/>
              </a:ext>
            </a:extLst>
          </p:cNvPr>
          <p:cNvSpPr txBox="1">
            <a:spLocks noChangeArrowheads="1"/>
          </p:cNvSpPr>
          <p:nvPr/>
        </p:nvSpPr>
        <p:spPr bwMode="auto">
          <a:xfrm>
            <a:off x="1414463" y="3570813"/>
            <a:ext cx="3548061"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5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day of death</a:t>
            </a:r>
            <a:endParaRPr kumimoji="0" lang="en-US" altLang="en-US" sz="435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8723B240-D8D2-4D65-8365-4BDC3BD1A158}"/>
              </a:ext>
            </a:extLst>
          </p:cNvPr>
          <p:cNvSpPr txBox="1">
            <a:spLocks noChangeArrowheads="1"/>
          </p:cNvSpPr>
          <p:nvPr/>
        </p:nvSpPr>
        <p:spPr bwMode="auto">
          <a:xfrm>
            <a:off x="5019674" y="2224613"/>
            <a:ext cx="2295525"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5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better</a:t>
            </a:r>
            <a:endParaRPr kumimoji="0" lang="en-US" altLang="en-US" sz="435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8" name="SpotlightShape1_rendered">
            <a:extLst>
              <a:ext uri="{FF2B5EF4-FFF2-40B4-BE49-F238E27FC236}">
                <a16:creationId xmlns:a16="http://schemas.microsoft.com/office/drawing/2014/main" id="{AA47AC44-2DCE-46F5-9F11-9DD09F696CE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0" y="-1"/>
            <a:ext cx="9144001" cy="6858001"/>
          </a:xfrm>
          <a:prstGeom prst="rect">
            <a:avLst/>
          </a:prstGeom>
        </p:spPr>
      </p:pic>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4.44444E-6 -4.07407E-6 C 0.00017 -0.01643 -0.00608 -0.06504 0.00121 -0.0993 C 0.0085 -0.13379 0.02586 -0.17222 0.04427 -0.20717 C 0.06267 -0.24213 0.07847 -0.27569 0.11145 -0.30833 C 0.14444 -0.34097 0.18159 -0.37245 0.24184 -0.40277 C 0.30208 -0.43333 0.42517 -0.47338 0.47343 -0.49213 " pathEditMode="relative" rAng="0" ptsTypes="AAAAAA">
                                      <p:cBhvr>
                                        <p:cTn id="10" dur="1250" spd="-100000" fill="hold"/>
                                        <p:tgtEl>
                                          <p:spTgt spid="2"/>
                                        </p:tgtEl>
                                        <p:attrNameLst>
                                          <p:attrName>ppt_x</p:attrName>
                                          <p:attrName>ppt_y</p:attrName>
                                        </p:attrNameLst>
                                      </p:cBhvr>
                                      <p:rCtr x="23542" y="-24606"/>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par>
                                <p:cTn id="19" presetID="22" presetClass="entr" presetSubtype="8" fill="hold" grpId="0" nodeType="withEffect">
                                  <p:stCondLst>
                                    <p:cond delay="115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174"/>
          <a:stretch/>
        </p:blipFill>
        <p:spPr>
          <a:xfrm>
            <a:off x="0" y="0"/>
            <a:ext cx="9144000" cy="6858000"/>
          </a:xfrm>
          <a:prstGeom prst="rect">
            <a:avLst/>
          </a:prstGeom>
        </p:spPr>
      </p:pic>
      <p:sp>
        <p:nvSpPr>
          <p:cNvPr id="2" name="Title 1"/>
          <p:cNvSpPr>
            <a:spLocks noGrp="1"/>
          </p:cNvSpPr>
          <p:nvPr>
            <p:ph type="title"/>
          </p:nvPr>
        </p:nvSpPr>
        <p:spPr>
          <a:xfrm>
            <a:off x="457200" y="685800"/>
            <a:ext cx="8229600" cy="5562600"/>
          </a:xfrm>
        </p:spPr>
        <p:txBody>
          <a:bodyPr>
            <a:normAutofit fontScale="90000"/>
          </a:bodyPr>
          <a:lstStyle/>
          <a:p>
            <a:r>
              <a:rPr lang="en-US"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If a man begets a hundred children and lives many years, so that the days of his years are many, but his soul is not satisfied with goodness, or indeed he has no burial, I say that a stillborn child is better than he - for it comes in vanity and departs in darkness, and its name is covered with darkness.             </a:t>
            </a:r>
            <a:r>
              <a:rPr lang="en-US" sz="3600" i="1"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Ecclesiastes 6:3-4 </a:t>
            </a:r>
          </a:p>
        </p:txBody>
      </p:sp>
      <p:sp>
        <p:nvSpPr>
          <p:cNvPr id="8" name="Title 1"/>
          <p:cNvSpPr txBox="1">
            <a:spLocks/>
          </p:cNvSpPr>
          <p:nvPr/>
        </p:nvSpPr>
        <p:spPr>
          <a:xfrm>
            <a:off x="2057400" y="4876800"/>
            <a:ext cx="64008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n w="18415" cmpd="sng">
                  <a:solidFill>
                    <a:srgbClr val="FFFFFF"/>
                  </a:solidFill>
                  <a:prstDash val="solid"/>
                </a:ln>
                <a:effectLst>
                  <a:outerShdw blurRad="63500" dir="3600000" algn="tl" rotWithShape="0">
                    <a:srgbClr val="000000">
                      <a:alpha val="70000"/>
                    </a:srgbClr>
                  </a:outerShdw>
                </a:effectLst>
              </a:rPr>
              <a:t> </a:t>
            </a:r>
            <a:r>
              <a:rPr lang="en-US" sz="4500" dirty="0">
                <a:ln w="18415" cmpd="sng">
                  <a:solidFill>
                    <a:srgbClr val="FFFFFF"/>
                  </a:solidFill>
                  <a:prstDash val="solid"/>
                </a:ln>
                <a:effectLst>
                  <a:outerShdw blurRad="63500" dir="3600000" algn="tl" rotWithShape="0">
                    <a:srgbClr val="000000">
                      <a:alpha val="70000"/>
                    </a:srgbClr>
                  </a:outerShdw>
                </a:effectLst>
              </a:rPr>
              <a:t> </a:t>
            </a:r>
            <a:r>
              <a:rPr lang="en-US" sz="4000" dirty="0">
                <a:ln w="18415" cmpd="sng">
                  <a:noFill/>
                  <a:prstDash val="solid"/>
                </a:ln>
                <a:effectLst>
                  <a:outerShdw blurRad="63500" dir="3600000" algn="tl" rotWithShape="0">
                    <a:srgbClr val="000000">
                      <a:alpha val="70000"/>
                    </a:srgbClr>
                  </a:outerShdw>
                </a:effectLst>
              </a:rPr>
              <a:t>covered with darkness</a:t>
            </a:r>
          </a:p>
        </p:txBody>
      </p:sp>
      <p:sp>
        <p:nvSpPr>
          <p:cNvPr id="9" name="Title 1"/>
          <p:cNvSpPr txBox="1">
            <a:spLocks/>
          </p:cNvSpPr>
          <p:nvPr/>
        </p:nvSpPr>
        <p:spPr>
          <a:xfrm>
            <a:off x="609600" y="2286000"/>
            <a:ext cx="6324600" cy="1249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n w="18415" cmpd="sng">
                  <a:solidFill>
                    <a:srgbClr val="FFFFFF"/>
                  </a:solidFill>
                  <a:prstDash val="solid"/>
                </a:ln>
                <a:solidFill>
                  <a:srgbClr val="FF0000"/>
                </a:solidFill>
                <a:effectLst>
                  <a:outerShdw blurRad="63500" dir="3600000" algn="tl" rotWithShape="0">
                    <a:srgbClr val="000000">
                      <a:alpha val="70000"/>
                    </a:srgbClr>
                  </a:outerShdw>
                </a:effectLst>
              </a:rPr>
              <a:t> </a:t>
            </a:r>
            <a:r>
              <a:rPr lang="en-US" sz="4200" dirty="0">
                <a:ln w="18415" cmpd="sng">
                  <a:solidFill>
                    <a:srgbClr val="FFFFFF"/>
                  </a:solidFill>
                  <a:prstDash val="solid"/>
                </a:ln>
                <a:solidFill>
                  <a:srgbClr val="FF0000"/>
                </a:solidFill>
                <a:effectLst>
                  <a:outerShdw blurRad="63500" dir="3600000" algn="tl" rotWithShape="0">
                    <a:srgbClr val="000000">
                      <a:alpha val="70000"/>
                    </a:srgbClr>
                  </a:outerShdw>
                </a:effectLst>
              </a:rPr>
              <a:t> </a:t>
            </a:r>
            <a:r>
              <a:rPr lang="en-US" sz="4000" dirty="0">
                <a:ln w="18415" cmpd="sng">
                  <a:noFill/>
                  <a:prstDash val="solid"/>
                </a:ln>
                <a:solidFill>
                  <a:srgbClr val="66FF66"/>
                </a:solidFill>
                <a:effectLst>
                  <a:outerShdw blurRad="63500" dir="3600000" algn="tl" rotWithShape="0">
                    <a:srgbClr val="000000">
                      <a:alpha val="70000"/>
                    </a:srgbClr>
                  </a:outerShdw>
                </a:effectLst>
              </a:rPr>
              <a:t>satisfied with goodness</a:t>
            </a:r>
          </a:p>
        </p:txBody>
      </p:sp>
      <p:sp>
        <p:nvSpPr>
          <p:cNvPr id="10" name="Title 1"/>
          <p:cNvSpPr txBox="1">
            <a:spLocks/>
          </p:cNvSpPr>
          <p:nvPr/>
        </p:nvSpPr>
        <p:spPr>
          <a:xfrm>
            <a:off x="4724400" y="4876800"/>
            <a:ext cx="3048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a:ln w="18415" cmpd="sng">
                  <a:solidFill>
                    <a:srgbClr val="FFFFFF"/>
                  </a:solidFill>
                  <a:prstDash val="solid"/>
                </a:ln>
                <a:effectLst>
                  <a:outerShdw blurRad="63500" dir="3600000" algn="tl" rotWithShape="0">
                    <a:srgbClr val="000000">
                      <a:alpha val="70000"/>
                    </a:srgbClr>
                  </a:outerShdw>
                </a:effectLst>
              </a:rPr>
              <a:t> </a:t>
            </a:r>
            <a:r>
              <a:rPr lang="en-US" sz="4000" dirty="0">
                <a:ln w="18415" cmpd="sng">
                  <a:solidFill>
                    <a:schemeClr val="bg1"/>
                  </a:solidFill>
                  <a:prstDash val="solid"/>
                </a:ln>
                <a:effectLst>
                  <a:glow rad="50800">
                    <a:schemeClr val="tx1"/>
                  </a:glow>
                  <a:outerShdw blurRad="63500" dir="3600000" algn="tl" rotWithShape="0">
                    <a:srgbClr val="000000">
                      <a:alpha val="70000"/>
                    </a:srgbClr>
                  </a:outerShdw>
                </a:effectLst>
              </a:rPr>
              <a:t>dark</a:t>
            </a:r>
          </a:p>
        </p:txBody>
      </p:sp>
      <p:sp>
        <p:nvSpPr>
          <p:cNvPr id="7" name="&quot;No&quot; Symbol 39">
            <a:extLst>
              <a:ext uri="{FF2B5EF4-FFF2-40B4-BE49-F238E27FC236}">
                <a16:creationId xmlns:a16="http://schemas.microsoft.com/office/drawing/2014/main" id="{5A5DE9FB-D91E-462E-B04E-63BD3B6D3D85}"/>
              </a:ext>
            </a:extLst>
          </p:cNvPr>
          <p:cNvSpPr/>
          <p:nvPr/>
        </p:nvSpPr>
        <p:spPr>
          <a:xfrm>
            <a:off x="703494" y="2654735"/>
            <a:ext cx="617306" cy="583765"/>
          </a:xfrm>
          <a:prstGeom prst="noSmoking">
            <a:avLst>
              <a:gd name="adj" fmla="val 12227"/>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Title 1">
            <a:extLst>
              <a:ext uri="{FF2B5EF4-FFF2-40B4-BE49-F238E27FC236}">
                <a16:creationId xmlns:a16="http://schemas.microsoft.com/office/drawing/2014/main" id="{9A2A8435-42FD-42C3-BF4C-831FE7FC26F0}"/>
              </a:ext>
            </a:extLst>
          </p:cNvPr>
          <p:cNvSpPr txBox="1">
            <a:spLocks/>
          </p:cNvSpPr>
          <p:nvPr/>
        </p:nvSpPr>
        <p:spPr>
          <a:xfrm>
            <a:off x="2597727" y="554181"/>
            <a:ext cx="3484419" cy="22444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n w="18415" cmpd="sng">
                  <a:solidFill>
                    <a:srgbClr val="FFFFFF"/>
                  </a:solidFill>
                  <a:prstDash val="solid"/>
                </a:ln>
                <a:effectLst>
                  <a:outerShdw blurRad="63500" dir="3600000" algn="tl" rotWithShape="0">
                    <a:srgbClr val="000000">
                      <a:alpha val="70000"/>
                    </a:srgbClr>
                  </a:outerShdw>
                </a:effectLst>
              </a:rPr>
              <a:t> </a:t>
            </a:r>
            <a:r>
              <a:rPr lang="en-US" sz="4500" dirty="0">
                <a:ln w="18415" cmpd="sng">
                  <a:solidFill>
                    <a:srgbClr val="FFFFFF"/>
                  </a:solidFill>
                  <a:prstDash val="solid"/>
                </a:ln>
                <a:effectLst>
                  <a:outerShdw blurRad="63500" dir="3600000" algn="tl" rotWithShape="0">
                    <a:srgbClr val="000000">
                      <a:alpha val="70000"/>
                    </a:srgbClr>
                  </a:outerShdw>
                </a:effectLst>
              </a:rPr>
              <a:t> </a:t>
            </a:r>
            <a:r>
              <a:rPr lang="en-US" sz="13800" dirty="0">
                <a:ln w="18415" cmpd="sng">
                  <a:noFill/>
                  <a:prstDash val="solid"/>
                </a:ln>
                <a:effectLst>
                  <a:glow rad="76200">
                    <a:schemeClr val="bg1"/>
                  </a:glow>
                  <a:outerShdw blurRad="63500" dir="3600000" algn="tl" rotWithShape="0">
                    <a:srgbClr val="000000">
                      <a:alpha val="70000"/>
                    </a:srgbClr>
                  </a:outerShdw>
                </a:effectLst>
                <a:latin typeface="Fiddums Family" panose="02000000000000000000" pitchFamily="2" charset="0"/>
              </a:rPr>
              <a:t>Family</a:t>
            </a:r>
            <a:endParaRPr lang="en-US" sz="4000" dirty="0">
              <a:ln w="18415" cmpd="sng">
                <a:noFill/>
                <a:prstDash val="solid"/>
              </a:ln>
              <a:effectLst>
                <a:glow rad="76200">
                  <a:schemeClr val="bg1"/>
                </a:glow>
                <a:outerShdw blurRad="63500" dir="3600000" algn="tl" rotWithShape="0">
                  <a:srgbClr val="000000">
                    <a:alpha val="70000"/>
                  </a:srgbClr>
                </a:outerShdw>
              </a:effectLst>
              <a:latin typeface="Fiddums Family" panose="02000000000000000000" pitchFamily="2" charset="0"/>
            </a:endParaRPr>
          </a:p>
        </p:txBody>
      </p:sp>
      <p:sp>
        <p:nvSpPr>
          <p:cNvPr id="12" name="Multiply 42">
            <a:extLst>
              <a:ext uri="{FF2B5EF4-FFF2-40B4-BE49-F238E27FC236}">
                <a16:creationId xmlns:a16="http://schemas.microsoft.com/office/drawing/2014/main" id="{5C2630EC-419A-49B2-89E9-64BDB6BCBA63}"/>
              </a:ext>
            </a:extLst>
          </p:cNvPr>
          <p:cNvSpPr/>
          <p:nvPr/>
        </p:nvSpPr>
        <p:spPr>
          <a:xfrm>
            <a:off x="2834677" y="180109"/>
            <a:ext cx="3566122" cy="3463636"/>
          </a:xfrm>
          <a:prstGeom prst="mathMultiply">
            <a:avLst>
              <a:gd name="adj1" fmla="val 108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0"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stCondLst>
                                            <p:cond delay="0"/>
                                          </p:stCondLst>
                                        </p:cTn>
                                        <p:tgtEl>
                                          <p:spTgt spid="7"/>
                                        </p:tgtEl>
                                      </p:cBhvr>
                                    </p:animEffect>
                                    <p:anim to="" calcmode="lin" valueType="num">
                                      <p:cBhvr>
                                        <p:cTn id="1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xit" presetSubtype="0" fill="hold" grpId="1" nodeType="withEffect">
                                  <p:stCondLst>
                                    <p:cond delay="0"/>
                                  </p:stCondLst>
                                  <p:childTnLst>
                                    <p:animEffect transition="out" filter="fade">
                                      <p:cBhvr>
                                        <p:cTn id="31" dur="2000"/>
                                        <p:tgtEl>
                                          <p:spTgt spid="2"/>
                                        </p:tgtEl>
                                      </p:cBhvr>
                                    </p:animEffect>
                                    <p:set>
                                      <p:cBhvr>
                                        <p:cTn id="32" dur="1" fill="hold">
                                          <p:stCondLst>
                                            <p:cond delay="1999"/>
                                          </p:stCondLst>
                                        </p:cTn>
                                        <p:tgtEl>
                                          <p:spTgt spid="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8"/>
                                        </p:tgtEl>
                                      </p:cBhvr>
                                    </p:animEffect>
                                    <p:set>
                                      <p:cBhvr>
                                        <p:cTn id="38" dur="1" fill="hold">
                                          <p:stCondLst>
                                            <p:cond delay="1999"/>
                                          </p:stCondLst>
                                        </p:cTn>
                                        <p:tgtEl>
                                          <p:spTgt spid="8"/>
                                        </p:tgtEl>
                                        <p:attrNameLst>
                                          <p:attrName>style.visibility</p:attrName>
                                        </p:attrNameLst>
                                      </p:cBhvr>
                                      <p:to>
                                        <p:strVal val="hidden"/>
                                      </p:to>
                                    </p:set>
                                  </p:childTnLst>
                                </p:cTn>
                              </p:par>
                              <p:par>
                                <p:cTn id="39" presetID="6" presetClass="emph" presetSubtype="0" fill="hold" grpId="1" nodeType="withEffect">
                                  <p:stCondLst>
                                    <p:cond delay="0"/>
                                  </p:stCondLst>
                                  <p:childTnLst>
                                    <p:animScale>
                                      <p:cBhvr>
                                        <p:cTn id="40" dur="2000" fill="hold"/>
                                        <p:tgtEl>
                                          <p:spTgt spid="10"/>
                                        </p:tgtEl>
                                      </p:cBhvr>
                                      <p:by x="109000" y="109000"/>
                                    </p:animScale>
                                  </p:childTnLst>
                                </p:cTn>
                              </p:par>
                              <p:par>
                                <p:cTn id="41" presetID="0" presetClass="path" presetSubtype="0" accel="50000" decel="50000" fill="hold" grpId="2" nodeType="withEffect">
                                  <p:stCondLst>
                                    <p:cond delay="0"/>
                                  </p:stCondLst>
                                  <p:childTnLst>
                                    <p:animMotion origin="layout" path="M -0.00034 -0.00047 L -0.57014 -0.55949 " pathEditMode="relative" rAng="0" ptsTypes="AA">
                                      <p:cBhvr>
                                        <p:cTn id="42" dur="2000" fill="hold"/>
                                        <p:tgtEl>
                                          <p:spTgt spid="10"/>
                                        </p:tgtEl>
                                        <p:attrNameLst>
                                          <p:attrName>ppt_x</p:attrName>
                                          <p:attrName>ppt_y</p:attrName>
                                        </p:attrNameLst>
                                      </p:cBhvr>
                                      <p:rCtr x="-28490" y="-27963"/>
                                    </p:animMotion>
                                  </p:childTnLst>
                                </p:cTn>
                              </p:par>
                              <p:par>
                                <p:cTn id="43" presetID="3" presetClass="emph" presetSubtype="2" fill="hold" grpId="3" nodeType="withEffect">
                                  <p:stCondLst>
                                    <p:cond delay="0"/>
                                  </p:stCondLst>
                                  <p:childTnLst>
                                    <p:animClr clrSpc="rgb" dir="cw">
                                      <p:cBhvr override="childStyle">
                                        <p:cTn id="44" dur="2000" fill="hold"/>
                                        <p:tgtEl>
                                          <p:spTgt spid="10"/>
                                        </p:tgtEl>
                                        <p:attrNameLst>
                                          <p:attrName>style.color</p:attrName>
                                        </p:attrNameLst>
                                      </p:cBhvr>
                                      <p:to>
                                        <a:schemeClr val="bg1"/>
                                      </p:to>
                                    </p:animClr>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stCondLst>
                                            <p:cond delay="0"/>
                                          </p:stCondLst>
                                        </p:cTn>
                                        <p:tgtEl>
                                          <p:spTgt spid="12"/>
                                        </p:tgtEl>
                                      </p:cBhvr>
                                    </p:animEffect>
                                    <p:anim to="" calcmode="lin" valueType="num">
                                      <p:cBhvr>
                                        <p:cTn id="5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61" presetID="23" presetClass="exit" presetSubtype="32" fill="hold" grpId="1" nodeType="withEffect">
                                  <p:stCondLst>
                                    <p:cond delay="450"/>
                                  </p:stCondLst>
                                  <p:childTnLst>
                                    <p:anim calcmode="lin" valueType="num">
                                      <p:cBhvr>
                                        <p:cTn id="62" dur="500"/>
                                        <p:tgtEl>
                                          <p:spTgt spid="12"/>
                                        </p:tgtEl>
                                        <p:attrNameLst>
                                          <p:attrName>ppt_w</p:attrName>
                                        </p:attrNameLst>
                                      </p:cBhvr>
                                      <p:tavLst>
                                        <p:tav tm="0">
                                          <p:val>
                                            <p:strVal val="ppt_w"/>
                                          </p:val>
                                        </p:tav>
                                        <p:tav tm="100000">
                                          <p:val>
                                            <p:fltVal val="0"/>
                                          </p:val>
                                        </p:tav>
                                      </p:tavLst>
                                    </p:anim>
                                    <p:anim calcmode="lin" valueType="num">
                                      <p:cBhvr>
                                        <p:cTn id="63" dur="500"/>
                                        <p:tgtEl>
                                          <p:spTgt spid="12"/>
                                        </p:tgtEl>
                                        <p:attrNameLst>
                                          <p:attrName>ppt_h</p:attrName>
                                        </p:attrNameLst>
                                      </p:cBhvr>
                                      <p:tavLst>
                                        <p:tav tm="0">
                                          <p:val>
                                            <p:strVal val="ppt_h"/>
                                          </p:val>
                                        </p:tav>
                                        <p:tav tm="100000">
                                          <p:val>
                                            <p:fltVal val="0"/>
                                          </p:val>
                                        </p:tav>
                                      </p:tavLst>
                                    </p:anim>
                                    <p:set>
                                      <p:cBhvr>
                                        <p:cTn id="64" dur="1" fill="hold">
                                          <p:stCondLst>
                                            <p:cond delay="499"/>
                                          </p:stCondLst>
                                        </p:cTn>
                                        <p:tgtEl>
                                          <p:spTgt spid="12"/>
                                        </p:tgtEl>
                                        <p:attrNameLst>
                                          <p:attrName>style.visibility</p:attrName>
                                        </p:attrNameLst>
                                      </p:cBhvr>
                                      <p:to>
                                        <p:strVal val="hidden"/>
                                      </p:to>
                                    </p:set>
                                  </p:childTnLst>
                                </p:cTn>
                              </p:par>
                              <p:par>
                                <p:cTn id="65" presetID="23" presetClass="exit" presetSubtype="32" fill="hold" grpId="1" nodeType="withEffect">
                                  <p:stCondLst>
                                    <p:cond delay="450"/>
                                  </p:stCondLst>
                                  <p:childTnLst>
                                    <p:anim calcmode="lin" valueType="num">
                                      <p:cBhvr>
                                        <p:cTn id="66" dur="500"/>
                                        <p:tgtEl>
                                          <p:spTgt spid="11"/>
                                        </p:tgtEl>
                                        <p:attrNameLst>
                                          <p:attrName>ppt_w</p:attrName>
                                        </p:attrNameLst>
                                      </p:cBhvr>
                                      <p:tavLst>
                                        <p:tav tm="0">
                                          <p:val>
                                            <p:strVal val="ppt_w"/>
                                          </p:val>
                                        </p:tav>
                                        <p:tav tm="100000">
                                          <p:val>
                                            <p:fltVal val="0"/>
                                          </p:val>
                                        </p:tav>
                                      </p:tavLst>
                                    </p:anim>
                                    <p:anim calcmode="lin" valueType="num">
                                      <p:cBhvr>
                                        <p:cTn id="67" dur="500"/>
                                        <p:tgtEl>
                                          <p:spTgt spid="11"/>
                                        </p:tgtEl>
                                        <p:attrNameLst>
                                          <p:attrName>ppt_h</p:attrName>
                                        </p:attrNameLst>
                                      </p:cBhvr>
                                      <p:tavLst>
                                        <p:tav tm="0">
                                          <p:val>
                                            <p:strVal val="ppt_h"/>
                                          </p:val>
                                        </p:tav>
                                        <p:tav tm="100000">
                                          <p:val>
                                            <p:fltVal val="0"/>
                                          </p:val>
                                        </p:tav>
                                      </p:tavLst>
                                    </p:anim>
                                    <p:set>
                                      <p:cBhvr>
                                        <p:cTn id="6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9" grpId="0"/>
      <p:bldP spid="9" grpId="1"/>
      <p:bldP spid="10" grpId="0"/>
      <p:bldP spid="10" grpId="1"/>
      <p:bldP spid="10" grpId="2"/>
      <p:bldP spid="10" grpId="3"/>
      <p:bldP spid="7" grpId="0" animBg="1"/>
      <p:bldP spid="7" grpId="1" animBg="1"/>
      <p:bldP spid="11" grpId="0"/>
      <p:bldP spid="11" grpId="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A3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5254" cy="6851441"/>
          </a:xfrm>
          <a:prstGeom prst="rect">
            <a:avLst/>
          </a:prstGeom>
        </p:spPr>
      </p:pic>
      <p:sp>
        <p:nvSpPr>
          <p:cNvPr id="25"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26"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24"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23"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4" name="Title 1"/>
          <p:cNvSpPr txBox="1">
            <a:spLocks/>
          </p:cNvSpPr>
          <p:nvPr/>
        </p:nvSpPr>
        <p:spPr bwMode="auto">
          <a:xfrm>
            <a:off x="1752600" y="421679"/>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solidFill>
                  <a:srgbClr val="FFFF00"/>
                </a:solidFill>
                <a:effectLst>
                  <a:glow rad="101600">
                    <a:schemeClr val="tx1">
                      <a:alpha val="80000"/>
                    </a:schemeClr>
                  </a:glow>
                </a:effectLst>
                <a:latin typeface="AR BERKLEY" panose="02000000000000000000" pitchFamily="2" charset="0"/>
              </a:rPr>
              <a:t>Ron Bert</a:t>
            </a:r>
          </a:p>
        </p:txBody>
      </p:sp>
      <p:sp>
        <p:nvSpPr>
          <p:cNvPr id="5" name="Title 1"/>
          <p:cNvSpPr txBox="1">
            <a:spLocks/>
          </p:cNvSpPr>
          <p:nvPr/>
        </p:nvSpPr>
        <p:spPr bwMode="auto">
          <a:xfrm>
            <a:off x="1507120" y="5064457"/>
            <a:ext cx="593974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solidFill>
                  <a:srgbClr val="0066FF"/>
                </a:solidFill>
                <a:effectLst>
                  <a:glow rad="101600">
                    <a:schemeClr val="tx1">
                      <a:alpha val="80000"/>
                    </a:schemeClr>
                  </a:glow>
                </a:effectLst>
                <a:latin typeface="AR CENA" panose="02000000000000000000" pitchFamily="2" charset="0"/>
              </a:rPr>
              <a:t>August 16, 2015</a:t>
            </a:r>
          </a:p>
        </p:txBody>
      </p:sp>
      <p:sp>
        <p:nvSpPr>
          <p:cNvPr id="2050" name="Title 1"/>
          <p:cNvSpPr>
            <a:spLocks noGrp="1"/>
          </p:cNvSpPr>
          <p:nvPr>
            <p:ph type="title"/>
          </p:nvPr>
        </p:nvSpPr>
        <p:spPr>
          <a:xfrm>
            <a:off x="914400" y="2209800"/>
            <a:ext cx="7239000" cy="2514600"/>
          </a:xfrm>
          <a:ln>
            <a:noFill/>
          </a:ln>
        </p:spPr>
        <p:txBody>
          <a:bodyPr>
            <a:noAutofit/>
            <a:scene3d>
              <a:camera prst="orthographicFront"/>
              <a:lightRig rig="threePt" dir="t"/>
            </a:scene3d>
            <a:sp3d extrusionH="57150">
              <a:bevelT w="38100" h="38100" prst="angle"/>
            </a:sp3d>
          </a:bodyPr>
          <a:lstStyle/>
          <a:p>
            <a:pPr eaLnBrk="1" hangingPunct="1"/>
            <a:r>
              <a:rPr lang="en-US" altLang="en-US" sz="14000" b="1" dirty="0">
                <a:solidFill>
                  <a:srgbClr val="FF0000"/>
                </a:solidFill>
                <a:effectLst/>
                <a:latin typeface="AR ESSENCE" panose="02000000000000000000" pitchFamily="2" charset="0"/>
              </a:rPr>
              <a:t>Life</a:t>
            </a:r>
          </a:p>
        </p:txBody>
      </p:sp>
    </p:spTree>
    <p:extLst>
      <p:ext uri="{BB962C8B-B14F-4D97-AF65-F5344CB8AC3E}">
        <p14:creationId xmlns:p14="http://schemas.microsoft.com/office/powerpoint/2010/main" val="144662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childTnLst>
                                </p:cTn>
                              </p:par>
                              <p:par>
                                <p:cTn id="26" presetID="10" presetClass="exit" presetSubtype="0" fill="hold" grpId="1" nodeType="withEffect">
                                  <p:stCondLst>
                                    <p:cond delay="0"/>
                                  </p:stCondLst>
                                  <p:childTnLst>
                                    <p:animEffect transition="out" filter="fade">
                                      <p:cBhvr>
                                        <p:cTn id="27" dur="1000"/>
                                        <p:tgtEl>
                                          <p:spTgt spid="23">
                                            <p:txEl>
                                              <p:pRg st="0" end="0"/>
                                            </p:txEl>
                                          </p:spTgt>
                                        </p:tgtEl>
                                      </p:cBhvr>
                                    </p:animEffect>
                                    <p:set>
                                      <p:cBhvr>
                                        <p:cTn id="28" dur="1" fill="hold">
                                          <p:stCondLst>
                                            <p:cond delay="999"/>
                                          </p:stCondLst>
                                        </p:cTn>
                                        <p:tgtEl>
                                          <p:spTgt spid="23">
                                            <p:txEl>
                                              <p:pRg st="0" end="0"/>
                                            </p:txEl>
                                          </p:spTgt>
                                        </p:tgtEl>
                                        <p:attrNameLst>
                                          <p:attrName>style.visibility</p:attrName>
                                        </p:attrNameLst>
                                      </p:cBhvr>
                                      <p:to>
                                        <p:strVal val="hidden"/>
                                      </p:to>
                                    </p:set>
                                  </p:childTnLst>
                                </p:cTn>
                              </p:par>
                              <p:par>
                                <p:cTn id="29" presetID="23" presetClass="exit" presetSubtype="16" fill="hold" grpId="2" nodeType="withEffect">
                                  <p:stCondLst>
                                    <p:cond delay="0"/>
                                  </p:stCondLst>
                                  <p:childTnLst>
                                    <p:anim calcmode="lin" valueType="num">
                                      <p:cBhvr>
                                        <p:cTn id="30" dur="1000"/>
                                        <p:tgtEl>
                                          <p:spTgt spid="23">
                                            <p:txEl>
                                              <p:pRg st="0" end="0"/>
                                            </p:txEl>
                                          </p:spTgt>
                                        </p:tgtEl>
                                        <p:attrNameLst>
                                          <p:attrName>ppt_w</p:attrName>
                                        </p:attrNameLst>
                                      </p:cBhvr>
                                      <p:tavLst>
                                        <p:tav tm="0">
                                          <p:val>
                                            <p:strVal val="ppt_w"/>
                                          </p:val>
                                        </p:tav>
                                        <p:tav tm="100000">
                                          <p:val>
                                            <p:strVal val="4*ppt_w"/>
                                          </p:val>
                                        </p:tav>
                                      </p:tavLst>
                                    </p:anim>
                                    <p:anim calcmode="lin" valueType="num">
                                      <p:cBhvr>
                                        <p:cTn id="31" dur="1000"/>
                                        <p:tgtEl>
                                          <p:spTgt spid="23">
                                            <p:txEl>
                                              <p:pRg st="0" end="0"/>
                                            </p:txEl>
                                          </p:spTgt>
                                        </p:tgtEl>
                                        <p:attrNameLst>
                                          <p:attrName>ppt_h</p:attrName>
                                        </p:attrNameLst>
                                      </p:cBhvr>
                                      <p:tavLst>
                                        <p:tav tm="0">
                                          <p:val>
                                            <p:strVal val="ppt_h"/>
                                          </p:val>
                                        </p:tav>
                                        <p:tav tm="100000">
                                          <p:val>
                                            <p:strVal val="4*ppt_h"/>
                                          </p:val>
                                        </p:tav>
                                      </p:tavLst>
                                    </p:anim>
                                    <p:set>
                                      <p:cBhvr>
                                        <p:cTn id="32" dur="1" fill="hold">
                                          <p:stCondLst>
                                            <p:cond delay="999"/>
                                          </p:stCondLst>
                                        </p:cTn>
                                        <p:tgtEl>
                                          <p:spTgt spid="23">
                                            <p:txEl>
                                              <p:pRg st="0" end="0"/>
                                            </p:txEl>
                                          </p:spTgt>
                                        </p:tgtEl>
                                        <p:attrNameLst>
                                          <p:attrName>style.visibility</p:attrName>
                                        </p:attrNameLst>
                                      </p:cBhvr>
                                      <p:to>
                                        <p:strVal val="hidden"/>
                                      </p:to>
                                    </p:set>
                                  </p:childTnLst>
                                </p:cTn>
                              </p:par>
                              <p:par>
                                <p:cTn id="33" presetID="1" presetClass="entr" presetSubtype="0" fill="hold" grpId="0" nodeType="withEffect">
                                  <p:stCondLst>
                                    <p:cond delay="20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par>
                                <p:cTn id="35" presetID="10" presetClass="exit" presetSubtype="0" fill="hold" grpId="1" nodeType="withEffect">
                                  <p:stCondLst>
                                    <p:cond delay="200"/>
                                  </p:stCondLst>
                                  <p:childTnLst>
                                    <p:animEffect transition="out" filter="fade">
                                      <p:cBhvr>
                                        <p:cTn id="36" dur="1000"/>
                                        <p:tgtEl>
                                          <p:spTgt spid="24">
                                            <p:txEl>
                                              <p:pRg st="0" end="0"/>
                                            </p:txEl>
                                          </p:spTgt>
                                        </p:tgtEl>
                                      </p:cBhvr>
                                    </p:animEffect>
                                    <p:set>
                                      <p:cBhvr>
                                        <p:cTn id="37" dur="1" fill="hold">
                                          <p:stCondLst>
                                            <p:cond delay="999"/>
                                          </p:stCondLst>
                                        </p:cTn>
                                        <p:tgtEl>
                                          <p:spTgt spid="24">
                                            <p:txEl>
                                              <p:pRg st="0" end="0"/>
                                            </p:txEl>
                                          </p:spTgt>
                                        </p:tgtEl>
                                        <p:attrNameLst>
                                          <p:attrName>style.visibility</p:attrName>
                                        </p:attrNameLst>
                                      </p:cBhvr>
                                      <p:to>
                                        <p:strVal val="hidden"/>
                                      </p:to>
                                    </p:set>
                                  </p:childTnLst>
                                </p:cTn>
                              </p:par>
                              <p:par>
                                <p:cTn id="38" presetID="23" presetClass="exit" presetSubtype="16" fill="hold" grpId="2" nodeType="withEffect">
                                  <p:stCondLst>
                                    <p:cond delay="200"/>
                                  </p:stCondLst>
                                  <p:childTnLst>
                                    <p:anim calcmode="lin" valueType="num">
                                      <p:cBhvr>
                                        <p:cTn id="39" dur="1000"/>
                                        <p:tgtEl>
                                          <p:spTgt spid="24">
                                            <p:txEl>
                                              <p:pRg st="0" end="0"/>
                                            </p:txEl>
                                          </p:spTgt>
                                        </p:tgtEl>
                                        <p:attrNameLst>
                                          <p:attrName>ppt_w</p:attrName>
                                        </p:attrNameLst>
                                      </p:cBhvr>
                                      <p:tavLst>
                                        <p:tav tm="0">
                                          <p:val>
                                            <p:strVal val="ppt_w"/>
                                          </p:val>
                                        </p:tav>
                                        <p:tav tm="100000">
                                          <p:val>
                                            <p:strVal val="4*ppt_w"/>
                                          </p:val>
                                        </p:tav>
                                      </p:tavLst>
                                    </p:anim>
                                    <p:anim calcmode="lin" valueType="num">
                                      <p:cBhvr>
                                        <p:cTn id="40" dur="1000"/>
                                        <p:tgtEl>
                                          <p:spTgt spid="24">
                                            <p:txEl>
                                              <p:pRg st="0" end="0"/>
                                            </p:txEl>
                                          </p:spTgt>
                                        </p:tgtEl>
                                        <p:attrNameLst>
                                          <p:attrName>ppt_h</p:attrName>
                                        </p:attrNameLst>
                                      </p:cBhvr>
                                      <p:tavLst>
                                        <p:tav tm="0">
                                          <p:val>
                                            <p:strVal val="ppt_h"/>
                                          </p:val>
                                        </p:tav>
                                        <p:tav tm="100000">
                                          <p:val>
                                            <p:strVal val="4*ppt_h"/>
                                          </p:val>
                                        </p:tav>
                                      </p:tavLst>
                                    </p:anim>
                                    <p:set>
                                      <p:cBhvr>
                                        <p:cTn id="41" dur="1" fill="hold">
                                          <p:stCondLst>
                                            <p:cond delay="999"/>
                                          </p:stCondLst>
                                        </p:cTn>
                                        <p:tgtEl>
                                          <p:spTgt spid="24">
                                            <p:txEl>
                                              <p:pRg st="0" end="0"/>
                                            </p:txEl>
                                          </p:spTgt>
                                        </p:tgtEl>
                                        <p:attrNameLst>
                                          <p:attrName>style.visibility</p:attrName>
                                        </p:attrNameLst>
                                      </p:cBhvr>
                                      <p:to>
                                        <p:strVal val="hidden"/>
                                      </p:to>
                                    </p:set>
                                  </p:childTnLst>
                                </p:cTn>
                              </p:par>
                              <p:par>
                                <p:cTn id="42" presetID="1" presetClass="entr" presetSubtype="0" fill="hold" grpId="0" nodeType="withEffect">
                                  <p:stCondLst>
                                    <p:cond delay="400"/>
                                  </p:stCondLst>
                                  <p:childTnLst>
                                    <p:set>
                                      <p:cBhvr>
                                        <p:cTn id="43" dur="1" fill="hold">
                                          <p:stCondLst>
                                            <p:cond delay="0"/>
                                          </p:stCondLst>
                                        </p:cTn>
                                        <p:tgtEl>
                                          <p:spTgt spid="25">
                                            <p:txEl>
                                              <p:pRg st="0" end="0"/>
                                            </p:txEl>
                                          </p:spTgt>
                                        </p:tgtEl>
                                        <p:attrNameLst>
                                          <p:attrName>style.visibility</p:attrName>
                                        </p:attrNameLst>
                                      </p:cBhvr>
                                      <p:to>
                                        <p:strVal val="visible"/>
                                      </p:to>
                                    </p:set>
                                  </p:childTnLst>
                                </p:cTn>
                              </p:par>
                              <p:par>
                                <p:cTn id="44" presetID="10" presetClass="exit" presetSubtype="0" fill="hold" grpId="1" nodeType="withEffect">
                                  <p:stCondLst>
                                    <p:cond delay="400"/>
                                  </p:stCondLst>
                                  <p:childTnLst>
                                    <p:animEffect transition="out" filter="fade">
                                      <p:cBhvr>
                                        <p:cTn id="45" dur="1000"/>
                                        <p:tgtEl>
                                          <p:spTgt spid="25">
                                            <p:txEl>
                                              <p:pRg st="0" end="0"/>
                                            </p:txEl>
                                          </p:spTgt>
                                        </p:tgtEl>
                                      </p:cBhvr>
                                    </p:animEffect>
                                    <p:set>
                                      <p:cBhvr>
                                        <p:cTn id="46" dur="1" fill="hold">
                                          <p:stCondLst>
                                            <p:cond delay="999"/>
                                          </p:stCondLst>
                                        </p:cTn>
                                        <p:tgtEl>
                                          <p:spTgt spid="25">
                                            <p:txEl>
                                              <p:pRg st="0" end="0"/>
                                            </p:txEl>
                                          </p:spTgt>
                                        </p:tgtEl>
                                        <p:attrNameLst>
                                          <p:attrName>style.visibility</p:attrName>
                                        </p:attrNameLst>
                                      </p:cBhvr>
                                      <p:to>
                                        <p:strVal val="hidden"/>
                                      </p:to>
                                    </p:set>
                                  </p:childTnLst>
                                </p:cTn>
                              </p:par>
                              <p:par>
                                <p:cTn id="47" presetID="23" presetClass="exit" presetSubtype="16" fill="hold" grpId="2" nodeType="withEffect">
                                  <p:stCondLst>
                                    <p:cond delay="400"/>
                                  </p:stCondLst>
                                  <p:childTnLst>
                                    <p:anim calcmode="lin" valueType="num">
                                      <p:cBhvr>
                                        <p:cTn id="48" dur="1000"/>
                                        <p:tgtEl>
                                          <p:spTgt spid="25">
                                            <p:txEl>
                                              <p:pRg st="0" end="0"/>
                                            </p:txEl>
                                          </p:spTgt>
                                        </p:tgtEl>
                                        <p:attrNameLst>
                                          <p:attrName>ppt_w</p:attrName>
                                        </p:attrNameLst>
                                      </p:cBhvr>
                                      <p:tavLst>
                                        <p:tav tm="0">
                                          <p:val>
                                            <p:strVal val="ppt_w"/>
                                          </p:val>
                                        </p:tav>
                                        <p:tav tm="100000">
                                          <p:val>
                                            <p:strVal val="4*ppt_w"/>
                                          </p:val>
                                        </p:tav>
                                      </p:tavLst>
                                    </p:anim>
                                    <p:anim calcmode="lin" valueType="num">
                                      <p:cBhvr>
                                        <p:cTn id="49" dur="1000"/>
                                        <p:tgtEl>
                                          <p:spTgt spid="25">
                                            <p:txEl>
                                              <p:pRg st="0" end="0"/>
                                            </p:txEl>
                                          </p:spTgt>
                                        </p:tgtEl>
                                        <p:attrNameLst>
                                          <p:attrName>ppt_h</p:attrName>
                                        </p:attrNameLst>
                                      </p:cBhvr>
                                      <p:tavLst>
                                        <p:tav tm="0">
                                          <p:val>
                                            <p:strVal val="ppt_h"/>
                                          </p:val>
                                        </p:tav>
                                        <p:tav tm="100000">
                                          <p:val>
                                            <p:strVal val="4*ppt_h"/>
                                          </p:val>
                                        </p:tav>
                                      </p:tavLst>
                                    </p:anim>
                                    <p:set>
                                      <p:cBhvr>
                                        <p:cTn id="50" dur="1" fill="hold">
                                          <p:stCondLst>
                                            <p:cond delay="999"/>
                                          </p:stCondLst>
                                        </p:cTn>
                                        <p:tgtEl>
                                          <p:spTgt spid="25">
                                            <p:txEl>
                                              <p:pRg st="0" end="0"/>
                                            </p:txEl>
                                          </p:spTgt>
                                        </p:tgtEl>
                                        <p:attrNameLst>
                                          <p:attrName>style.visibility</p:attrName>
                                        </p:attrNameLst>
                                      </p:cBhvr>
                                      <p:to>
                                        <p:strVal val="hidden"/>
                                      </p:to>
                                    </p:set>
                                  </p:childTnLst>
                                </p:cTn>
                              </p:par>
                              <p:par>
                                <p:cTn id="51" presetID="1" presetClass="entr" presetSubtype="0" fill="hold" grpId="0" nodeType="withEffect">
                                  <p:stCondLst>
                                    <p:cond delay="600"/>
                                  </p:stCondLst>
                                  <p:childTnLst>
                                    <p:set>
                                      <p:cBhvr>
                                        <p:cTn id="52" dur="1" fill="hold">
                                          <p:stCondLst>
                                            <p:cond delay="0"/>
                                          </p:stCondLst>
                                        </p:cTn>
                                        <p:tgtEl>
                                          <p:spTgt spid="26">
                                            <p:txEl>
                                              <p:pRg st="0" end="0"/>
                                            </p:txEl>
                                          </p:spTgt>
                                        </p:tgtEl>
                                        <p:attrNameLst>
                                          <p:attrName>style.visibility</p:attrName>
                                        </p:attrNameLst>
                                      </p:cBhvr>
                                      <p:to>
                                        <p:strVal val="visible"/>
                                      </p:to>
                                    </p:set>
                                  </p:childTnLst>
                                </p:cTn>
                              </p:par>
                              <p:par>
                                <p:cTn id="53" presetID="10" presetClass="exit" presetSubtype="0" fill="hold" grpId="1" nodeType="withEffect">
                                  <p:stCondLst>
                                    <p:cond delay="600"/>
                                  </p:stCondLst>
                                  <p:childTnLst>
                                    <p:animEffect transition="out" filter="fade">
                                      <p:cBhvr>
                                        <p:cTn id="54" dur="1000"/>
                                        <p:tgtEl>
                                          <p:spTgt spid="26">
                                            <p:txEl>
                                              <p:pRg st="0" end="0"/>
                                            </p:txEl>
                                          </p:spTgt>
                                        </p:tgtEl>
                                      </p:cBhvr>
                                    </p:animEffect>
                                    <p:set>
                                      <p:cBhvr>
                                        <p:cTn id="55" dur="1" fill="hold">
                                          <p:stCondLst>
                                            <p:cond delay="999"/>
                                          </p:stCondLst>
                                        </p:cTn>
                                        <p:tgtEl>
                                          <p:spTgt spid="26">
                                            <p:txEl>
                                              <p:pRg st="0" end="0"/>
                                            </p:txEl>
                                          </p:spTgt>
                                        </p:tgtEl>
                                        <p:attrNameLst>
                                          <p:attrName>style.visibility</p:attrName>
                                        </p:attrNameLst>
                                      </p:cBhvr>
                                      <p:to>
                                        <p:strVal val="hidden"/>
                                      </p:to>
                                    </p:set>
                                  </p:childTnLst>
                                </p:cTn>
                              </p:par>
                              <p:par>
                                <p:cTn id="56" presetID="23" presetClass="exit" presetSubtype="16" fill="hold" grpId="2" nodeType="withEffect">
                                  <p:stCondLst>
                                    <p:cond delay="600"/>
                                  </p:stCondLst>
                                  <p:childTnLst>
                                    <p:anim calcmode="lin" valueType="num">
                                      <p:cBhvr>
                                        <p:cTn id="57" dur="1000"/>
                                        <p:tgtEl>
                                          <p:spTgt spid="26">
                                            <p:txEl>
                                              <p:pRg st="0" end="0"/>
                                            </p:txEl>
                                          </p:spTgt>
                                        </p:tgtEl>
                                        <p:attrNameLst>
                                          <p:attrName>ppt_w</p:attrName>
                                        </p:attrNameLst>
                                      </p:cBhvr>
                                      <p:tavLst>
                                        <p:tav tm="0">
                                          <p:val>
                                            <p:strVal val="ppt_w"/>
                                          </p:val>
                                        </p:tav>
                                        <p:tav tm="100000">
                                          <p:val>
                                            <p:strVal val="4*ppt_w"/>
                                          </p:val>
                                        </p:tav>
                                      </p:tavLst>
                                    </p:anim>
                                    <p:anim calcmode="lin" valueType="num">
                                      <p:cBhvr>
                                        <p:cTn id="58" dur="1000"/>
                                        <p:tgtEl>
                                          <p:spTgt spid="26">
                                            <p:txEl>
                                              <p:pRg st="0" end="0"/>
                                            </p:txEl>
                                          </p:spTgt>
                                        </p:tgtEl>
                                        <p:attrNameLst>
                                          <p:attrName>ppt_h</p:attrName>
                                        </p:attrNameLst>
                                      </p:cBhvr>
                                      <p:tavLst>
                                        <p:tav tm="0">
                                          <p:val>
                                            <p:strVal val="ppt_h"/>
                                          </p:val>
                                        </p:tav>
                                        <p:tav tm="100000">
                                          <p:val>
                                            <p:strVal val="4*ppt_h"/>
                                          </p:val>
                                        </p:tav>
                                      </p:tavLst>
                                    </p:anim>
                                    <p:set>
                                      <p:cBhvr>
                                        <p:cTn id="59" dur="1" fill="hold">
                                          <p:stCondLst>
                                            <p:cond delay="999"/>
                                          </p:stCondLst>
                                        </p:cTn>
                                        <p:tgtEl>
                                          <p:spTgt spid="26">
                                            <p:txEl>
                                              <p:pRg st="0" end="0"/>
                                            </p:txEl>
                                          </p:spTgt>
                                        </p:tgtEl>
                                        <p:attrNameLst>
                                          <p:attrName>style.visibility</p:attrName>
                                        </p:attrNameLst>
                                      </p:cBhvr>
                                      <p:to>
                                        <p:strVal val="hidden"/>
                                      </p:to>
                                    </p:set>
                                  </p:childTnLst>
                                </p:cTn>
                              </p:par>
                            </p:childTnLst>
                          </p:cTn>
                        </p:par>
                        <p:par>
                          <p:cTn id="60" fill="hold">
                            <p:stCondLst>
                              <p:cond delay="1600"/>
                            </p:stCondLst>
                            <p:childTnLst>
                              <p:par>
                                <p:cTn id="61" presetID="10"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500"/>
                                        <p:tgtEl>
                                          <p:spTgt spid="2"/>
                                        </p:tgtEl>
                                      </p:cBhvr>
                                    </p:animEffect>
                                  </p:childTnLst>
                                </p:cTn>
                              </p:par>
                              <p:par>
                                <p:cTn id="64" presetID="3" presetClass="emph" presetSubtype="2" fill="hold" grpId="5" nodeType="withEffect">
                                  <p:stCondLst>
                                    <p:cond delay="0"/>
                                  </p:stCondLst>
                                  <p:childTnLst>
                                    <p:animClr clrSpc="rgb" dir="cw">
                                      <p:cBhvr override="childStyle">
                                        <p:cTn id="65" dur="1000" fill="hold"/>
                                        <p:tgtEl>
                                          <p:spTgt spid="2050"/>
                                        </p:tgtEl>
                                        <p:attrNameLst>
                                          <p:attrName>style.color</p:attrName>
                                        </p:attrNameLst>
                                      </p:cBhvr>
                                      <p:to>
                                        <a:srgbClr val="FF9900"/>
                                      </p:to>
                                    </p:animClr>
                                  </p:childTnLst>
                                </p:cTn>
                              </p:par>
                              <p:par>
                                <p:cTn id="66" presetID="3" presetClass="emph" presetSubtype="2" fill="hold" grpId="4" nodeType="withEffect">
                                  <p:stCondLst>
                                    <p:cond delay="500"/>
                                  </p:stCondLst>
                                  <p:childTnLst>
                                    <p:animClr clrSpc="rgb" dir="cw">
                                      <p:cBhvr override="childStyle">
                                        <p:cTn id="67" dur="1000" fill="hold"/>
                                        <p:tgtEl>
                                          <p:spTgt spid="2050"/>
                                        </p:tgtEl>
                                        <p:attrNameLst>
                                          <p:attrName>style.color</p:attrName>
                                        </p:attrNameLst>
                                      </p:cBhvr>
                                      <p:to>
                                        <a:srgbClr val="FFFF00"/>
                                      </p:to>
                                    </p:animClr>
                                  </p:childTnLst>
                                </p:cTn>
                              </p:par>
                              <p:par>
                                <p:cTn id="68" presetID="3" presetClass="emph" presetSubtype="2" fill="hold" grpId="3" nodeType="withEffect">
                                  <p:stCondLst>
                                    <p:cond delay="1250"/>
                                  </p:stCondLst>
                                  <p:childTnLst>
                                    <p:animClr clrSpc="rgb" dir="cw">
                                      <p:cBhvr override="childStyle">
                                        <p:cTn id="69" dur="1000" fill="hold"/>
                                        <p:tgtEl>
                                          <p:spTgt spid="2050"/>
                                        </p:tgtEl>
                                        <p:attrNameLst>
                                          <p:attrName>style.color</p:attrName>
                                        </p:attrNameLst>
                                      </p:cBhvr>
                                      <p:to>
                                        <a:srgbClr val="00FF00"/>
                                      </p:to>
                                    </p:animClr>
                                  </p:childTnLst>
                                </p:cTn>
                              </p:par>
                              <p:par>
                                <p:cTn id="70" presetID="3" presetClass="emph" presetSubtype="2" fill="hold" grpId="6" nodeType="withEffect">
                                  <p:stCondLst>
                                    <p:cond delay="2000"/>
                                  </p:stCondLst>
                                  <p:childTnLst>
                                    <p:animClr clrSpc="rgb" dir="cw">
                                      <p:cBhvr override="childStyle">
                                        <p:cTn id="71" dur="1000" fill="hold"/>
                                        <p:tgtEl>
                                          <p:spTgt spid="2050"/>
                                        </p:tgtEl>
                                        <p:attrNameLst>
                                          <p:attrName>style.color</p:attrName>
                                        </p:attrNameLst>
                                      </p:cBhvr>
                                      <p:to>
                                        <a:schemeClr val="accent1"/>
                                      </p:to>
                                    </p:animClr>
                                  </p:childTnLst>
                                </p:cTn>
                              </p:par>
                              <p:par>
                                <p:cTn id="72" presetID="3" presetClass="emph" presetSubtype="2" fill="hold" grpId="7" nodeType="withEffect">
                                  <p:stCondLst>
                                    <p:cond delay="2750"/>
                                  </p:stCondLst>
                                  <p:childTnLst>
                                    <p:animClr clrSpc="rgb" dir="cw">
                                      <p:cBhvr override="childStyle">
                                        <p:cTn id="73" dur="1000" fill="hold"/>
                                        <p:tgtEl>
                                          <p:spTgt spid="2050"/>
                                        </p:tgtEl>
                                        <p:attrNameLst>
                                          <p:attrName>style.color</p:attrName>
                                        </p:attrNameLst>
                                      </p:cBhvr>
                                      <p:to>
                                        <a:srgbClr val="CC66FF"/>
                                      </p:to>
                                    </p:animClr>
                                  </p:childTnLst>
                                </p:cTn>
                              </p:par>
                              <p:par>
                                <p:cTn id="74" presetID="3" presetClass="emph" presetSubtype="2" fill="hold" grpId="2" nodeType="withEffect">
                                  <p:stCondLst>
                                    <p:cond delay="3500"/>
                                  </p:stCondLst>
                                  <p:childTnLst>
                                    <p:animClr clrSpc="rgb" dir="cw">
                                      <p:cBhvr override="childStyle">
                                        <p:cTn id="75" dur="1000" fill="hold"/>
                                        <p:tgtEl>
                                          <p:spTgt spid="2050"/>
                                        </p:tgtEl>
                                        <p:attrNameLst>
                                          <p:attrName>style.color</p:attrName>
                                        </p:attrNameLst>
                                      </p:cBhvr>
                                      <p:to>
                                        <a:schemeClr val="folHlink"/>
                                      </p:to>
                                    </p:animClr>
                                  </p:childTnLst>
                                </p:cTn>
                              </p:par>
                              <p:par>
                                <p:cTn id="76" presetID="3" presetClass="emph" presetSubtype="2" fill="hold" grpId="1" nodeType="withEffect">
                                  <p:stCondLst>
                                    <p:cond delay="4250"/>
                                  </p:stCondLst>
                                  <p:childTnLst>
                                    <p:animClr clrSpc="rgb" dir="cw">
                                      <p:cBhvr override="childStyle">
                                        <p:cTn id="77" dur="1000" fill="hold"/>
                                        <p:tgtEl>
                                          <p:spTgt spid="2050"/>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P spid="25" grpId="1" build="allAtOnce"/>
      <p:bldP spid="25" grpId="2" build="allAtOnce"/>
      <p:bldP spid="26" grpId="0" build="allAtOnce"/>
      <p:bldP spid="26" grpId="1" build="allAtOnce"/>
      <p:bldP spid="26" grpId="2" build="allAtOnce"/>
      <p:bldP spid="24" grpId="0" build="allAtOnce"/>
      <p:bldP spid="24" grpId="1" build="allAtOnce"/>
      <p:bldP spid="24" grpId="2" build="allAtOnce"/>
      <p:bldP spid="23" grpId="0" build="allAtOnce"/>
      <p:bldP spid="23" grpId="1" build="allAtOnce"/>
      <p:bldP spid="23" grpId="2" build="allAtOnce"/>
      <p:bldP spid="4" grpId="0"/>
      <p:bldP spid="5" grpId="0"/>
      <p:bldP spid="2050" grpId="0"/>
      <p:bldP spid="2050" grpId="1"/>
      <p:bldP spid="2050" grpId="2"/>
      <p:bldP spid="2050" grpId="3"/>
      <p:bldP spid="2050" grpId="4"/>
      <p:bldP spid="2050" grpId="5"/>
      <p:bldP spid="2050" grpId="6"/>
      <p:bldP spid="2050" grpId="7"/>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88" t="4071" r="9178" b="3145"/>
          <a:stretch/>
        </p:blipFill>
        <p:spPr>
          <a:xfrm>
            <a:off x="-1" y="0"/>
            <a:ext cx="9144001" cy="6858000"/>
          </a:xfrm>
          <a:prstGeom prst="rect">
            <a:avLst/>
          </a:prstGeom>
        </p:spPr>
      </p:pic>
      <p:sp>
        <p:nvSpPr>
          <p:cNvPr id="2" name="Title 1"/>
          <p:cNvSpPr>
            <a:spLocks noGrp="1"/>
          </p:cNvSpPr>
          <p:nvPr>
            <p:ph type="title"/>
          </p:nvPr>
        </p:nvSpPr>
        <p:spPr>
          <a:xfrm>
            <a:off x="304800" y="421341"/>
            <a:ext cx="8534400" cy="6096000"/>
          </a:xfrm>
        </p:spPr>
        <p:txBody>
          <a:bodyPr>
            <a:normAutofit fontScale="90000"/>
          </a:bodyPr>
          <a:lstStyle/>
          <a:p>
            <a:r>
              <a:rPr lang="en-US" sz="4900"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having their understanding darkened, being alienated from the life of God, because of the ignorance that is in them, because of the blindness of their heart; who, being past feeling, have given themselves over to lewdness, to work all uncleanness with greediness.            </a:t>
            </a:r>
            <a:r>
              <a:rPr lang="en-US" sz="3600" i="1"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Ephesians 4:18-19 </a:t>
            </a:r>
            <a:r>
              <a:rPr lang="en-US" i="1"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a:t>
            </a:r>
            <a:endParaRPr lang="en-US"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endParaRPr>
          </a:p>
        </p:txBody>
      </p:sp>
      <p:sp>
        <p:nvSpPr>
          <p:cNvPr id="6" name="Title 1"/>
          <p:cNvSpPr txBox="1">
            <a:spLocks/>
          </p:cNvSpPr>
          <p:nvPr/>
        </p:nvSpPr>
        <p:spPr>
          <a:xfrm>
            <a:off x="-546847" y="900953"/>
            <a:ext cx="312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ln w="18415" cmpd="sng">
                  <a:solidFill>
                    <a:schemeClr val="tx1"/>
                  </a:solidFill>
                  <a:prstDash val="solid"/>
                </a:ln>
                <a:effectLst>
                  <a:outerShdw blurRad="63500" dir="3600000" algn="tl" rotWithShape="0">
                    <a:srgbClr val="000000">
                      <a:alpha val="70000"/>
                    </a:srgbClr>
                  </a:outerShdw>
                </a:effectLst>
              </a:rPr>
              <a:t> </a:t>
            </a:r>
            <a:r>
              <a:rPr lang="en-US" dirty="0">
                <a:ln w="18415" cmpd="sng">
                  <a:solidFill>
                    <a:schemeClr val="tx1"/>
                  </a:solidFill>
                  <a:prstDash val="solid"/>
                </a:ln>
                <a:effectLst>
                  <a:outerShdw blurRad="63500" dir="3600000" algn="tl" rotWithShape="0">
                    <a:srgbClr val="000000">
                      <a:alpha val="70000"/>
                    </a:srgbClr>
                  </a:outerShdw>
                </a:effectLst>
              </a:rPr>
              <a:t>dark</a:t>
            </a:r>
          </a:p>
        </p:txBody>
      </p:sp>
      <p:sp>
        <p:nvSpPr>
          <p:cNvPr id="10" name="!!Morph">
            <a:extLst>
              <a:ext uri="{FF2B5EF4-FFF2-40B4-BE49-F238E27FC236}">
                <a16:creationId xmlns:a16="http://schemas.microsoft.com/office/drawing/2014/main" id="{82384797-8DB1-4C22-80DE-D2D92BC5458A}"/>
              </a:ext>
            </a:extLst>
          </p:cNvPr>
          <p:cNvSpPr/>
          <p:nvPr/>
        </p:nvSpPr>
        <p:spPr>
          <a:xfrm>
            <a:off x="4397797" y="571969"/>
            <a:ext cx="3683886"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96993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stCondLst>
                                            <p:cond delay="0"/>
                                          </p:stCondLst>
                                        </p:cTn>
                                        <p:tgtEl>
                                          <p:spTgt spid="10"/>
                                        </p:tgtEl>
                                      </p:cBhvr>
                                    </p:animEffect>
                                    <p:anim to="" calcmode="lin" valueType="num">
                                      <p:cBhvr>
                                        <p:cTn id="2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88" t="4071" r="9178" b="3145"/>
          <a:stretch/>
        </p:blipFill>
        <p:spPr>
          <a:xfrm>
            <a:off x="-1" y="0"/>
            <a:ext cx="9144001" cy="6858000"/>
          </a:xfrm>
          <a:prstGeom prst="rect">
            <a:avLst/>
          </a:prstGeom>
        </p:spPr>
      </p:pic>
      <p:sp>
        <p:nvSpPr>
          <p:cNvPr id="42" name="Title 1">
            <a:extLst>
              <a:ext uri="{FF2B5EF4-FFF2-40B4-BE49-F238E27FC236}">
                <a16:creationId xmlns:a16="http://schemas.microsoft.com/office/drawing/2014/main" id="{F325436B-9833-43BF-8516-3EECAD2F3B0D}"/>
              </a:ext>
            </a:extLst>
          </p:cNvPr>
          <p:cNvSpPr txBox="1">
            <a:spLocks/>
          </p:cNvSpPr>
          <p:nvPr/>
        </p:nvSpPr>
        <p:spPr>
          <a:xfrm>
            <a:off x="6467692" y="4405746"/>
            <a:ext cx="166254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a:t>
            </a:r>
          </a:p>
        </p:txBody>
      </p:sp>
      <p:sp>
        <p:nvSpPr>
          <p:cNvPr id="44" name="Title 1">
            <a:extLst>
              <a:ext uri="{FF2B5EF4-FFF2-40B4-BE49-F238E27FC236}">
                <a16:creationId xmlns:a16="http://schemas.microsoft.com/office/drawing/2014/main" id="{158A7F5B-DA37-42AF-BD3F-D97EF838561D}"/>
              </a:ext>
            </a:extLst>
          </p:cNvPr>
          <p:cNvSpPr txBox="1">
            <a:spLocks/>
          </p:cNvSpPr>
          <p:nvPr/>
        </p:nvSpPr>
        <p:spPr>
          <a:xfrm>
            <a:off x="5311484" y="5073577"/>
            <a:ext cx="219546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Title 1"/>
          <p:cNvSpPr>
            <a:spLocks noGrp="1"/>
          </p:cNvSpPr>
          <p:nvPr>
            <p:ph type="title"/>
          </p:nvPr>
        </p:nvSpPr>
        <p:spPr>
          <a:xfrm>
            <a:off x="304800" y="421341"/>
            <a:ext cx="8534400" cy="6096000"/>
          </a:xfrm>
        </p:spPr>
        <p:txBody>
          <a:bodyPr>
            <a:normAutofit fontScale="90000"/>
          </a:bodyPr>
          <a:lstStyle/>
          <a:p>
            <a:r>
              <a:rPr lang="en-US" sz="4900"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having their understanding darkened, being alienated from the life of God, because of the ignorance that is in them, because of the blindness of their heart; who, being past feeling, have given themselves over to lewdness, to work all uncleanness with greediness.            </a:t>
            </a:r>
            <a:r>
              <a:rPr lang="en-US" sz="3600" i="1"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Ephesians 4:18-19 </a:t>
            </a:r>
            <a:r>
              <a:rPr lang="en-US" i="1"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a:t>
            </a:r>
            <a:endParaRPr lang="en-US"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endParaRPr>
          </a:p>
        </p:txBody>
      </p:sp>
      <p:sp>
        <p:nvSpPr>
          <p:cNvPr id="5" name="Title 1"/>
          <p:cNvSpPr txBox="1">
            <a:spLocks/>
          </p:cNvSpPr>
          <p:nvPr/>
        </p:nvSpPr>
        <p:spPr>
          <a:xfrm>
            <a:off x="457200" y="4191000"/>
            <a:ext cx="8229600" cy="233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glow rad="101600">
                    <a:prstClr val="black"/>
                  </a:glow>
                  <a:outerShdw blurRad="63500" dir="3600000" algn="tl" rotWithShape="0">
                    <a:srgbClr val="000000">
                      <a:alpha val="70000"/>
                    </a:srgbClr>
                  </a:outerShdw>
                </a:effectLst>
                <a:uLnTx/>
                <a:uFillTx/>
                <a:latin typeface="Calibri"/>
                <a:ea typeface="+mj-ea"/>
                <a:cs typeface="+mj-cs"/>
              </a:rPr>
              <a:t>"But you are not willing to come to Me that you may have life."             </a:t>
            </a:r>
            <a:r>
              <a:rPr kumimoji="0" lang="en-US" sz="3200" b="0" i="1" u="none" strike="noStrike" kern="1200" cap="none" spc="0" normalizeH="0" baseline="0" noProof="0" dirty="0">
                <a:ln w="18415" cmpd="sng">
                  <a:solidFill>
                    <a:srgbClr val="FFFFFF"/>
                  </a:solidFill>
                  <a:prstDash val="solid"/>
                </a:ln>
                <a:solidFill>
                  <a:srgbClr val="FFFFFF"/>
                </a:solidFill>
                <a:effectLst>
                  <a:glow rad="101600">
                    <a:prstClr val="black"/>
                  </a:glow>
                  <a:outerShdw blurRad="63500" dir="3600000" algn="tl" rotWithShape="0">
                    <a:srgbClr val="000000">
                      <a:alpha val="70000"/>
                    </a:srgbClr>
                  </a:outerShdw>
                </a:effectLst>
                <a:uLnTx/>
                <a:uFillTx/>
                <a:latin typeface="Calibri"/>
                <a:ea typeface="+mj-ea"/>
                <a:cs typeface="+mj-cs"/>
              </a:rPr>
              <a:t>– John 5:40 </a:t>
            </a:r>
            <a:r>
              <a:rPr kumimoji="0" lang="en-US" sz="4000" b="0" i="1" u="none" strike="noStrike" kern="1200" cap="none" spc="0" normalizeH="0" baseline="0" noProof="0" dirty="0">
                <a:ln w="18415" cmpd="sng">
                  <a:solidFill>
                    <a:srgbClr val="FFFFFF"/>
                  </a:solidFill>
                  <a:prstDash val="solid"/>
                </a:ln>
                <a:solidFill>
                  <a:srgbClr val="FFFFFF"/>
                </a:solidFill>
                <a:effectLst>
                  <a:glow rad="101600">
                    <a:prstClr val="black"/>
                  </a:glow>
                  <a:outerShdw blurRad="63500" dir="3600000" algn="tl" rotWithShape="0">
                    <a:srgbClr val="000000">
                      <a:alpha val="70000"/>
                    </a:srgbClr>
                  </a:outerShdw>
                </a:effectLst>
                <a:uLnTx/>
                <a:uFillTx/>
                <a:latin typeface="Calibri"/>
                <a:ea typeface="+mj-ea"/>
                <a:cs typeface="+mj-cs"/>
              </a:rPr>
              <a:t> </a:t>
            </a:r>
          </a:p>
        </p:txBody>
      </p:sp>
      <p:sp>
        <p:nvSpPr>
          <p:cNvPr id="8" name="Rectangle 2">
            <a:extLst>
              <a:ext uri="{FF2B5EF4-FFF2-40B4-BE49-F238E27FC236}">
                <a16:creationId xmlns:a16="http://schemas.microsoft.com/office/drawing/2014/main" id="{60BD3334-0AF9-4D6C-BD41-5FC9257062A3}"/>
              </a:ext>
            </a:extLst>
          </p:cNvPr>
          <p:cNvSpPr txBox="1">
            <a:spLocks noChangeArrowheads="1"/>
          </p:cNvSpPr>
          <p:nvPr/>
        </p:nvSpPr>
        <p:spPr bwMode="auto">
          <a:xfrm>
            <a:off x="105728" y="1803923"/>
            <a:ext cx="2954972" cy="72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 of God</a:t>
            </a:r>
            <a:endParaRPr kumimoji="0" lang="en-US" altLang="en-US" sz="4400" b="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9">
            <a:extLst>
              <a:ext uri="{FF2B5EF4-FFF2-40B4-BE49-F238E27FC236}">
                <a16:creationId xmlns:a16="http://schemas.microsoft.com/office/drawing/2014/main" id="{47BB7E6D-7486-4725-BA65-2EE34E127C6E}"/>
              </a:ext>
            </a:extLst>
          </p:cNvPr>
          <p:cNvSpPr>
            <a:spLocks noChangeArrowheads="1"/>
          </p:cNvSpPr>
          <p:nvPr/>
        </p:nvSpPr>
        <p:spPr bwMode="auto">
          <a:xfrm>
            <a:off x="1623764" y="1800529"/>
            <a:ext cx="13480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0"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0"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0" name="!!Morph">
            <a:extLst>
              <a:ext uri="{FF2B5EF4-FFF2-40B4-BE49-F238E27FC236}">
                <a16:creationId xmlns:a16="http://schemas.microsoft.com/office/drawing/2014/main" id="{0B4CAB93-CF37-48C2-9B0D-F60C52048472}"/>
              </a:ext>
            </a:extLst>
          </p:cNvPr>
          <p:cNvSpPr/>
          <p:nvPr/>
        </p:nvSpPr>
        <p:spPr>
          <a:xfrm>
            <a:off x="4370374" y="1298275"/>
            <a:ext cx="2047577" cy="387456"/>
          </a:xfrm>
          <a:custGeom>
            <a:avLst/>
            <a:gdLst>
              <a:gd name="connsiteX0" fmla="*/ 1223990 w 2047577"/>
              <a:gd name="connsiteY0" fmla="*/ 262877 h 387456"/>
              <a:gd name="connsiteX1" fmla="*/ 1191611 w 2047577"/>
              <a:gd name="connsiteY1" fmla="*/ 266033 h 387456"/>
              <a:gd name="connsiteX2" fmla="*/ 1168835 w 2047577"/>
              <a:gd name="connsiteY2" fmla="*/ 275363 h 387456"/>
              <a:gd name="connsiteX3" fmla="*/ 1155527 w 2047577"/>
              <a:gd name="connsiteY3" fmla="*/ 290180 h 387456"/>
              <a:gd name="connsiteX4" fmla="*/ 1151274 w 2047577"/>
              <a:gd name="connsiteY4" fmla="*/ 310074 h 387456"/>
              <a:gd name="connsiteX5" fmla="*/ 1163484 w 2047577"/>
              <a:gd name="connsiteY5" fmla="*/ 340670 h 387456"/>
              <a:gd name="connsiteX6" fmla="*/ 1197647 w 2047577"/>
              <a:gd name="connsiteY6" fmla="*/ 352058 h 387456"/>
              <a:gd name="connsiteX7" fmla="*/ 1230713 w 2047577"/>
              <a:gd name="connsiteY7" fmla="*/ 343003 h 387456"/>
              <a:gd name="connsiteX8" fmla="*/ 1262681 w 2047577"/>
              <a:gd name="connsiteY8" fmla="*/ 315288 h 387456"/>
              <a:gd name="connsiteX9" fmla="*/ 1262681 w 2047577"/>
              <a:gd name="connsiteY9" fmla="*/ 262877 h 387456"/>
              <a:gd name="connsiteX10" fmla="*/ 119090 w 2047577"/>
              <a:gd name="connsiteY10" fmla="*/ 262877 h 387456"/>
              <a:gd name="connsiteX11" fmla="*/ 86711 w 2047577"/>
              <a:gd name="connsiteY11" fmla="*/ 266033 h 387456"/>
              <a:gd name="connsiteX12" fmla="*/ 63935 w 2047577"/>
              <a:gd name="connsiteY12" fmla="*/ 275363 h 387456"/>
              <a:gd name="connsiteX13" fmla="*/ 50627 w 2047577"/>
              <a:gd name="connsiteY13" fmla="*/ 290180 h 387456"/>
              <a:gd name="connsiteX14" fmla="*/ 46374 w 2047577"/>
              <a:gd name="connsiteY14" fmla="*/ 310074 h 387456"/>
              <a:gd name="connsiteX15" fmla="*/ 58585 w 2047577"/>
              <a:gd name="connsiteY15" fmla="*/ 340670 h 387456"/>
              <a:gd name="connsiteX16" fmla="*/ 92748 w 2047577"/>
              <a:gd name="connsiteY16" fmla="*/ 352058 h 387456"/>
              <a:gd name="connsiteX17" fmla="*/ 125813 w 2047577"/>
              <a:gd name="connsiteY17" fmla="*/ 343003 h 387456"/>
              <a:gd name="connsiteX18" fmla="*/ 157781 w 2047577"/>
              <a:gd name="connsiteY18" fmla="*/ 315288 h 387456"/>
              <a:gd name="connsiteX19" fmla="*/ 157781 w 2047577"/>
              <a:gd name="connsiteY19" fmla="*/ 262877 h 387456"/>
              <a:gd name="connsiteX20" fmla="*/ 1930682 w 2047577"/>
              <a:gd name="connsiteY20" fmla="*/ 155037 h 387456"/>
              <a:gd name="connsiteX21" fmla="*/ 1901321 w 2047577"/>
              <a:gd name="connsiteY21" fmla="*/ 163269 h 387456"/>
              <a:gd name="connsiteX22" fmla="*/ 1881701 w 2047577"/>
              <a:gd name="connsiteY22" fmla="*/ 184947 h 387456"/>
              <a:gd name="connsiteX23" fmla="*/ 1870725 w 2047577"/>
              <a:gd name="connsiteY23" fmla="*/ 215406 h 387456"/>
              <a:gd name="connsiteX24" fmla="*/ 1867295 w 2047577"/>
              <a:gd name="connsiteY24" fmla="*/ 249980 h 387456"/>
              <a:gd name="connsiteX25" fmla="*/ 1870176 w 2047577"/>
              <a:gd name="connsiteY25" fmla="*/ 286476 h 387456"/>
              <a:gd name="connsiteX26" fmla="*/ 1880192 w 2047577"/>
              <a:gd name="connsiteY26" fmla="*/ 318169 h 387456"/>
              <a:gd name="connsiteX27" fmla="*/ 1899126 w 2047577"/>
              <a:gd name="connsiteY27" fmla="*/ 340396 h 387456"/>
              <a:gd name="connsiteX28" fmla="*/ 1928761 w 2047577"/>
              <a:gd name="connsiteY28" fmla="*/ 348765 h 387456"/>
              <a:gd name="connsiteX29" fmla="*/ 1946185 w 2047577"/>
              <a:gd name="connsiteY29" fmla="*/ 346295 h 387456"/>
              <a:gd name="connsiteX30" fmla="*/ 1963336 w 2047577"/>
              <a:gd name="connsiteY30" fmla="*/ 338063 h 387456"/>
              <a:gd name="connsiteX31" fmla="*/ 1981720 w 2047577"/>
              <a:gd name="connsiteY31" fmla="*/ 323108 h 387456"/>
              <a:gd name="connsiteX32" fmla="*/ 2002026 w 2047577"/>
              <a:gd name="connsiteY32" fmla="*/ 300470 h 387456"/>
              <a:gd name="connsiteX33" fmla="*/ 2002026 w 2047577"/>
              <a:gd name="connsiteY33" fmla="*/ 201686 h 387456"/>
              <a:gd name="connsiteX34" fmla="*/ 1966491 w 2047577"/>
              <a:gd name="connsiteY34" fmla="*/ 166974 h 387456"/>
              <a:gd name="connsiteX35" fmla="*/ 1930682 w 2047577"/>
              <a:gd name="connsiteY35" fmla="*/ 155037 h 387456"/>
              <a:gd name="connsiteX36" fmla="*/ 1659546 w 2047577"/>
              <a:gd name="connsiteY36" fmla="*/ 151470 h 387456"/>
              <a:gd name="connsiteX37" fmla="*/ 1630005 w 2047577"/>
              <a:gd name="connsiteY37" fmla="*/ 157781 h 387456"/>
              <a:gd name="connsiteX38" fmla="*/ 1608745 w 2047577"/>
              <a:gd name="connsiteY38" fmla="*/ 174520 h 387456"/>
              <a:gd name="connsiteX39" fmla="*/ 1595493 w 2047577"/>
              <a:gd name="connsiteY39" fmla="*/ 198804 h 387456"/>
              <a:gd name="connsiteX40" fmla="*/ 1590247 w 2047577"/>
              <a:gd name="connsiteY40" fmla="*/ 227754 h 387456"/>
              <a:gd name="connsiteX41" fmla="*/ 1724978 w 2047577"/>
              <a:gd name="connsiteY41" fmla="*/ 227754 h 387456"/>
              <a:gd name="connsiteX42" fmla="*/ 1709101 w 2047577"/>
              <a:gd name="connsiteY42" fmla="*/ 171776 h 387456"/>
              <a:gd name="connsiteX43" fmla="*/ 1659546 w 2047577"/>
              <a:gd name="connsiteY43" fmla="*/ 151470 h 387456"/>
              <a:gd name="connsiteX44" fmla="*/ 649896 w 2047577"/>
              <a:gd name="connsiteY44" fmla="*/ 151470 h 387456"/>
              <a:gd name="connsiteX45" fmla="*/ 620355 w 2047577"/>
              <a:gd name="connsiteY45" fmla="*/ 157781 h 387456"/>
              <a:gd name="connsiteX46" fmla="*/ 599095 w 2047577"/>
              <a:gd name="connsiteY46" fmla="*/ 174520 h 387456"/>
              <a:gd name="connsiteX47" fmla="*/ 585843 w 2047577"/>
              <a:gd name="connsiteY47" fmla="*/ 198804 h 387456"/>
              <a:gd name="connsiteX48" fmla="*/ 580597 w 2047577"/>
              <a:gd name="connsiteY48" fmla="*/ 227754 h 387456"/>
              <a:gd name="connsiteX49" fmla="*/ 715328 w 2047577"/>
              <a:gd name="connsiteY49" fmla="*/ 227754 h 387456"/>
              <a:gd name="connsiteX50" fmla="*/ 699451 w 2047577"/>
              <a:gd name="connsiteY50" fmla="*/ 171776 h 387456"/>
              <a:gd name="connsiteX51" fmla="*/ 649896 w 2047577"/>
              <a:gd name="connsiteY51" fmla="*/ 151470 h 387456"/>
              <a:gd name="connsiteX52" fmla="*/ 439289 w 2047577"/>
              <a:gd name="connsiteY52" fmla="*/ 119914 h 387456"/>
              <a:gd name="connsiteX53" fmla="*/ 450540 w 2047577"/>
              <a:gd name="connsiteY53" fmla="*/ 120463 h 387456"/>
              <a:gd name="connsiteX54" fmla="*/ 457400 w 2047577"/>
              <a:gd name="connsiteY54" fmla="*/ 122109 h 387456"/>
              <a:gd name="connsiteX55" fmla="*/ 460967 w 2047577"/>
              <a:gd name="connsiteY55" fmla="*/ 124853 h 387456"/>
              <a:gd name="connsiteX56" fmla="*/ 462065 w 2047577"/>
              <a:gd name="connsiteY56" fmla="*/ 128420 h 387456"/>
              <a:gd name="connsiteX57" fmla="*/ 462065 w 2047577"/>
              <a:gd name="connsiteY57" fmla="*/ 375382 h 387456"/>
              <a:gd name="connsiteX58" fmla="*/ 460967 w 2047577"/>
              <a:gd name="connsiteY58" fmla="*/ 379086 h 387456"/>
              <a:gd name="connsiteX59" fmla="*/ 457400 w 2047577"/>
              <a:gd name="connsiteY59" fmla="*/ 381693 h 387456"/>
              <a:gd name="connsiteX60" fmla="*/ 450540 w 2047577"/>
              <a:gd name="connsiteY60" fmla="*/ 383340 h 387456"/>
              <a:gd name="connsiteX61" fmla="*/ 439289 w 2047577"/>
              <a:gd name="connsiteY61" fmla="*/ 383889 h 387456"/>
              <a:gd name="connsiteX62" fmla="*/ 428313 w 2047577"/>
              <a:gd name="connsiteY62" fmla="*/ 383340 h 387456"/>
              <a:gd name="connsiteX63" fmla="*/ 421316 w 2047577"/>
              <a:gd name="connsiteY63" fmla="*/ 381693 h 387456"/>
              <a:gd name="connsiteX64" fmla="*/ 417749 w 2047577"/>
              <a:gd name="connsiteY64" fmla="*/ 379086 h 387456"/>
              <a:gd name="connsiteX65" fmla="*/ 416788 w 2047577"/>
              <a:gd name="connsiteY65" fmla="*/ 375382 h 387456"/>
              <a:gd name="connsiteX66" fmla="*/ 416788 w 2047577"/>
              <a:gd name="connsiteY66" fmla="*/ 128420 h 387456"/>
              <a:gd name="connsiteX67" fmla="*/ 417749 w 2047577"/>
              <a:gd name="connsiteY67" fmla="*/ 124853 h 387456"/>
              <a:gd name="connsiteX68" fmla="*/ 421316 w 2047577"/>
              <a:gd name="connsiteY68" fmla="*/ 122109 h 387456"/>
              <a:gd name="connsiteX69" fmla="*/ 428313 w 2047577"/>
              <a:gd name="connsiteY69" fmla="*/ 120463 h 387456"/>
              <a:gd name="connsiteX70" fmla="*/ 439289 w 2047577"/>
              <a:gd name="connsiteY70" fmla="*/ 119914 h 387456"/>
              <a:gd name="connsiteX71" fmla="*/ 1661866 w 2047577"/>
              <a:gd name="connsiteY71" fmla="*/ 116072 h 387456"/>
              <a:gd name="connsiteX72" fmla="*/ 1711395 w 2047577"/>
              <a:gd name="connsiteY72" fmla="*/ 125402 h 387456"/>
              <a:gd name="connsiteX73" fmla="*/ 1745009 w 2047577"/>
              <a:gd name="connsiteY73" fmla="*/ 150510 h 387456"/>
              <a:gd name="connsiteX74" fmla="*/ 1764355 w 2047577"/>
              <a:gd name="connsiteY74" fmla="*/ 187554 h 387456"/>
              <a:gd name="connsiteX75" fmla="*/ 1770529 w 2047577"/>
              <a:gd name="connsiteY75" fmla="*/ 232967 h 387456"/>
              <a:gd name="connsiteX76" fmla="*/ 1770529 w 2047577"/>
              <a:gd name="connsiteY76" fmla="*/ 241200 h 387456"/>
              <a:gd name="connsiteX77" fmla="*/ 1765154 w 2047577"/>
              <a:gd name="connsiteY77" fmla="*/ 256429 h 387456"/>
              <a:gd name="connsiteX78" fmla="*/ 1752886 w 2047577"/>
              <a:gd name="connsiteY78" fmla="*/ 260956 h 387456"/>
              <a:gd name="connsiteX79" fmla="*/ 1590247 w 2047577"/>
              <a:gd name="connsiteY79" fmla="*/ 260956 h 387456"/>
              <a:gd name="connsiteX80" fmla="*/ 1594382 w 2047577"/>
              <a:gd name="connsiteY80" fmla="*/ 298001 h 387456"/>
              <a:gd name="connsiteX81" fmla="*/ 1608169 w 2047577"/>
              <a:gd name="connsiteY81" fmla="*/ 326264 h 387456"/>
              <a:gd name="connsiteX82" fmla="*/ 1633261 w 2047577"/>
              <a:gd name="connsiteY82" fmla="*/ 344375 h 387456"/>
              <a:gd name="connsiteX83" fmla="*/ 1671037 w 2047577"/>
              <a:gd name="connsiteY83" fmla="*/ 350686 h 387456"/>
              <a:gd name="connsiteX84" fmla="*/ 1702471 w 2047577"/>
              <a:gd name="connsiteY84" fmla="*/ 347805 h 387456"/>
              <a:gd name="connsiteX85" fmla="*/ 1726322 w 2047577"/>
              <a:gd name="connsiteY85" fmla="*/ 341356 h 387456"/>
              <a:gd name="connsiteX86" fmla="*/ 1742868 w 2047577"/>
              <a:gd name="connsiteY86" fmla="*/ 334908 h 387456"/>
              <a:gd name="connsiteX87" fmla="*/ 1752658 w 2047577"/>
              <a:gd name="connsiteY87" fmla="*/ 332027 h 387456"/>
              <a:gd name="connsiteX88" fmla="*/ 1756104 w 2047577"/>
              <a:gd name="connsiteY88" fmla="*/ 332987 h 387456"/>
              <a:gd name="connsiteX89" fmla="*/ 1758447 w 2047577"/>
              <a:gd name="connsiteY89" fmla="*/ 335868 h 387456"/>
              <a:gd name="connsiteX90" fmla="*/ 1759688 w 2047577"/>
              <a:gd name="connsiteY90" fmla="*/ 341219 h 387456"/>
              <a:gd name="connsiteX91" fmla="*/ 1760102 w 2047577"/>
              <a:gd name="connsiteY91" fmla="*/ 349588 h 387456"/>
              <a:gd name="connsiteX92" fmla="*/ 1759827 w 2047577"/>
              <a:gd name="connsiteY92" fmla="*/ 355762 h 387456"/>
              <a:gd name="connsiteX93" fmla="*/ 1759141 w 2047577"/>
              <a:gd name="connsiteY93" fmla="*/ 360427 h 387456"/>
              <a:gd name="connsiteX94" fmla="*/ 1757769 w 2047577"/>
              <a:gd name="connsiteY94" fmla="*/ 364132 h 387456"/>
              <a:gd name="connsiteX95" fmla="*/ 1755299 w 2047577"/>
              <a:gd name="connsiteY95" fmla="*/ 367287 h 387456"/>
              <a:gd name="connsiteX96" fmla="*/ 1746381 w 2047577"/>
              <a:gd name="connsiteY96" fmla="*/ 372226 h 387456"/>
              <a:gd name="connsiteX97" fmla="*/ 1727173 w 2047577"/>
              <a:gd name="connsiteY97" fmla="*/ 378949 h 387456"/>
              <a:gd name="connsiteX98" fmla="*/ 1699870 w 2047577"/>
              <a:gd name="connsiteY98" fmla="*/ 384849 h 387456"/>
              <a:gd name="connsiteX99" fmla="*/ 1666805 w 2047577"/>
              <a:gd name="connsiteY99" fmla="*/ 387456 h 387456"/>
              <a:gd name="connsiteX100" fmla="*/ 1613434 w 2047577"/>
              <a:gd name="connsiteY100" fmla="*/ 378949 h 387456"/>
              <a:gd name="connsiteX101" fmla="*/ 1574880 w 2047577"/>
              <a:gd name="connsiteY101" fmla="*/ 353704 h 387456"/>
              <a:gd name="connsiteX102" fmla="*/ 1551282 w 2047577"/>
              <a:gd name="connsiteY102" fmla="*/ 311721 h 387456"/>
              <a:gd name="connsiteX103" fmla="*/ 1543324 w 2047577"/>
              <a:gd name="connsiteY103" fmla="*/ 252999 h 387456"/>
              <a:gd name="connsiteX104" fmla="*/ 1551556 w 2047577"/>
              <a:gd name="connsiteY104" fmla="*/ 195786 h 387456"/>
              <a:gd name="connsiteX105" fmla="*/ 1575292 w 2047577"/>
              <a:gd name="connsiteY105" fmla="*/ 152705 h 387456"/>
              <a:gd name="connsiteX106" fmla="*/ 1612748 w 2047577"/>
              <a:gd name="connsiteY106" fmla="*/ 125539 h 387456"/>
              <a:gd name="connsiteX107" fmla="*/ 1661866 w 2047577"/>
              <a:gd name="connsiteY107" fmla="*/ 116072 h 387456"/>
              <a:gd name="connsiteX108" fmla="*/ 1210270 w 2047577"/>
              <a:gd name="connsiteY108" fmla="*/ 116072 h 387456"/>
              <a:gd name="connsiteX109" fmla="*/ 1255546 w 2047577"/>
              <a:gd name="connsiteY109" fmla="*/ 122109 h 387456"/>
              <a:gd name="connsiteX110" fmla="*/ 1285730 w 2047577"/>
              <a:gd name="connsiteY110" fmla="*/ 139808 h 387456"/>
              <a:gd name="connsiteX111" fmla="*/ 1302469 w 2047577"/>
              <a:gd name="connsiteY111" fmla="*/ 168757 h 387456"/>
              <a:gd name="connsiteX112" fmla="*/ 1307683 w 2047577"/>
              <a:gd name="connsiteY112" fmla="*/ 209095 h 387456"/>
              <a:gd name="connsiteX113" fmla="*/ 1307683 w 2047577"/>
              <a:gd name="connsiteY113" fmla="*/ 375656 h 387456"/>
              <a:gd name="connsiteX114" fmla="*/ 1305487 w 2047577"/>
              <a:gd name="connsiteY114" fmla="*/ 380596 h 387456"/>
              <a:gd name="connsiteX115" fmla="*/ 1299451 w 2047577"/>
              <a:gd name="connsiteY115" fmla="*/ 383065 h 387456"/>
              <a:gd name="connsiteX116" fmla="*/ 1288200 w 2047577"/>
              <a:gd name="connsiteY116" fmla="*/ 383889 h 387456"/>
              <a:gd name="connsiteX117" fmla="*/ 1276812 w 2047577"/>
              <a:gd name="connsiteY117" fmla="*/ 383065 h 387456"/>
              <a:gd name="connsiteX118" fmla="*/ 1270638 w 2047577"/>
              <a:gd name="connsiteY118" fmla="*/ 380596 h 387456"/>
              <a:gd name="connsiteX119" fmla="*/ 1268718 w 2047577"/>
              <a:gd name="connsiteY119" fmla="*/ 375656 h 387456"/>
              <a:gd name="connsiteX120" fmla="*/ 1268718 w 2047577"/>
              <a:gd name="connsiteY120" fmla="*/ 350960 h 387456"/>
              <a:gd name="connsiteX121" fmla="*/ 1232634 w 2047577"/>
              <a:gd name="connsiteY121" fmla="*/ 377852 h 387456"/>
              <a:gd name="connsiteX122" fmla="*/ 1190513 w 2047577"/>
              <a:gd name="connsiteY122" fmla="*/ 387456 h 387456"/>
              <a:gd name="connsiteX123" fmla="*/ 1155252 w 2047577"/>
              <a:gd name="connsiteY123" fmla="*/ 382379 h 387456"/>
              <a:gd name="connsiteX124" fmla="*/ 1128361 w 2047577"/>
              <a:gd name="connsiteY124" fmla="*/ 367699 h 387456"/>
              <a:gd name="connsiteX125" fmla="*/ 1111074 w 2047577"/>
              <a:gd name="connsiteY125" fmla="*/ 344100 h 387456"/>
              <a:gd name="connsiteX126" fmla="*/ 1104900 w 2047577"/>
              <a:gd name="connsiteY126" fmla="*/ 312270 h 387456"/>
              <a:gd name="connsiteX127" fmla="*/ 1113406 w 2047577"/>
              <a:gd name="connsiteY127" fmla="*/ 276049 h 387456"/>
              <a:gd name="connsiteX128" fmla="*/ 1137828 w 2047577"/>
              <a:gd name="connsiteY128" fmla="*/ 250529 h 387456"/>
              <a:gd name="connsiteX129" fmla="*/ 1176793 w 2047577"/>
              <a:gd name="connsiteY129" fmla="*/ 235300 h 387456"/>
              <a:gd name="connsiteX130" fmla="*/ 1228655 w 2047577"/>
              <a:gd name="connsiteY130" fmla="*/ 230223 h 387456"/>
              <a:gd name="connsiteX131" fmla="*/ 1262681 w 2047577"/>
              <a:gd name="connsiteY131" fmla="*/ 230223 h 387456"/>
              <a:gd name="connsiteX132" fmla="*/ 1262681 w 2047577"/>
              <a:gd name="connsiteY132" fmla="*/ 211015 h 387456"/>
              <a:gd name="connsiteX133" fmla="*/ 1259662 w 2047577"/>
              <a:gd name="connsiteY133" fmla="*/ 185770 h 387456"/>
              <a:gd name="connsiteX134" fmla="*/ 1249921 w 2047577"/>
              <a:gd name="connsiteY134" fmla="*/ 167523 h 387456"/>
              <a:gd name="connsiteX135" fmla="*/ 1232497 w 2047577"/>
              <a:gd name="connsiteY135" fmla="*/ 156547 h 387456"/>
              <a:gd name="connsiteX136" fmla="*/ 1206154 w 2047577"/>
              <a:gd name="connsiteY136" fmla="*/ 152842 h 387456"/>
              <a:gd name="connsiteX137" fmla="*/ 1176107 w 2047577"/>
              <a:gd name="connsiteY137" fmla="*/ 156821 h 387456"/>
              <a:gd name="connsiteX138" fmla="*/ 1152783 w 2047577"/>
              <a:gd name="connsiteY138" fmla="*/ 165602 h 387456"/>
              <a:gd name="connsiteX139" fmla="*/ 1136044 w 2047577"/>
              <a:gd name="connsiteY139" fmla="*/ 174383 h 387456"/>
              <a:gd name="connsiteX140" fmla="*/ 1126029 w 2047577"/>
              <a:gd name="connsiteY140" fmla="*/ 178362 h 387456"/>
              <a:gd name="connsiteX141" fmla="*/ 1122187 w 2047577"/>
              <a:gd name="connsiteY141" fmla="*/ 177264 h 387456"/>
              <a:gd name="connsiteX142" fmla="*/ 1119306 w 2047577"/>
              <a:gd name="connsiteY142" fmla="*/ 173971 h 387456"/>
              <a:gd name="connsiteX143" fmla="*/ 1117522 w 2047577"/>
              <a:gd name="connsiteY143" fmla="*/ 168346 h 387456"/>
              <a:gd name="connsiteX144" fmla="*/ 1116973 w 2047577"/>
              <a:gd name="connsiteY144" fmla="*/ 160800 h 387456"/>
              <a:gd name="connsiteX145" fmla="*/ 1117934 w 2047577"/>
              <a:gd name="connsiteY145" fmla="*/ 149961 h 387456"/>
              <a:gd name="connsiteX146" fmla="*/ 1122599 w 2047577"/>
              <a:gd name="connsiteY146" fmla="*/ 142415 h 387456"/>
              <a:gd name="connsiteX147" fmla="*/ 1135358 w 2047577"/>
              <a:gd name="connsiteY147" fmla="*/ 134046 h 387456"/>
              <a:gd name="connsiteX148" fmla="*/ 1156213 w 2047577"/>
              <a:gd name="connsiteY148" fmla="*/ 125265 h 387456"/>
              <a:gd name="connsiteX149" fmla="*/ 1182007 w 2047577"/>
              <a:gd name="connsiteY149" fmla="*/ 118679 h 387456"/>
              <a:gd name="connsiteX150" fmla="*/ 1210270 w 2047577"/>
              <a:gd name="connsiteY150" fmla="*/ 116072 h 387456"/>
              <a:gd name="connsiteX151" fmla="*/ 950666 w 2047577"/>
              <a:gd name="connsiteY151" fmla="*/ 116072 h 387456"/>
              <a:gd name="connsiteX152" fmla="*/ 992238 w 2047577"/>
              <a:gd name="connsiteY152" fmla="*/ 124442 h 387456"/>
              <a:gd name="connsiteX153" fmla="*/ 1019541 w 2047577"/>
              <a:gd name="connsiteY153" fmla="*/ 146805 h 387456"/>
              <a:gd name="connsiteX154" fmla="*/ 1034496 w 2047577"/>
              <a:gd name="connsiteY154" fmla="*/ 179596 h 387456"/>
              <a:gd name="connsiteX155" fmla="*/ 1039024 w 2047577"/>
              <a:gd name="connsiteY155" fmla="*/ 224735 h 387456"/>
              <a:gd name="connsiteX156" fmla="*/ 1039024 w 2047577"/>
              <a:gd name="connsiteY156" fmla="*/ 375382 h 387456"/>
              <a:gd name="connsiteX157" fmla="*/ 1037926 w 2047577"/>
              <a:gd name="connsiteY157" fmla="*/ 379086 h 387456"/>
              <a:gd name="connsiteX158" fmla="*/ 1034359 w 2047577"/>
              <a:gd name="connsiteY158" fmla="*/ 381693 h 387456"/>
              <a:gd name="connsiteX159" fmla="*/ 1027499 w 2047577"/>
              <a:gd name="connsiteY159" fmla="*/ 383340 h 387456"/>
              <a:gd name="connsiteX160" fmla="*/ 1016523 w 2047577"/>
              <a:gd name="connsiteY160" fmla="*/ 383889 h 387456"/>
              <a:gd name="connsiteX161" fmla="*/ 1005272 w 2047577"/>
              <a:gd name="connsiteY161" fmla="*/ 383340 h 387456"/>
              <a:gd name="connsiteX162" fmla="*/ 998412 w 2047577"/>
              <a:gd name="connsiteY162" fmla="*/ 381693 h 387456"/>
              <a:gd name="connsiteX163" fmla="*/ 994845 w 2047577"/>
              <a:gd name="connsiteY163" fmla="*/ 379086 h 387456"/>
              <a:gd name="connsiteX164" fmla="*/ 993747 w 2047577"/>
              <a:gd name="connsiteY164" fmla="*/ 375382 h 387456"/>
              <a:gd name="connsiteX165" fmla="*/ 993747 w 2047577"/>
              <a:gd name="connsiteY165" fmla="*/ 230772 h 387456"/>
              <a:gd name="connsiteX166" fmla="*/ 990454 w 2047577"/>
              <a:gd name="connsiteY166" fmla="*/ 196746 h 387456"/>
              <a:gd name="connsiteX167" fmla="*/ 980850 w 2047577"/>
              <a:gd name="connsiteY167" fmla="*/ 174520 h 387456"/>
              <a:gd name="connsiteX168" fmla="*/ 964524 w 2047577"/>
              <a:gd name="connsiteY168" fmla="*/ 160251 h 387456"/>
              <a:gd name="connsiteX169" fmla="*/ 941337 w 2047577"/>
              <a:gd name="connsiteY169" fmla="*/ 155312 h 387456"/>
              <a:gd name="connsiteX170" fmla="*/ 907311 w 2047577"/>
              <a:gd name="connsiteY170" fmla="*/ 167385 h 387456"/>
              <a:gd name="connsiteX171" fmla="*/ 871638 w 2047577"/>
              <a:gd name="connsiteY171" fmla="*/ 202783 h 387456"/>
              <a:gd name="connsiteX172" fmla="*/ 871638 w 2047577"/>
              <a:gd name="connsiteY172" fmla="*/ 375382 h 387456"/>
              <a:gd name="connsiteX173" fmla="*/ 870541 w 2047577"/>
              <a:gd name="connsiteY173" fmla="*/ 379086 h 387456"/>
              <a:gd name="connsiteX174" fmla="*/ 866974 w 2047577"/>
              <a:gd name="connsiteY174" fmla="*/ 381693 h 387456"/>
              <a:gd name="connsiteX175" fmla="*/ 860114 w 2047577"/>
              <a:gd name="connsiteY175" fmla="*/ 383340 h 387456"/>
              <a:gd name="connsiteX176" fmla="*/ 848863 w 2047577"/>
              <a:gd name="connsiteY176" fmla="*/ 383889 h 387456"/>
              <a:gd name="connsiteX177" fmla="*/ 837887 w 2047577"/>
              <a:gd name="connsiteY177" fmla="*/ 383340 h 387456"/>
              <a:gd name="connsiteX178" fmla="*/ 830890 w 2047577"/>
              <a:gd name="connsiteY178" fmla="*/ 381693 h 387456"/>
              <a:gd name="connsiteX179" fmla="*/ 827323 w 2047577"/>
              <a:gd name="connsiteY179" fmla="*/ 379086 h 387456"/>
              <a:gd name="connsiteX180" fmla="*/ 826362 w 2047577"/>
              <a:gd name="connsiteY180" fmla="*/ 375382 h 387456"/>
              <a:gd name="connsiteX181" fmla="*/ 826362 w 2047577"/>
              <a:gd name="connsiteY181" fmla="*/ 128420 h 387456"/>
              <a:gd name="connsiteX182" fmla="*/ 827185 w 2047577"/>
              <a:gd name="connsiteY182" fmla="*/ 124716 h 387456"/>
              <a:gd name="connsiteX183" fmla="*/ 830478 w 2047577"/>
              <a:gd name="connsiteY183" fmla="*/ 121972 h 387456"/>
              <a:gd name="connsiteX184" fmla="*/ 836789 w 2047577"/>
              <a:gd name="connsiteY184" fmla="*/ 120326 h 387456"/>
              <a:gd name="connsiteX185" fmla="*/ 846942 w 2047577"/>
              <a:gd name="connsiteY185" fmla="*/ 119914 h 387456"/>
              <a:gd name="connsiteX186" fmla="*/ 856958 w 2047577"/>
              <a:gd name="connsiteY186" fmla="*/ 120326 h 387456"/>
              <a:gd name="connsiteX187" fmla="*/ 863132 w 2047577"/>
              <a:gd name="connsiteY187" fmla="*/ 121972 h 387456"/>
              <a:gd name="connsiteX188" fmla="*/ 866288 w 2047577"/>
              <a:gd name="connsiteY188" fmla="*/ 124716 h 387456"/>
              <a:gd name="connsiteX189" fmla="*/ 867248 w 2047577"/>
              <a:gd name="connsiteY189" fmla="*/ 128420 h 387456"/>
              <a:gd name="connsiteX190" fmla="*/ 867248 w 2047577"/>
              <a:gd name="connsiteY190" fmla="*/ 161074 h 387456"/>
              <a:gd name="connsiteX191" fmla="*/ 908820 w 2047577"/>
              <a:gd name="connsiteY191" fmla="*/ 126911 h 387456"/>
              <a:gd name="connsiteX192" fmla="*/ 950666 w 2047577"/>
              <a:gd name="connsiteY192" fmla="*/ 116072 h 387456"/>
              <a:gd name="connsiteX193" fmla="*/ 652216 w 2047577"/>
              <a:gd name="connsiteY193" fmla="*/ 116072 h 387456"/>
              <a:gd name="connsiteX194" fmla="*/ 701745 w 2047577"/>
              <a:gd name="connsiteY194" fmla="*/ 125402 h 387456"/>
              <a:gd name="connsiteX195" fmla="*/ 735360 w 2047577"/>
              <a:gd name="connsiteY195" fmla="*/ 150510 h 387456"/>
              <a:gd name="connsiteX196" fmla="*/ 754705 w 2047577"/>
              <a:gd name="connsiteY196" fmla="*/ 187554 h 387456"/>
              <a:gd name="connsiteX197" fmla="*/ 760879 w 2047577"/>
              <a:gd name="connsiteY197" fmla="*/ 232967 h 387456"/>
              <a:gd name="connsiteX198" fmla="*/ 760879 w 2047577"/>
              <a:gd name="connsiteY198" fmla="*/ 241200 h 387456"/>
              <a:gd name="connsiteX199" fmla="*/ 755504 w 2047577"/>
              <a:gd name="connsiteY199" fmla="*/ 256429 h 387456"/>
              <a:gd name="connsiteX200" fmla="*/ 743236 w 2047577"/>
              <a:gd name="connsiteY200" fmla="*/ 260956 h 387456"/>
              <a:gd name="connsiteX201" fmla="*/ 580597 w 2047577"/>
              <a:gd name="connsiteY201" fmla="*/ 260956 h 387456"/>
              <a:gd name="connsiteX202" fmla="*/ 584732 w 2047577"/>
              <a:gd name="connsiteY202" fmla="*/ 298001 h 387456"/>
              <a:gd name="connsiteX203" fmla="*/ 598519 w 2047577"/>
              <a:gd name="connsiteY203" fmla="*/ 326264 h 387456"/>
              <a:gd name="connsiteX204" fmla="*/ 623611 w 2047577"/>
              <a:gd name="connsiteY204" fmla="*/ 344375 h 387456"/>
              <a:gd name="connsiteX205" fmla="*/ 661387 w 2047577"/>
              <a:gd name="connsiteY205" fmla="*/ 350686 h 387456"/>
              <a:gd name="connsiteX206" fmla="*/ 692821 w 2047577"/>
              <a:gd name="connsiteY206" fmla="*/ 347805 h 387456"/>
              <a:gd name="connsiteX207" fmla="*/ 716672 w 2047577"/>
              <a:gd name="connsiteY207" fmla="*/ 341356 h 387456"/>
              <a:gd name="connsiteX208" fmla="*/ 733218 w 2047577"/>
              <a:gd name="connsiteY208" fmla="*/ 334908 h 387456"/>
              <a:gd name="connsiteX209" fmla="*/ 743008 w 2047577"/>
              <a:gd name="connsiteY209" fmla="*/ 332027 h 387456"/>
              <a:gd name="connsiteX210" fmla="*/ 746453 w 2047577"/>
              <a:gd name="connsiteY210" fmla="*/ 332987 h 387456"/>
              <a:gd name="connsiteX211" fmla="*/ 748797 w 2047577"/>
              <a:gd name="connsiteY211" fmla="*/ 335868 h 387456"/>
              <a:gd name="connsiteX212" fmla="*/ 750038 w 2047577"/>
              <a:gd name="connsiteY212" fmla="*/ 341219 h 387456"/>
              <a:gd name="connsiteX213" fmla="*/ 750452 w 2047577"/>
              <a:gd name="connsiteY213" fmla="*/ 349588 h 387456"/>
              <a:gd name="connsiteX214" fmla="*/ 750177 w 2047577"/>
              <a:gd name="connsiteY214" fmla="*/ 355762 h 387456"/>
              <a:gd name="connsiteX215" fmla="*/ 749491 w 2047577"/>
              <a:gd name="connsiteY215" fmla="*/ 360427 h 387456"/>
              <a:gd name="connsiteX216" fmla="*/ 748119 w 2047577"/>
              <a:gd name="connsiteY216" fmla="*/ 364132 h 387456"/>
              <a:gd name="connsiteX217" fmla="*/ 745650 w 2047577"/>
              <a:gd name="connsiteY217" fmla="*/ 367287 h 387456"/>
              <a:gd name="connsiteX218" fmla="*/ 736731 w 2047577"/>
              <a:gd name="connsiteY218" fmla="*/ 372226 h 387456"/>
              <a:gd name="connsiteX219" fmla="*/ 717523 w 2047577"/>
              <a:gd name="connsiteY219" fmla="*/ 378949 h 387456"/>
              <a:gd name="connsiteX220" fmla="*/ 690220 w 2047577"/>
              <a:gd name="connsiteY220" fmla="*/ 384849 h 387456"/>
              <a:gd name="connsiteX221" fmla="*/ 657155 w 2047577"/>
              <a:gd name="connsiteY221" fmla="*/ 387456 h 387456"/>
              <a:gd name="connsiteX222" fmla="*/ 603784 w 2047577"/>
              <a:gd name="connsiteY222" fmla="*/ 378949 h 387456"/>
              <a:gd name="connsiteX223" fmla="*/ 565230 w 2047577"/>
              <a:gd name="connsiteY223" fmla="*/ 353704 h 387456"/>
              <a:gd name="connsiteX224" fmla="*/ 541632 w 2047577"/>
              <a:gd name="connsiteY224" fmla="*/ 311721 h 387456"/>
              <a:gd name="connsiteX225" fmla="*/ 533674 w 2047577"/>
              <a:gd name="connsiteY225" fmla="*/ 252999 h 387456"/>
              <a:gd name="connsiteX226" fmla="*/ 541906 w 2047577"/>
              <a:gd name="connsiteY226" fmla="*/ 195786 h 387456"/>
              <a:gd name="connsiteX227" fmla="*/ 565642 w 2047577"/>
              <a:gd name="connsiteY227" fmla="*/ 152705 h 387456"/>
              <a:gd name="connsiteX228" fmla="*/ 603098 w 2047577"/>
              <a:gd name="connsiteY228" fmla="*/ 125539 h 387456"/>
              <a:gd name="connsiteX229" fmla="*/ 652216 w 2047577"/>
              <a:gd name="connsiteY229" fmla="*/ 116072 h 387456"/>
              <a:gd name="connsiteX230" fmla="*/ 105370 w 2047577"/>
              <a:gd name="connsiteY230" fmla="*/ 116072 h 387456"/>
              <a:gd name="connsiteX231" fmla="*/ 150646 w 2047577"/>
              <a:gd name="connsiteY231" fmla="*/ 122109 h 387456"/>
              <a:gd name="connsiteX232" fmla="*/ 180831 w 2047577"/>
              <a:gd name="connsiteY232" fmla="*/ 139808 h 387456"/>
              <a:gd name="connsiteX233" fmla="*/ 197569 w 2047577"/>
              <a:gd name="connsiteY233" fmla="*/ 168757 h 387456"/>
              <a:gd name="connsiteX234" fmla="*/ 202783 w 2047577"/>
              <a:gd name="connsiteY234" fmla="*/ 209095 h 387456"/>
              <a:gd name="connsiteX235" fmla="*/ 202783 w 2047577"/>
              <a:gd name="connsiteY235" fmla="*/ 375656 h 387456"/>
              <a:gd name="connsiteX236" fmla="*/ 200587 w 2047577"/>
              <a:gd name="connsiteY236" fmla="*/ 380596 h 387456"/>
              <a:gd name="connsiteX237" fmla="*/ 194551 w 2047577"/>
              <a:gd name="connsiteY237" fmla="*/ 383065 h 387456"/>
              <a:gd name="connsiteX238" fmla="*/ 183300 w 2047577"/>
              <a:gd name="connsiteY238" fmla="*/ 383889 h 387456"/>
              <a:gd name="connsiteX239" fmla="*/ 171912 w 2047577"/>
              <a:gd name="connsiteY239" fmla="*/ 383065 h 387456"/>
              <a:gd name="connsiteX240" fmla="*/ 165738 w 2047577"/>
              <a:gd name="connsiteY240" fmla="*/ 380596 h 387456"/>
              <a:gd name="connsiteX241" fmla="*/ 163818 w 2047577"/>
              <a:gd name="connsiteY241" fmla="*/ 375656 h 387456"/>
              <a:gd name="connsiteX242" fmla="*/ 163818 w 2047577"/>
              <a:gd name="connsiteY242" fmla="*/ 350960 h 387456"/>
              <a:gd name="connsiteX243" fmla="*/ 127734 w 2047577"/>
              <a:gd name="connsiteY243" fmla="*/ 377852 h 387456"/>
              <a:gd name="connsiteX244" fmla="*/ 85613 w 2047577"/>
              <a:gd name="connsiteY244" fmla="*/ 387456 h 387456"/>
              <a:gd name="connsiteX245" fmla="*/ 50352 w 2047577"/>
              <a:gd name="connsiteY245" fmla="*/ 382379 h 387456"/>
              <a:gd name="connsiteX246" fmla="*/ 23461 w 2047577"/>
              <a:gd name="connsiteY246" fmla="*/ 367699 h 387456"/>
              <a:gd name="connsiteX247" fmla="*/ 6174 w 2047577"/>
              <a:gd name="connsiteY247" fmla="*/ 344100 h 387456"/>
              <a:gd name="connsiteX248" fmla="*/ 0 w 2047577"/>
              <a:gd name="connsiteY248" fmla="*/ 312270 h 387456"/>
              <a:gd name="connsiteX249" fmla="*/ 8506 w 2047577"/>
              <a:gd name="connsiteY249" fmla="*/ 276049 h 387456"/>
              <a:gd name="connsiteX250" fmla="*/ 32928 w 2047577"/>
              <a:gd name="connsiteY250" fmla="*/ 250529 h 387456"/>
              <a:gd name="connsiteX251" fmla="*/ 71893 w 2047577"/>
              <a:gd name="connsiteY251" fmla="*/ 235300 h 387456"/>
              <a:gd name="connsiteX252" fmla="*/ 123755 w 2047577"/>
              <a:gd name="connsiteY252" fmla="*/ 230223 h 387456"/>
              <a:gd name="connsiteX253" fmla="*/ 157781 w 2047577"/>
              <a:gd name="connsiteY253" fmla="*/ 230223 h 387456"/>
              <a:gd name="connsiteX254" fmla="*/ 157781 w 2047577"/>
              <a:gd name="connsiteY254" fmla="*/ 211015 h 387456"/>
              <a:gd name="connsiteX255" fmla="*/ 154762 w 2047577"/>
              <a:gd name="connsiteY255" fmla="*/ 185770 h 387456"/>
              <a:gd name="connsiteX256" fmla="*/ 145021 w 2047577"/>
              <a:gd name="connsiteY256" fmla="*/ 167523 h 387456"/>
              <a:gd name="connsiteX257" fmla="*/ 127597 w 2047577"/>
              <a:gd name="connsiteY257" fmla="*/ 156547 h 387456"/>
              <a:gd name="connsiteX258" fmla="*/ 101254 w 2047577"/>
              <a:gd name="connsiteY258" fmla="*/ 152842 h 387456"/>
              <a:gd name="connsiteX259" fmla="*/ 71207 w 2047577"/>
              <a:gd name="connsiteY259" fmla="*/ 156821 h 387456"/>
              <a:gd name="connsiteX260" fmla="*/ 47883 w 2047577"/>
              <a:gd name="connsiteY260" fmla="*/ 165602 h 387456"/>
              <a:gd name="connsiteX261" fmla="*/ 31144 w 2047577"/>
              <a:gd name="connsiteY261" fmla="*/ 174383 h 387456"/>
              <a:gd name="connsiteX262" fmla="*/ 21129 w 2047577"/>
              <a:gd name="connsiteY262" fmla="*/ 178362 h 387456"/>
              <a:gd name="connsiteX263" fmla="*/ 17287 w 2047577"/>
              <a:gd name="connsiteY263" fmla="*/ 177264 h 387456"/>
              <a:gd name="connsiteX264" fmla="*/ 14406 w 2047577"/>
              <a:gd name="connsiteY264" fmla="*/ 173971 h 387456"/>
              <a:gd name="connsiteX265" fmla="*/ 12622 w 2047577"/>
              <a:gd name="connsiteY265" fmla="*/ 168346 h 387456"/>
              <a:gd name="connsiteX266" fmla="*/ 12073 w 2047577"/>
              <a:gd name="connsiteY266" fmla="*/ 160800 h 387456"/>
              <a:gd name="connsiteX267" fmla="*/ 13034 w 2047577"/>
              <a:gd name="connsiteY267" fmla="*/ 149961 h 387456"/>
              <a:gd name="connsiteX268" fmla="*/ 17699 w 2047577"/>
              <a:gd name="connsiteY268" fmla="*/ 142415 h 387456"/>
              <a:gd name="connsiteX269" fmla="*/ 30458 w 2047577"/>
              <a:gd name="connsiteY269" fmla="*/ 134046 h 387456"/>
              <a:gd name="connsiteX270" fmla="*/ 51313 w 2047577"/>
              <a:gd name="connsiteY270" fmla="*/ 125265 h 387456"/>
              <a:gd name="connsiteX271" fmla="*/ 77107 w 2047577"/>
              <a:gd name="connsiteY271" fmla="*/ 118679 h 387456"/>
              <a:gd name="connsiteX272" fmla="*/ 105370 w 2047577"/>
              <a:gd name="connsiteY272" fmla="*/ 116072 h 387456"/>
              <a:gd name="connsiteX273" fmla="*/ 1412015 w 2047577"/>
              <a:gd name="connsiteY273" fmla="*/ 53783 h 387456"/>
              <a:gd name="connsiteX274" fmla="*/ 1423265 w 2047577"/>
              <a:gd name="connsiteY274" fmla="*/ 54332 h 387456"/>
              <a:gd name="connsiteX275" fmla="*/ 1430125 w 2047577"/>
              <a:gd name="connsiteY275" fmla="*/ 56115 h 387456"/>
              <a:gd name="connsiteX276" fmla="*/ 1433693 w 2047577"/>
              <a:gd name="connsiteY276" fmla="*/ 58997 h 387456"/>
              <a:gd name="connsiteX277" fmla="*/ 1434790 w 2047577"/>
              <a:gd name="connsiteY277" fmla="*/ 62564 h 387456"/>
              <a:gd name="connsiteX278" fmla="*/ 1434790 w 2047577"/>
              <a:gd name="connsiteY278" fmla="*/ 121286 h 387456"/>
              <a:gd name="connsiteX279" fmla="*/ 1498177 w 2047577"/>
              <a:gd name="connsiteY279" fmla="*/ 121286 h 387456"/>
              <a:gd name="connsiteX280" fmla="*/ 1502019 w 2047577"/>
              <a:gd name="connsiteY280" fmla="*/ 122246 h 387456"/>
              <a:gd name="connsiteX281" fmla="*/ 1504900 w 2047577"/>
              <a:gd name="connsiteY281" fmla="*/ 125539 h 387456"/>
              <a:gd name="connsiteX282" fmla="*/ 1506683 w 2047577"/>
              <a:gd name="connsiteY282" fmla="*/ 131439 h 387456"/>
              <a:gd name="connsiteX283" fmla="*/ 1507232 w 2047577"/>
              <a:gd name="connsiteY283" fmla="*/ 140220 h 387456"/>
              <a:gd name="connsiteX284" fmla="*/ 1504763 w 2047577"/>
              <a:gd name="connsiteY284" fmla="*/ 154489 h 387456"/>
              <a:gd name="connsiteX285" fmla="*/ 1498177 w 2047577"/>
              <a:gd name="connsiteY285" fmla="*/ 158879 h 387456"/>
              <a:gd name="connsiteX286" fmla="*/ 1434790 w 2047577"/>
              <a:gd name="connsiteY286" fmla="*/ 158879 h 387456"/>
              <a:gd name="connsiteX287" fmla="*/ 1434790 w 2047577"/>
              <a:gd name="connsiteY287" fmla="*/ 296629 h 387456"/>
              <a:gd name="connsiteX288" fmla="*/ 1442336 w 2047577"/>
              <a:gd name="connsiteY288" fmla="*/ 335182 h 387456"/>
              <a:gd name="connsiteX289" fmla="*/ 1469365 w 2047577"/>
              <a:gd name="connsiteY289" fmla="*/ 348216 h 387456"/>
              <a:gd name="connsiteX290" fmla="*/ 1480615 w 2047577"/>
              <a:gd name="connsiteY290" fmla="*/ 346981 h 387456"/>
              <a:gd name="connsiteX291" fmla="*/ 1489396 w 2047577"/>
              <a:gd name="connsiteY291" fmla="*/ 344375 h 387456"/>
              <a:gd name="connsiteX292" fmla="*/ 1495982 w 2047577"/>
              <a:gd name="connsiteY292" fmla="*/ 341768 h 387456"/>
              <a:gd name="connsiteX293" fmla="*/ 1500921 w 2047577"/>
              <a:gd name="connsiteY293" fmla="*/ 340533 h 387456"/>
              <a:gd name="connsiteX294" fmla="*/ 1503528 w 2047577"/>
              <a:gd name="connsiteY294" fmla="*/ 341219 h 387456"/>
              <a:gd name="connsiteX295" fmla="*/ 1505449 w 2047577"/>
              <a:gd name="connsiteY295" fmla="*/ 343826 h 387456"/>
              <a:gd name="connsiteX296" fmla="*/ 1506683 w 2047577"/>
              <a:gd name="connsiteY296" fmla="*/ 349039 h 387456"/>
              <a:gd name="connsiteX297" fmla="*/ 1507232 w 2047577"/>
              <a:gd name="connsiteY297" fmla="*/ 357272 h 387456"/>
              <a:gd name="connsiteX298" fmla="*/ 1506135 w 2047577"/>
              <a:gd name="connsiteY298" fmla="*/ 369894 h 387456"/>
              <a:gd name="connsiteX299" fmla="*/ 1502842 w 2047577"/>
              <a:gd name="connsiteY299" fmla="*/ 376754 h 387456"/>
              <a:gd name="connsiteX300" fmla="*/ 1496256 w 2047577"/>
              <a:gd name="connsiteY300" fmla="*/ 380870 h 387456"/>
              <a:gd name="connsiteX301" fmla="*/ 1486241 w 2047577"/>
              <a:gd name="connsiteY301" fmla="*/ 384026 h 387456"/>
              <a:gd name="connsiteX302" fmla="*/ 1474304 w 2047577"/>
              <a:gd name="connsiteY302" fmla="*/ 386084 h 387456"/>
              <a:gd name="connsiteX303" fmla="*/ 1461682 w 2047577"/>
              <a:gd name="connsiteY303" fmla="*/ 386907 h 387456"/>
              <a:gd name="connsiteX304" fmla="*/ 1428753 w 2047577"/>
              <a:gd name="connsiteY304" fmla="*/ 381830 h 387456"/>
              <a:gd name="connsiteX305" fmla="*/ 1406252 w 2047577"/>
              <a:gd name="connsiteY305" fmla="*/ 366464 h 387456"/>
              <a:gd name="connsiteX306" fmla="*/ 1393493 w 2047577"/>
              <a:gd name="connsiteY306" fmla="*/ 340396 h 387456"/>
              <a:gd name="connsiteX307" fmla="*/ 1389514 w 2047577"/>
              <a:gd name="connsiteY307" fmla="*/ 303214 h 387456"/>
              <a:gd name="connsiteX308" fmla="*/ 1389514 w 2047577"/>
              <a:gd name="connsiteY308" fmla="*/ 158879 h 387456"/>
              <a:gd name="connsiteX309" fmla="*/ 1354939 w 2047577"/>
              <a:gd name="connsiteY309" fmla="*/ 158879 h 387456"/>
              <a:gd name="connsiteX310" fmla="*/ 1348354 w 2047577"/>
              <a:gd name="connsiteY310" fmla="*/ 154489 h 387456"/>
              <a:gd name="connsiteX311" fmla="*/ 1345884 w 2047577"/>
              <a:gd name="connsiteY311" fmla="*/ 140220 h 387456"/>
              <a:gd name="connsiteX312" fmla="*/ 1346570 w 2047577"/>
              <a:gd name="connsiteY312" fmla="*/ 131439 h 387456"/>
              <a:gd name="connsiteX313" fmla="*/ 1348354 w 2047577"/>
              <a:gd name="connsiteY313" fmla="*/ 125539 h 387456"/>
              <a:gd name="connsiteX314" fmla="*/ 1351235 w 2047577"/>
              <a:gd name="connsiteY314" fmla="*/ 122246 h 387456"/>
              <a:gd name="connsiteX315" fmla="*/ 1355214 w 2047577"/>
              <a:gd name="connsiteY315" fmla="*/ 121286 h 387456"/>
              <a:gd name="connsiteX316" fmla="*/ 1389514 w 2047577"/>
              <a:gd name="connsiteY316" fmla="*/ 121286 h 387456"/>
              <a:gd name="connsiteX317" fmla="*/ 1389514 w 2047577"/>
              <a:gd name="connsiteY317" fmla="*/ 62564 h 387456"/>
              <a:gd name="connsiteX318" fmla="*/ 1390474 w 2047577"/>
              <a:gd name="connsiteY318" fmla="*/ 58997 h 387456"/>
              <a:gd name="connsiteX319" fmla="*/ 1394041 w 2047577"/>
              <a:gd name="connsiteY319" fmla="*/ 56115 h 387456"/>
              <a:gd name="connsiteX320" fmla="*/ 1401039 w 2047577"/>
              <a:gd name="connsiteY320" fmla="*/ 54332 h 387456"/>
              <a:gd name="connsiteX321" fmla="*/ 1412015 w 2047577"/>
              <a:gd name="connsiteY321" fmla="*/ 53783 h 387456"/>
              <a:gd name="connsiteX322" fmla="*/ 439563 w 2047577"/>
              <a:gd name="connsiteY322" fmla="*/ 18111 h 387456"/>
              <a:gd name="connsiteX323" fmla="*/ 461378 w 2047577"/>
              <a:gd name="connsiteY323" fmla="*/ 23736 h 387456"/>
              <a:gd name="connsiteX324" fmla="*/ 467277 w 2047577"/>
              <a:gd name="connsiteY324" fmla="*/ 45002 h 387456"/>
              <a:gd name="connsiteX325" fmla="*/ 461240 w 2047577"/>
              <a:gd name="connsiteY325" fmla="*/ 66680 h 387456"/>
              <a:gd name="connsiteX326" fmla="*/ 439014 w 2047577"/>
              <a:gd name="connsiteY326" fmla="*/ 72442 h 387456"/>
              <a:gd name="connsiteX327" fmla="*/ 417199 w 2047577"/>
              <a:gd name="connsiteY327" fmla="*/ 66817 h 387456"/>
              <a:gd name="connsiteX328" fmla="*/ 411299 w 2047577"/>
              <a:gd name="connsiteY328" fmla="*/ 45551 h 387456"/>
              <a:gd name="connsiteX329" fmla="*/ 417336 w 2047577"/>
              <a:gd name="connsiteY329" fmla="*/ 23873 h 387456"/>
              <a:gd name="connsiteX330" fmla="*/ 439563 w 2047577"/>
              <a:gd name="connsiteY330" fmla="*/ 18111 h 387456"/>
              <a:gd name="connsiteX331" fmla="*/ 2024527 w 2047577"/>
              <a:gd name="connsiteY331" fmla="*/ 1098 h 387456"/>
              <a:gd name="connsiteX332" fmla="*/ 2035778 w 2047577"/>
              <a:gd name="connsiteY332" fmla="*/ 1784 h 387456"/>
              <a:gd name="connsiteX333" fmla="*/ 2042638 w 2047577"/>
              <a:gd name="connsiteY333" fmla="*/ 3430 h 387456"/>
              <a:gd name="connsiteX334" fmla="*/ 2046342 w 2047577"/>
              <a:gd name="connsiteY334" fmla="*/ 6174 h 387456"/>
              <a:gd name="connsiteX335" fmla="*/ 2047577 w 2047577"/>
              <a:gd name="connsiteY335" fmla="*/ 9879 h 387456"/>
              <a:gd name="connsiteX336" fmla="*/ 2047577 w 2047577"/>
              <a:gd name="connsiteY336" fmla="*/ 375382 h 387456"/>
              <a:gd name="connsiteX337" fmla="*/ 2046617 w 2047577"/>
              <a:gd name="connsiteY337" fmla="*/ 379224 h 387456"/>
              <a:gd name="connsiteX338" fmla="*/ 2043324 w 2047577"/>
              <a:gd name="connsiteY338" fmla="*/ 381830 h 387456"/>
              <a:gd name="connsiteX339" fmla="*/ 2037150 w 2047577"/>
              <a:gd name="connsiteY339" fmla="*/ 383340 h 387456"/>
              <a:gd name="connsiteX340" fmla="*/ 2027820 w 2047577"/>
              <a:gd name="connsiteY340" fmla="*/ 383889 h 387456"/>
              <a:gd name="connsiteX341" fmla="*/ 2018216 w 2047577"/>
              <a:gd name="connsiteY341" fmla="*/ 383340 h 387456"/>
              <a:gd name="connsiteX342" fmla="*/ 2011905 w 2047577"/>
              <a:gd name="connsiteY342" fmla="*/ 381830 h 387456"/>
              <a:gd name="connsiteX343" fmla="*/ 2008337 w 2047577"/>
              <a:gd name="connsiteY343" fmla="*/ 379224 h 387456"/>
              <a:gd name="connsiteX344" fmla="*/ 2007240 w 2047577"/>
              <a:gd name="connsiteY344" fmla="*/ 375382 h 387456"/>
              <a:gd name="connsiteX345" fmla="*/ 2007240 w 2047577"/>
              <a:gd name="connsiteY345" fmla="*/ 342728 h 387456"/>
              <a:gd name="connsiteX346" fmla="*/ 1966766 w 2047577"/>
              <a:gd name="connsiteY346" fmla="*/ 375656 h 387456"/>
              <a:gd name="connsiteX347" fmla="*/ 1920803 w 2047577"/>
              <a:gd name="connsiteY347" fmla="*/ 387456 h 387456"/>
              <a:gd name="connsiteX348" fmla="*/ 1874429 w 2047577"/>
              <a:gd name="connsiteY348" fmla="*/ 376891 h 387456"/>
              <a:gd name="connsiteX349" fmla="*/ 1843285 w 2047577"/>
              <a:gd name="connsiteY349" fmla="*/ 348353 h 387456"/>
              <a:gd name="connsiteX350" fmla="*/ 1825860 w 2047577"/>
              <a:gd name="connsiteY350" fmla="*/ 306096 h 387456"/>
              <a:gd name="connsiteX351" fmla="*/ 1820372 w 2047577"/>
              <a:gd name="connsiteY351" fmla="*/ 254920 h 387456"/>
              <a:gd name="connsiteX352" fmla="*/ 1827232 w 2047577"/>
              <a:gd name="connsiteY352" fmla="*/ 197432 h 387456"/>
              <a:gd name="connsiteX353" fmla="*/ 1847538 w 2047577"/>
              <a:gd name="connsiteY353" fmla="*/ 153665 h 387456"/>
              <a:gd name="connsiteX354" fmla="*/ 1880878 w 2047577"/>
              <a:gd name="connsiteY354" fmla="*/ 125814 h 387456"/>
              <a:gd name="connsiteX355" fmla="*/ 1926840 w 2047577"/>
              <a:gd name="connsiteY355" fmla="*/ 116072 h 387456"/>
              <a:gd name="connsiteX356" fmla="*/ 1966491 w 2047577"/>
              <a:gd name="connsiteY356" fmla="*/ 125539 h 387456"/>
              <a:gd name="connsiteX357" fmla="*/ 2002026 w 2047577"/>
              <a:gd name="connsiteY357" fmla="*/ 153391 h 387456"/>
              <a:gd name="connsiteX358" fmla="*/ 2002026 w 2047577"/>
              <a:gd name="connsiteY358" fmla="*/ 9879 h 387456"/>
              <a:gd name="connsiteX359" fmla="*/ 2002987 w 2047577"/>
              <a:gd name="connsiteY359" fmla="*/ 6174 h 387456"/>
              <a:gd name="connsiteX360" fmla="*/ 2006691 w 2047577"/>
              <a:gd name="connsiteY360" fmla="*/ 3430 h 387456"/>
              <a:gd name="connsiteX361" fmla="*/ 2013688 w 2047577"/>
              <a:gd name="connsiteY361" fmla="*/ 1784 h 387456"/>
              <a:gd name="connsiteX362" fmla="*/ 2024527 w 2047577"/>
              <a:gd name="connsiteY362" fmla="*/ 1098 h 387456"/>
              <a:gd name="connsiteX363" fmla="*/ 305939 w 2047577"/>
              <a:gd name="connsiteY363" fmla="*/ 0 h 387456"/>
              <a:gd name="connsiteX364" fmla="*/ 317190 w 2047577"/>
              <a:gd name="connsiteY364" fmla="*/ 549 h 387456"/>
              <a:gd name="connsiteX365" fmla="*/ 324050 w 2047577"/>
              <a:gd name="connsiteY365" fmla="*/ 2196 h 387456"/>
              <a:gd name="connsiteX366" fmla="*/ 327617 w 2047577"/>
              <a:gd name="connsiteY366" fmla="*/ 4940 h 387456"/>
              <a:gd name="connsiteX367" fmla="*/ 328715 w 2047577"/>
              <a:gd name="connsiteY367" fmla="*/ 8781 h 387456"/>
              <a:gd name="connsiteX368" fmla="*/ 328715 w 2047577"/>
              <a:gd name="connsiteY368" fmla="*/ 375382 h 387456"/>
              <a:gd name="connsiteX369" fmla="*/ 327617 w 2047577"/>
              <a:gd name="connsiteY369" fmla="*/ 379086 h 387456"/>
              <a:gd name="connsiteX370" fmla="*/ 324050 w 2047577"/>
              <a:gd name="connsiteY370" fmla="*/ 381693 h 387456"/>
              <a:gd name="connsiteX371" fmla="*/ 317190 w 2047577"/>
              <a:gd name="connsiteY371" fmla="*/ 383340 h 387456"/>
              <a:gd name="connsiteX372" fmla="*/ 305939 w 2047577"/>
              <a:gd name="connsiteY372" fmla="*/ 383889 h 387456"/>
              <a:gd name="connsiteX373" fmla="*/ 294963 w 2047577"/>
              <a:gd name="connsiteY373" fmla="*/ 383340 h 387456"/>
              <a:gd name="connsiteX374" fmla="*/ 287966 w 2047577"/>
              <a:gd name="connsiteY374" fmla="*/ 381693 h 387456"/>
              <a:gd name="connsiteX375" fmla="*/ 284399 w 2047577"/>
              <a:gd name="connsiteY375" fmla="*/ 379086 h 387456"/>
              <a:gd name="connsiteX376" fmla="*/ 283438 w 2047577"/>
              <a:gd name="connsiteY376" fmla="*/ 375382 h 387456"/>
              <a:gd name="connsiteX377" fmla="*/ 283438 w 2047577"/>
              <a:gd name="connsiteY377" fmla="*/ 8781 h 387456"/>
              <a:gd name="connsiteX378" fmla="*/ 284399 w 2047577"/>
              <a:gd name="connsiteY378" fmla="*/ 4940 h 387456"/>
              <a:gd name="connsiteX379" fmla="*/ 287966 w 2047577"/>
              <a:gd name="connsiteY379" fmla="*/ 2196 h 387456"/>
              <a:gd name="connsiteX380" fmla="*/ 294963 w 2047577"/>
              <a:gd name="connsiteY380" fmla="*/ 549 h 387456"/>
              <a:gd name="connsiteX381" fmla="*/ 305939 w 2047577"/>
              <a:gd name="connsiteY381" fmla="*/ 0 h 38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2047577" h="387456">
                <a:moveTo>
                  <a:pt x="1223990" y="262877"/>
                </a:moveTo>
                <a:cubicBezTo>
                  <a:pt x="1211551" y="262877"/>
                  <a:pt x="1200757" y="263929"/>
                  <a:pt x="1191611" y="266033"/>
                </a:cubicBezTo>
                <a:cubicBezTo>
                  <a:pt x="1182464" y="268137"/>
                  <a:pt x="1174872" y="271247"/>
                  <a:pt x="1168835" y="275363"/>
                </a:cubicBezTo>
                <a:cubicBezTo>
                  <a:pt x="1162798" y="279479"/>
                  <a:pt x="1158362" y="284418"/>
                  <a:pt x="1155527" y="290180"/>
                </a:cubicBezTo>
                <a:cubicBezTo>
                  <a:pt x="1152691" y="295943"/>
                  <a:pt x="1151274" y="302574"/>
                  <a:pt x="1151274" y="310074"/>
                </a:cubicBezTo>
                <a:cubicBezTo>
                  <a:pt x="1151274" y="322880"/>
                  <a:pt x="1155344" y="333078"/>
                  <a:pt x="1163484" y="340670"/>
                </a:cubicBezTo>
                <a:cubicBezTo>
                  <a:pt x="1171625" y="348262"/>
                  <a:pt x="1183013" y="352058"/>
                  <a:pt x="1197647" y="352058"/>
                </a:cubicBezTo>
                <a:cubicBezTo>
                  <a:pt x="1209538" y="352058"/>
                  <a:pt x="1220560" y="349039"/>
                  <a:pt x="1230713" y="343003"/>
                </a:cubicBezTo>
                <a:cubicBezTo>
                  <a:pt x="1240866" y="336966"/>
                  <a:pt x="1251522" y="327728"/>
                  <a:pt x="1262681" y="315288"/>
                </a:cubicBezTo>
                <a:lnTo>
                  <a:pt x="1262681" y="262877"/>
                </a:lnTo>
                <a:close/>
                <a:moveTo>
                  <a:pt x="119090" y="262877"/>
                </a:moveTo>
                <a:cubicBezTo>
                  <a:pt x="106651" y="262877"/>
                  <a:pt x="95857" y="263929"/>
                  <a:pt x="86711" y="266033"/>
                </a:cubicBezTo>
                <a:cubicBezTo>
                  <a:pt x="77564" y="268137"/>
                  <a:pt x="69972" y="271247"/>
                  <a:pt x="63935" y="275363"/>
                </a:cubicBezTo>
                <a:cubicBezTo>
                  <a:pt x="57899" y="279479"/>
                  <a:pt x="53462" y="284418"/>
                  <a:pt x="50627" y="290180"/>
                </a:cubicBezTo>
                <a:cubicBezTo>
                  <a:pt x="47791" y="295943"/>
                  <a:pt x="46374" y="302574"/>
                  <a:pt x="46374" y="310074"/>
                </a:cubicBezTo>
                <a:cubicBezTo>
                  <a:pt x="46374" y="322880"/>
                  <a:pt x="50444" y="333078"/>
                  <a:pt x="58585" y="340670"/>
                </a:cubicBezTo>
                <a:cubicBezTo>
                  <a:pt x="66725" y="348262"/>
                  <a:pt x="78113" y="352058"/>
                  <a:pt x="92748" y="352058"/>
                </a:cubicBezTo>
                <a:cubicBezTo>
                  <a:pt x="104638" y="352058"/>
                  <a:pt x="115660" y="349039"/>
                  <a:pt x="125813" y="343003"/>
                </a:cubicBezTo>
                <a:cubicBezTo>
                  <a:pt x="135966" y="336966"/>
                  <a:pt x="146622" y="327728"/>
                  <a:pt x="157781" y="315288"/>
                </a:cubicBezTo>
                <a:lnTo>
                  <a:pt x="157781" y="262877"/>
                </a:lnTo>
                <a:close/>
                <a:moveTo>
                  <a:pt x="1930682" y="155037"/>
                </a:moveTo>
                <a:cubicBezTo>
                  <a:pt x="1919157" y="155037"/>
                  <a:pt x="1909370" y="157781"/>
                  <a:pt x="1901321" y="163269"/>
                </a:cubicBezTo>
                <a:cubicBezTo>
                  <a:pt x="1893272" y="168757"/>
                  <a:pt x="1886732" y="175983"/>
                  <a:pt x="1881701" y="184947"/>
                </a:cubicBezTo>
                <a:cubicBezTo>
                  <a:pt x="1876670" y="193911"/>
                  <a:pt x="1873012" y="204064"/>
                  <a:pt x="1870725" y="215406"/>
                </a:cubicBezTo>
                <a:cubicBezTo>
                  <a:pt x="1868438" y="226748"/>
                  <a:pt x="1867295" y="238273"/>
                  <a:pt x="1867295" y="249980"/>
                </a:cubicBezTo>
                <a:cubicBezTo>
                  <a:pt x="1867295" y="262420"/>
                  <a:pt x="1868255" y="274585"/>
                  <a:pt x="1870176" y="286476"/>
                </a:cubicBezTo>
                <a:cubicBezTo>
                  <a:pt x="1872097" y="298367"/>
                  <a:pt x="1875436" y="308931"/>
                  <a:pt x="1880192" y="318169"/>
                </a:cubicBezTo>
                <a:cubicBezTo>
                  <a:pt x="1884948" y="327407"/>
                  <a:pt x="1891259" y="334816"/>
                  <a:pt x="1899126" y="340396"/>
                </a:cubicBezTo>
                <a:cubicBezTo>
                  <a:pt x="1906992" y="345975"/>
                  <a:pt x="1916870" y="348765"/>
                  <a:pt x="1928761" y="348765"/>
                </a:cubicBezTo>
                <a:cubicBezTo>
                  <a:pt x="1934798" y="348765"/>
                  <a:pt x="1940606" y="347942"/>
                  <a:pt x="1946185" y="346295"/>
                </a:cubicBezTo>
                <a:cubicBezTo>
                  <a:pt x="1951765" y="344649"/>
                  <a:pt x="1957482" y="341905"/>
                  <a:pt x="1963336" y="338063"/>
                </a:cubicBezTo>
                <a:cubicBezTo>
                  <a:pt x="1969189" y="334222"/>
                  <a:pt x="1975318" y="329237"/>
                  <a:pt x="1981720" y="323108"/>
                </a:cubicBezTo>
                <a:cubicBezTo>
                  <a:pt x="1988123" y="316980"/>
                  <a:pt x="1994892" y="309434"/>
                  <a:pt x="2002026" y="300470"/>
                </a:cubicBezTo>
                <a:lnTo>
                  <a:pt x="2002026" y="201686"/>
                </a:lnTo>
                <a:cubicBezTo>
                  <a:pt x="1989770" y="186502"/>
                  <a:pt x="1977925" y="174931"/>
                  <a:pt x="1966491" y="166974"/>
                </a:cubicBezTo>
                <a:cubicBezTo>
                  <a:pt x="1955058" y="159016"/>
                  <a:pt x="1943121" y="155037"/>
                  <a:pt x="1930682" y="155037"/>
                </a:cubicBezTo>
                <a:close/>
                <a:moveTo>
                  <a:pt x="1659546" y="151470"/>
                </a:moveTo>
                <a:cubicBezTo>
                  <a:pt x="1648319" y="151470"/>
                  <a:pt x="1638471" y="153574"/>
                  <a:pt x="1630005" y="157781"/>
                </a:cubicBezTo>
                <a:cubicBezTo>
                  <a:pt x="1621539" y="161989"/>
                  <a:pt x="1614452" y="167568"/>
                  <a:pt x="1608745" y="174520"/>
                </a:cubicBezTo>
                <a:cubicBezTo>
                  <a:pt x="1603039" y="181471"/>
                  <a:pt x="1598621" y="189566"/>
                  <a:pt x="1595493" y="198804"/>
                </a:cubicBezTo>
                <a:cubicBezTo>
                  <a:pt x="1592364" y="208043"/>
                  <a:pt x="1590616" y="217692"/>
                  <a:pt x="1590247" y="227754"/>
                </a:cubicBezTo>
                <a:lnTo>
                  <a:pt x="1724978" y="227754"/>
                </a:lnTo>
                <a:cubicBezTo>
                  <a:pt x="1725527" y="203972"/>
                  <a:pt x="1720235" y="185313"/>
                  <a:pt x="1709101" y="171776"/>
                </a:cubicBezTo>
                <a:cubicBezTo>
                  <a:pt x="1697968" y="158239"/>
                  <a:pt x="1681450" y="151470"/>
                  <a:pt x="1659546" y="151470"/>
                </a:cubicBezTo>
                <a:close/>
                <a:moveTo>
                  <a:pt x="649896" y="151470"/>
                </a:moveTo>
                <a:cubicBezTo>
                  <a:pt x="638669" y="151470"/>
                  <a:pt x="628822" y="153574"/>
                  <a:pt x="620355" y="157781"/>
                </a:cubicBezTo>
                <a:cubicBezTo>
                  <a:pt x="611889" y="161989"/>
                  <a:pt x="604802" y="167568"/>
                  <a:pt x="599095" y="174520"/>
                </a:cubicBezTo>
                <a:cubicBezTo>
                  <a:pt x="593389" y="181471"/>
                  <a:pt x="588971" y="189566"/>
                  <a:pt x="585843" y="198804"/>
                </a:cubicBezTo>
                <a:cubicBezTo>
                  <a:pt x="582714" y="208043"/>
                  <a:pt x="580966" y="217692"/>
                  <a:pt x="580597" y="227754"/>
                </a:cubicBezTo>
                <a:lnTo>
                  <a:pt x="715328" y="227754"/>
                </a:lnTo>
                <a:cubicBezTo>
                  <a:pt x="715877" y="203972"/>
                  <a:pt x="710585" y="185313"/>
                  <a:pt x="699451" y="171776"/>
                </a:cubicBezTo>
                <a:cubicBezTo>
                  <a:pt x="688318" y="158239"/>
                  <a:pt x="671800" y="151470"/>
                  <a:pt x="649896" y="151470"/>
                </a:cubicBezTo>
                <a:close/>
                <a:moveTo>
                  <a:pt x="439289" y="119914"/>
                </a:moveTo>
                <a:cubicBezTo>
                  <a:pt x="443862" y="119914"/>
                  <a:pt x="447613" y="120097"/>
                  <a:pt x="450540" y="120463"/>
                </a:cubicBezTo>
                <a:cubicBezTo>
                  <a:pt x="453467" y="120829"/>
                  <a:pt x="455753" y="121377"/>
                  <a:pt x="457400" y="122109"/>
                </a:cubicBezTo>
                <a:cubicBezTo>
                  <a:pt x="459046" y="122841"/>
                  <a:pt x="460235" y="123756"/>
                  <a:pt x="460967" y="124853"/>
                </a:cubicBezTo>
                <a:cubicBezTo>
                  <a:pt x="461699" y="125951"/>
                  <a:pt x="462065" y="127140"/>
                  <a:pt x="462065" y="128420"/>
                </a:cubicBezTo>
                <a:lnTo>
                  <a:pt x="462065" y="375382"/>
                </a:lnTo>
                <a:cubicBezTo>
                  <a:pt x="462065" y="376846"/>
                  <a:pt x="461699" y="378080"/>
                  <a:pt x="460967" y="379086"/>
                </a:cubicBezTo>
                <a:cubicBezTo>
                  <a:pt x="460235" y="380093"/>
                  <a:pt x="459046" y="380962"/>
                  <a:pt x="457400" y="381693"/>
                </a:cubicBezTo>
                <a:cubicBezTo>
                  <a:pt x="455753" y="382425"/>
                  <a:pt x="453467" y="382974"/>
                  <a:pt x="450540" y="383340"/>
                </a:cubicBezTo>
                <a:cubicBezTo>
                  <a:pt x="447613" y="383706"/>
                  <a:pt x="443862" y="383889"/>
                  <a:pt x="439289" y="383889"/>
                </a:cubicBezTo>
                <a:cubicBezTo>
                  <a:pt x="434899" y="383889"/>
                  <a:pt x="431240" y="383706"/>
                  <a:pt x="428313" y="383340"/>
                </a:cubicBezTo>
                <a:cubicBezTo>
                  <a:pt x="425386" y="382974"/>
                  <a:pt x="423054" y="382425"/>
                  <a:pt x="421316" y="381693"/>
                </a:cubicBezTo>
                <a:cubicBezTo>
                  <a:pt x="419578" y="380962"/>
                  <a:pt x="418389" y="380093"/>
                  <a:pt x="417749" y="379086"/>
                </a:cubicBezTo>
                <a:cubicBezTo>
                  <a:pt x="417108" y="378080"/>
                  <a:pt x="416788" y="376846"/>
                  <a:pt x="416788" y="375382"/>
                </a:cubicBezTo>
                <a:lnTo>
                  <a:pt x="416788" y="128420"/>
                </a:lnTo>
                <a:cubicBezTo>
                  <a:pt x="416788" y="127140"/>
                  <a:pt x="417108" y="125951"/>
                  <a:pt x="417749" y="124853"/>
                </a:cubicBezTo>
                <a:cubicBezTo>
                  <a:pt x="418389" y="123756"/>
                  <a:pt x="419578" y="122841"/>
                  <a:pt x="421316" y="122109"/>
                </a:cubicBezTo>
                <a:cubicBezTo>
                  <a:pt x="423054" y="121377"/>
                  <a:pt x="425386" y="120829"/>
                  <a:pt x="428313" y="120463"/>
                </a:cubicBezTo>
                <a:cubicBezTo>
                  <a:pt x="431240" y="120097"/>
                  <a:pt x="434899" y="119914"/>
                  <a:pt x="439289" y="119914"/>
                </a:cubicBezTo>
                <a:close/>
                <a:moveTo>
                  <a:pt x="1661866" y="116072"/>
                </a:moveTo>
                <a:cubicBezTo>
                  <a:pt x="1681257" y="116072"/>
                  <a:pt x="1697767" y="119182"/>
                  <a:pt x="1711395" y="125402"/>
                </a:cubicBezTo>
                <a:cubicBezTo>
                  <a:pt x="1725024" y="131622"/>
                  <a:pt x="1736229" y="139991"/>
                  <a:pt x="1745009" y="150510"/>
                </a:cubicBezTo>
                <a:cubicBezTo>
                  <a:pt x="1753790" y="161028"/>
                  <a:pt x="1760239" y="173377"/>
                  <a:pt x="1764355" y="187554"/>
                </a:cubicBezTo>
                <a:cubicBezTo>
                  <a:pt x="1768471" y="201731"/>
                  <a:pt x="1770529" y="216869"/>
                  <a:pt x="1770529" y="232967"/>
                </a:cubicBezTo>
                <a:lnTo>
                  <a:pt x="1770529" y="241200"/>
                </a:lnTo>
                <a:cubicBezTo>
                  <a:pt x="1770529" y="248334"/>
                  <a:pt x="1768737" y="253410"/>
                  <a:pt x="1765154" y="256429"/>
                </a:cubicBezTo>
                <a:cubicBezTo>
                  <a:pt x="1761571" y="259447"/>
                  <a:pt x="1757482" y="260956"/>
                  <a:pt x="1752886" y="260956"/>
                </a:cubicBezTo>
                <a:lnTo>
                  <a:pt x="1590247" y="260956"/>
                </a:lnTo>
                <a:cubicBezTo>
                  <a:pt x="1590247" y="274677"/>
                  <a:pt x="1591625" y="287025"/>
                  <a:pt x="1594382" y="298001"/>
                </a:cubicBezTo>
                <a:cubicBezTo>
                  <a:pt x="1597139" y="308977"/>
                  <a:pt x="1601734" y="318398"/>
                  <a:pt x="1608169" y="326264"/>
                </a:cubicBezTo>
                <a:cubicBezTo>
                  <a:pt x="1614603" y="334130"/>
                  <a:pt x="1622967" y="340167"/>
                  <a:pt x="1633261" y="344375"/>
                </a:cubicBezTo>
                <a:cubicBezTo>
                  <a:pt x="1643556" y="348582"/>
                  <a:pt x="1656148" y="350686"/>
                  <a:pt x="1671037" y="350686"/>
                </a:cubicBezTo>
                <a:cubicBezTo>
                  <a:pt x="1682802" y="350686"/>
                  <a:pt x="1693280" y="349725"/>
                  <a:pt x="1702471" y="347805"/>
                </a:cubicBezTo>
                <a:cubicBezTo>
                  <a:pt x="1711662" y="345884"/>
                  <a:pt x="1719612" y="343734"/>
                  <a:pt x="1726322" y="341356"/>
                </a:cubicBezTo>
                <a:cubicBezTo>
                  <a:pt x="1733032" y="338978"/>
                  <a:pt x="1738547" y="336829"/>
                  <a:pt x="1742868" y="334908"/>
                </a:cubicBezTo>
                <a:cubicBezTo>
                  <a:pt x="1747188" y="332987"/>
                  <a:pt x="1750452" y="332027"/>
                  <a:pt x="1752658" y="332027"/>
                </a:cubicBezTo>
                <a:cubicBezTo>
                  <a:pt x="1753945" y="332027"/>
                  <a:pt x="1755093" y="332347"/>
                  <a:pt x="1756104" y="332987"/>
                </a:cubicBezTo>
                <a:cubicBezTo>
                  <a:pt x="1757114" y="333627"/>
                  <a:pt x="1757895" y="334588"/>
                  <a:pt x="1758447" y="335868"/>
                </a:cubicBezTo>
                <a:cubicBezTo>
                  <a:pt x="1758998" y="337149"/>
                  <a:pt x="1759412" y="338932"/>
                  <a:pt x="1759688" y="341219"/>
                </a:cubicBezTo>
                <a:cubicBezTo>
                  <a:pt x="1759964" y="343506"/>
                  <a:pt x="1760102" y="346295"/>
                  <a:pt x="1760102" y="349588"/>
                </a:cubicBezTo>
                <a:cubicBezTo>
                  <a:pt x="1760102" y="351966"/>
                  <a:pt x="1760010" y="354024"/>
                  <a:pt x="1759827" y="355762"/>
                </a:cubicBezTo>
                <a:cubicBezTo>
                  <a:pt x="1759644" y="357500"/>
                  <a:pt x="1759416" y="359055"/>
                  <a:pt x="1759141" y="360427"/>
                </a:cubicBezTo>
                <a:cubicBezTo>
                  <a:pt x="1758867" y="361799"/>
                  <a:pt x="1758409" y="363034"/>
                  <a:pt x="1757769" y="364132"/>
                </a:cubicBezTo>
                <a:cubicBezTo>
                  <a:pt x="1757129" y="365229"/>
                  <a:pt x="1756306" y="366281"/>
                  <a:pt x="1755299" y="367287"/>
                </a:cubicBezTo>
                <a:cubicBezTo>
                  <a:pt x="1754293" y="368293"/>
                  <a:pt x="1751321" y="369940"/>
                  <a:pt x="1746381" y="372226"/>
                </a:cubicBezTo>
                <a:cubicBezTo>
                  <a:pt x="1741442" y="374513"/>
                  <a:pt x="1735040" y="376754"/>
                  <a:pt x="1727173" y="378949"/>
                </a:cubicBezTo>
                <a:cubicBezTo>
                  <a:pt x="1719307" y="381144"/>
                  <a:pt x="1710206" y="383111"/>
                  <a:pt x="1699870" y="384849"/>
                </a:cubicBezTo>
                <a:cubicBezTo>
                  <a:pt x="1689534" y="386587"/>
                  <a:pt x="1678513" y="387456"/>
                  <a:pt x="1666805" y="387456"/>
                </a:cubicBezTo>
                <a:cubicBezTo>
                  <a:pt x="1646499" y="387456"/>
                  <a:pt x="1628709" y="384620"/>
                  <a:pt x="1613434" y="378949"/>
                </a:cubicBezTo>
                <a:cubicBezTo>
                  <a:pt x="1598159" y="373278"/>
                  <a:pt x="1585308" y="364863"/>
                  <a:pt x="1574880" y="353704"/>
                </a:cubicBezTo>
                <a:cubicBezTo>
                  <a:pt x="1564453" y="342545"/>
                  <a:pt x="1556587" y="328551"/>
                  <a:pt x="1551282" y="311721"/>
                </a:cubicBezTo>
                <a:cubicBezTo>
                  <a:pt x="1545977" y="294891"/>
                  <a:pt x="1543324" y="275317"/>
                  <a:pt x="1543324" y="252999"/>
                </a:cubicBezTo>
                <a:cubicBezTo>
                  <a:pt x="1543324" y="231778"/>
                  <a:pt x="1546068" y="212707"/>
                  <a:pt x="1551556" y="195786"/>
                </a:cubicBezTo>
                <a:cubicBezTo>
                  <a:pt x="1557044" y="178865"/>
                  <a:pt x="1564956" y="164504"/>
                  <a:pt x="1575292" y="152705"/>
                </a:cubicBezTo>
                <a:cubicBezTo>
                  <a:pt x="1585628" y="140906"/>
                  <a:pt x="1598113" y="131850"/>
                  <a:pt x="1612748" y="125539"/>
                </a:cubicBezTo>
                <a:cubicBezTo>
                  <a:pt x="1627382" y="119228"/>
                  <a:pt x="1643755" y="116072"/>
                  <a:pt x="1661866" y="116072"/>
                </a:cubicBezTo>
                <a:close/>
                <a:moveTo>
                  <a:pt x="1210270" y="116072"/>
                </a:moveTo>
                <a:cubicBezTo>
                  <a:pt x="1228015" y="116072"/>
                  <a:pt x="1243107" y="118085"/>
                  <a:pt x="1255546" y="122109"/>
                </a:cubicBezTo>
                <a:cubicBezTo>
                  <a:pt x="1267986" y="126134"/>
                  <a:pt x="1278047" y="132033"/>
                  <a:pt x="1285730" y="139808"/>
                </a:cubicBezTo>
                <a:cubicBezTo>
                  <a:pt x="1293414" y="147583"/>
                  <a:pt x="1298993" y="157233"/>
                  <a:pt x="1302469" y="168757"/>
                </a:cubicBezTo>
                <a:cubicBezTo>
                  <a:pt x="1305945" y="180282"/>
                  <a:pt x="1307683" y="193728"/>
                  <a:pt x="1307683" y="209095"/>
                </a:cubicBezTo>
                <a:lnTo>
                  <a:pt x="1307683" y="375656"/>
                </a:lnTo>
                <a:cubicBezTo>
                  <a:pt x="1307683" y="377852"/>
                  <a:pt x="1306951" y="379498"/>
                  <a:pt x="1305487" y="380596"/>
                </a:cubicBezTo>
                <a:cubicBezTo>
                  <a:pt x="1304024" y="381693"/>
                  <a:pt x="1302012" y="382516"/>
                  <a:pt x="1299451" y="383065"/>
                </a:cubicBezTo>
                <a:cubicBezTo>
                  <a:pt x="1296890" y="383614"/>
                  <a:pt x="1293139" y="383889"/>
                  <a:pt x="1288200" y="383889"/>
                </a:cubicBezTo>
                <a:cubicBezTo>
                  <a:pt x="1283444" y="383889"/>
                  <a:pt x="1279648" y="383614"/>
                  <a:pt x="1276812" y="383065"/>
                </a:cubicBezTo>
                <a:cubicBezTo>
                  <a:pt x="1273977" y="382516"/>
                  <a:pt x="1271919" y="381693"/>
                  <a:pt x="1270638" y="380596"/>
                </a:cubicBezTo>
                <a:cubicBezTo>
                  <a:pt x="1269358" y="379498"/>
                  <a:pt x="1268718" y="377852"/>
                  <a:pt x="1268718" y="375656"/>
                </a:cubicBezTo>
                <a:lnTo>
                  <a:pt x="1268718" y="350960"/>
                </a:lnTo>
                <a:cubicBezTo>
                  <a:pt x="1257924" y="362485"/>
                  <a:pt x="1245896" y="371449"/>
                  <a:pt x="1232634" y="377852"/>
                </a:cubicBezTo>
                <a:cubicBezTo>
                  <a:pt x="1219371" y="384254"/>
                  <a:pt x="1205331" y="387456"/>
                  <a:pt x="1190513" y="387456"/>
                </a:cubicBezTo>
                <a:cubicBezTo>
                  <a:pt x="1177525" y="387456"/>
                  <a:pt x="1165771" y="385764"/>
                  <a:pt x="1155252" y="382379"/>
                </a:cubicBezTo>
                <a:cubicBezTo>
                  <a:pt x="1144734" y="378995"/>
                  <a:pt x="1135770" y="374102"/>
                  <a:pt x="1128361" y="367699"/>
                </a:cubicBezTo>
                <a:cubicBezTo>
                  <a:pt x="1120952" y="361296"/>
                  <a:pt x="1115190" y="353430"/>
                  <a:pt x="1111074" y="344100"/>
                </a:cubicBezTo>
                <a:cubicBezTo>
                  <a:pt x="1106958" y="334771"/>
                  <a:pt x="1104900" y="324160"/>
                  <a:pt x="1104900" y="312270"/>
                </a:cubicBezTo>
                <a:cubicBezTo>
                  <a:pt x="1104900" y="298367"/>
                  <a:pt x="1107735" y="286293"/>
                  <a:pt x="1113406" y="276049"/>
                </a:cubicBezTo>
                <a:cubicBezTo>
                  <a:pt x="1119077" y="265804"/>
                  <a:pt x="1127218" y="257298"/>
                  <a:pt x="1137828" y="250529"/>
                </a:cubicBezTo>
                <a:cubicBezTo>
                  <a:pt x="1148438" y="243761"/>
                  <a:pt x="1161426" y="238684"/>
                  <a:pt x="1176793" y="235300"/>
                </a:cubicBezTo>
                <a:cubicBezTo>
                  <a:pt x="1192159" y="231916"/>
                  <a:pt x="1209447" y="230223"/>
                  <a:pt x="1228655" y="230223"/>
                </a:cubicBezTo>
                <a:lnTo>
                  <a:pt x="1262681" y="230223"/>
                </a:lnTo>
                <a:lnTo>
                  <a:pt x="1262681" y="211015"/>
                </a:lnTo>
                <a:cubicBezTo>
                  <a:pt x="1262681" y="201503"/>
                  <a:pt x="1261675" y="193088"/>
                  <a:pt x="1259662" y="185770"/>
                </a:cubicBezTo>
                <a:cubicBezTo>
                  <a:pt x="1257650" y="178453"/>
                  <a:pt x="1254403" y="172370"/>
                  <a:pt x="1249921" y="167523"/>
                </a:cubicBezTo>
                <a:cubicBezTo>
                  <a:pt x="1245439" y="162675"/>
                  <a:pt x="1239631" y="159016"/>
                  <a:pt x="1232497" y="156547"/>
                </a:cubicBezTo>
                <a:cubicBezTo>
                  <a:pt x="1225362" y="154077"/>
                  <a:pt x="1216581" y="152842"/>
                  <a:pt x="1206154" y="152842"/>
                </a:cubicBezTo>
                <a:cubicBezTo>
                  <a:pt x="1194995" y="152842"/>
                  <a:pt x="1184979" y="154168"/>
                  <a:pt x="1176107" y="156821"/>
                </a:cubicBezTo>
                <a:cubicBezTo>
                  <a:pt x="1167235" y="159474"/>
                  <a:pt x="1159460" y="162400"/>
                  <a:pt x="1152783" y="165602"/>
                </a:cubicBezTo>
                <a:cubicBezTo>
                  <a:pt x="1146106" y="168803"/>
                  <a:pt x="1140526" y="171730"/>
                  <a:pt x="1136044" y="174383"/>
                </a:cubicBezTo>
                <a:cubicBezTo>
                  <a:pt x="1131562" y="177035"/>
                  <a:pt x="1128224" y="178362"/>
                  <a:pt x="1126029" y="178362"/>
                </a:cubicBezTo>
                <a:cubicBezTo>
                  <a:pt x="1124565" y="178362"/>
                  <a:pt x="1123285" y="177996"/>
                  <a:pt x="1122187" y="177264"/>
                </a:cubicBezTo>
                <a:cubicBezTo>
                  <a:pt x="1121089" y="176532"/>
                  <a:pt x="1120129" y="175435"/>
                  <a:pt x="1119306" y="173971"/>
                </a:cubicBezTo>
                <a:cubicBezTo>
                  <a:pt x="1118483" y="172508"/>
                  <a:pt x="1117888" y="170633"/>
                  <a:pt x="1117522" y="168346"/>
                </a:cubicBezTo>
                <a:cubicBezTo>
                  <a:pt x="1117156" y="166059"/>
                  <a:pt x="1116973" y="163544"/>
                  <a:pt x="1116973" y="160800"/>
                </a:cubicBezTo>
                <a:cubicBezTo>
                  <a:pt x="1116973" y="156226"/>
                  <a:pt x="1117294" y="152613"/>
                  <a:pt x="1117934" y="149961"/>
                </a:cubicBezTo>
                <a:cubicBezTo>
                  <a:pt x="1118574" y="147308"/>
                  <a:pt x="1120129" y="144793"/>
                  <a:pt x="1122599" y="142415"/>
                </a:cubicBezTo>
                <a:cubicBezTo>
                  <a:pt x="1125068" y="140037"/>
                  <a:pt x="1129321" y="137247"/>
                  <a:pt x="1135358" y="134046"/>
                </a:cubicBezTo>
                <a:cubicBezTo>
                  <a:pt x="1141395" y="130844"/>
                  <a:pt x="1148347" y="127917"/>
                  <a:pt x="1156213" y="125265"/>
                </a:cubicBezTo>
                <a:cubicBezTo>
                  <a:pt x="1164079" y="122612"/>
                  <a:pt x="1172677" y="120417"/>
                  <a:pt x="1182007" y="118679"/>
                </a:cubicBezTo>
                <a:cubicBezTo>
                  <a:pt x="1191336" y="116941"/>
                  <a:pt x="1200757" y="116072"/>
                  <a:pt x="1210270" y="116072"/>
                </a:cubicBezTo>
                <a:close/>
                <a:moveTo>
                  <a:pt x="950666" y="116072"/>
                </a:moveTo>
                <a:cubicBezTo>
                  <a:pt x="967130" y="116072"/>
                  <a:pt x="980988" y="118862"/>
                  <a:pt x="992238" y="124442"/>
                </a:cubicBezTo>
                <a:cubicBezTo>
                  <a:pt x="1003489" y="130021"/>
                  <a:pt x="1012589" y="137476"/>
                  <a:pt x="1019541" y="146805"/>
                </a:cubicBezTo>
                <a:cubicBezTo>
                  <a:pt x="1026493" y="156135"/>
                  <a:pt x="1031478" y="167065"/>
                  <a:pt x="1034496" y="179596"/>
                </a:cubicBezTo>
                <a:cubicBezTo>
                  <a:pt x="1037514" y="192127"/>
                  <a:pt x="1039024" y="207174"/>
                  <a:pt x="1039024" y="224735"/>
                </a:cubicBezTo>
                <a:lnTo>
                  <a:pt x="1039024" y="375382"/>
                </a:lnTo>
                <a:cubicBezTo>
                  <a:pt x="1039024" y="376846"/>
                  <a:pt x="1038658" y="378080"/>
                  <a:pt x="1037926" y="379086"/>
                </a:cubicBezTo>
                <a:cubicBezTo>
                  <a:pt x="1037194" y="380093"/>
                  <a:pt x="1036005" y="380962"/>
                  <a:pt x="1034359" y="381693"/>
                </a:cubicBezTo>
                <a:cubicBezTo>
                  <a:pt x="1032712" y="382425"/>
                  <a:pt x="1030426" y="382974"/>
                  <a:pt x="1027499" y="383340"/>
                </a:cubicBezTo>
                <a:cubicBezTo>
                  <a:pt x="1024572" y="383706"/>
                  <a:pt x="1020913" y="383889"/>
                  <a:pt x="1016523" y="383889"/>
                </a:cubicBezTo>
                <a:cubicBezTo>
                  <a:pt x="1011949" y="383889"/>
                  <a:pt x="1008199" y="383706"/>
                  <a:pt x="1005272" y="383340"/>
                </a:cubicBezTo>
                <a:cubicBezTo>
                  <a:pt x="1002345" y="382974"/>
                  <a:pt x="1000059" y="382425"/>
                  <a:pt x="998412" y="381693"/>
                </a:cubicBezTo>
                <a:cubicBezTo>
                  <a:pt x="996766" y="380962"/>
                  <a:pt x="995577" y="380093"/>
                  <a:pt x="994845" y="379086"/>
                </a:cubicBezTo>
                <a:cubicBezTo>
                  <a:pt x="994113" y="378080"/>
                  <a:pt x="993747" y="376846"/>
                  <a:pt x="993747" y="375382"/>
                </a:cubicBezTo>
                <a:lnTo>
                  <a:pt x="993747" y="230772"/>
                </a:lnTo>
                <a:cubicBezTo>
                  <a:pt x="993747" y="216686"/>
                  <a:pt x="992650" y="205344"/>
                  <a:pt x="990454" y="196746"/>
                </a:cubicBezTo>
                <a:cubicBezTo>
                  <a:pt x="988259" y="188149"/>
                  <a:pt x="985058" y="180740"/>
                  <a:pt x="980850" y="174520"/>
                </a:cubicBezTo>
                <a:cubicBezTo>
                  <a:pt x="976643" y="168300"/>
                  <a:pt x="971201" y="163544"/>
                  <a:pt x="964524" y="160251"/>
                </a:cubicBezTo>
                <a:cubicBezTo>
                  <a:pt x="957846" y="156958"/>
                  <a:pt x="950117" y="155312"/>
                  <a:pt x="941337" y="155312"/>
                </a:cubicBezTo>
                <a:cubicBezTo>
                  <a:pt x="929995" y="155312"/>
                  <a:pt x="918653" y="159336"/>
                  <a:pt x="907311" y="167385"/>
                </a:cubicBezTo>
                <a:cubicBezTo>
                  <a:pt x="895969" y="175435"/>
                  <a:pt x="884078" y="187234"/>
                  <a:pt x="871638" y="202783"/>
                </a:cubicBezTo>
                <a:lnTo>
                  <a:pt x="871638" y="375382"/>
                </a:lnTo>
                <a:cubicBezTo>
                  <a:pt x="871638" y="376846"/>
                  <a:pt x="871273" y="378080"/>
                  <a:pt x="870541" y="379086"/>
                </a:cubicBezTo>
                <a:cubicBezTo>
                  <a:pt x="869809" y="380093"/>
                  <a:pt x="868620" y="380962"/>
                  <a:pt x="866974" y="381693"/>
                </a:cubicBezTo>
                <a:cubicBezTo>
                  <a:pt x="865327" y="382425"/>
                  <a:pt x="863041" y="382974"/>
                  <a:pt x="860114" y="383340"/>
                </a:cubicBezTo>
                <a:cubicBezTo>
                  <a:pt x="857187" y="383706"/>
                  <a:pt x="853437" y="383889"/>
                  <a:pt x="848863" y="383889"/>
                </a:cubicBezTo>
                <a:cubicBezTo>
                  <a:pt x="844473" y="383889"/>
                  <a:pt x="840814" y="383706"/>
                  <a:pt x="837887" y="383340"/>
                </a:cubicBezTo>
                <a:cubicBezTo>
                  <a:pt x="834960" y="382974"/>
                  <a:pt x="832628" y="382425"/>
                  <a:pt x="830890" y="381693"/>
                </a:cubicBezTo>
                <a:cubicBezTo>
                  <a:pt x="829152" y="380962"/>
                  <a:pt x="827963" y="380093"/>
                  <a:pt x="827323" y="379086"/>
                </a:cubicBezTo>
                <a:cubicBezTo>
                  <a:pt x="826682" y="378080"/>
                  <a:pt x="826362" y="376846"/>
                  <a:pt x="826362" y="375382"/>
                </a:cubicBezTo>
                <a:lnTo>
                  <a:pt x="826362" y="128420"/>
                </a:lnTo>
                <a:cubicBezTo>
                  <a:pt x="826362" y="126957"/>
                  <a:pt x="826637" y="125722"/>
                  <a:pt x="827185" y="124716"/>
                </a:cubicBezTo>
                <a:cubicBezTo>
                  <a:pt x="827734" y="123710"/>
                  <a:pt x="828832" y="122795"/>
                  <a:pt x="830478" y="121972"/>
                </a:cubicBezTo>
                <a:cubicBezTo>
                  <a:pt x="832125" y="121149"/>
                  <a:pt x="834228" y="120600"/>
                  <a:pt x="836789" y="120326"/>
                </a:cubicBezTo>
                <a:cubicBezTo>
                  <a:pt x="839351" y="120051"/>
                  <a:pt x="842735" y="119914"/>
                  <a:pt x="846942" y="119914"/>
                </a:cubicBezTo>
                <a:cubicBezTo>
                  <a:pt x="850967" y="119914"/>
                  <a:pt x="854305" y="120051"/>
                  <a:pt x="856958" y="120326"/>
                </a:cubicBezTo>
                <a:cubicBezTo>
                  <a:pt x="859611" y="120600"/>
                  <a:pt x="861669" y="121149"/>
                  <a:pt x="863132" y="121972"/>
                </a:cubicBezTo>
                <a:cubicBezTo>
                  <a:pt x="864596" y="122795"/>
                  <a:pt x="865647" y="123710"/>
                  <a:pt x="866288" y="124716"/>
                </a:cubicBezTo>
                <a:cubicBezTo>
                  <a:pt x="866928" y="125722"/>
                  <a:pt x="867248" y="126957"/>
                  <a:pt x="867248" y="128420"/>
                </a:cubicBezTo>
                <a:lnTo>
                  <a:pt x="867248" y="161074"/>
                </a:lnTo>
                <a:cubicBezTo>
                  <a:pt x="881151" y="145525"/>
                  <a:pt x="895008" y="134137"/>
                  <a:pt x="908820" y="126911"/>
                </a:cubicBezTo>
                <a:cubicBezTo>
                  <a:pt x="922632" y="119685"/>
                  <a:pt x="936580" y="116072"/>
                  <a:pt x="950666" y="116072"/>
                </a:cubicBezTo>
                <a:close/>
                <a:moveTo>
                  <a:pt x="652216" y="116072"/>
                </a:moveTo>
                <a:cubicBezTo>
                  <a:pt x="671607" y="116072"/>
                  <a:pt x="688117" y="119182"/>
                  <a:pt x="701745" y="125402"/>
                </a:cubicBezTo>
                <a:cubicBezTo>
                  <a:pt x="715374" y="131622"/>
                  <a:pt x="726579" y="139991"/>
                  <a:pt x="735360" y="150510"/>
                </a:cubicBezTo>
                <a:cubicBezTo>
                  <a:pt x="744140" y="161028"/>
                  <a:pt x="750589" y="173377"/>
                  <a:pt x="754705" y="187554"/>
                </a:cubicBezTo>
                <a:cubicBezTo>
                  <a:pt x="758821" y="201731"/>
                  <a:pt x="760879" y="216869"/>
                  <a:pt x="760879" y="232967"/>
                </a:cubicBezTo>
                <a:lnTo>
                  <a:pt x="760879" y="241200"/>
                </a:lnTo>
                <a:cubicBezTo>
                  <a:pt x="760879" y="248334"/>
                  <a:pt x="759087" y="253410"/>
                  <a:pt x="755504" y="256429"/>
                </a:cubicBezTo>
                <a:cubicBezTo>
                  <a:pt x="751921" y="259447"/>
                  <a:pt x="747832" y="260956"/>
                  <a:pt x="743236" y="260956"/>
                </a:cubicBezTo>
                <a:lnTo>
                  <a:pt x="580597" y="260956"/>
                </a:lnTo>
                <a:cubicBezTo>
                  <a:pt x="580597" y="274677"/>
                  <a:pt x="581975" y="287025"/>
                  <a:pt x="584732" y="298001"/>
                </a:cubicBezTo>
                <a:cubicBezTo>
                  <a:pt x="587489" y="308977"/>
                  <a:pt x="592085" y="318398"/>
                  <a:pt x="598519" y="326264"/>
                </a:cubicBezTo>
                <a:cubicBezTo>
                  <a:pt x="604953" y="334130"/>
                  <a:pt x="613317" y="340167"/>
                  <a:pt x="623611" y="344375"/>
                </a:cubicBezTo>
                <a:cubicBezTo>
                  <a:pt x="633906" y="348582"/>
                  <a:pt x="646498" y="350686"/>
                  <a:pt x="661387" y="350686"/>
                </a:cubicBezTo>
                <a:cubicBezTo>
                  <a:pt x="673152" y="350686"/>
                  <a:pt x="683630" y="349725"/>
                  <a:pt x="692821" y="347805"/>
                </a:cubicBezTo>
                <a:cubicBezTo>
                  <a:pt x="702012" y="345884"/>
                  <a:pt x="709962" y="343734"/>
                  <a:pt x="716672" y="341356"/>
                </a:cubicBezTo>
                <a:cubicBezTo>
                  <a:pt x="723382" y="338978"/>
                  <a:pt x="728897" y="336829"/>
                  <a:pt x="733218" y="334908"/>
                </a:cubicBezTo>
                <a:cubicBezTo>
                  <a:pt x="737538" y="332987"/>
                  <a:pt x="740802" y="332027"/>
                  <a:pt x="743008" y="332027"/>
                </a:cubicBezTo>
                <a:cubicBezTo>
                  <a:pt x="744295" y="332027"/>
                  <a:pt x="745443" y="332347"/>
                  <a:pt x="746453" y="332987"/>
                </a:cubicBezTo>
                <a:cubicBezTo>
                  <a:pt x="747464" y="333627"/>
                  <a:pt x="748245" y="334588"/>
                  <a:pt x="748797" y="335868"/>
                </a:cubicBezTo>
                <a:cubicBezTo>
                  <a:pt x="749348" y="337149"/>
                  <a:pt x="749762" y="338932"/>
                  <a:pt x="750038" y="341219"/>
                </a:cubicBezTo>
                <a:cubicBezTo>
                  <a:pt x="750314" y="343506"/>
                  <a:pt x="750452" y="346295"/>
                  <a:pt x="750452" y="349588"/>
                </a:cubicBezTo>
                <a:cubicBezTo>
                  <a:pt x="750452" y="351966"/>
                  <a:pt x="750360" y="354024"/>
                  <a:pt x="750177" y="355762"/>
                </a:cubicBezTo>
                <a:cubicBezTo>
                  <a:pt x="749994" y="357500"/>
                  <a:pt x="749766" y="359055"/>
                  <a:pt x="749491" y="360427"/>
                </a:cubicBezTo>
                <a:cubicBezTo>
                  <a:pt x="749217" y="361799"/>
                  <a:pt x="748759" y="363034"/>
                  <a:pt x="748119" y="364132"/>
                </a:cubicBezTo>
                <a:cubicBezTo>
                  <a:pt x="747479" y="365229"/>
                  <a:pt x="746656" y="366281"/>
                  <a:pt x="745650" y="367287"/>
                </a:cubicBezTo>
                <a:cubicBezTo>
                  <a:pt x="744643" y="368293"/>
                  <a:pt x="741671" y="369940"/>
                  <a:pt x="736731" y="372226"/>
                </a:cubicBezTo>
                <a:cubicBezTo>
                  <a:pt x="731792" y="374513"/>
                  <a:pt x="725390" y="376754"/>
                  <a:pt x="717523" y="378949"/>
                </a:cubicBezTo>
                <a:cubicBezTo>
                  <a:pt x="709657" y="381144"/>
                  <a:pt x="700556" y="383111"/>
                  <a:pt x="690220" y="384849"/>
                </a:cubicBezTo>
                <a:cubicBezTo>
                  <a:pt x="679885" y="386587"/>
                  <a:pt x="668863" y="387456"/>
                  <a:pt x="657155" y="387456"/>
                </a:cubicBezTo>
                <a:cubicBezTo>
                  <a:pt x="636849" y="387456"/>
                  <a:pt x="619059" y="384620"/>
                  <a:pt x="603784" y="378949"/>
                </a:cubicBezTo>
                <a:cubicBezTo>
                  <a:pt x="588509" y="373278"/>
                  <a:pt x="575658" y="364863"/>
                  <a:pt x="565230" y="353704"/>
                </a:cubicBezTo>
                <a:cubicBezTo>
                  <a:pt x="554803" y="342545"/>
                  <a:pt x="546937" y="328551"/>
                  <a:pt x="541632" y="311721"/>
                </a:cubicBezTo>
                <a:cubicBezTo>
                  <a:pt x="536327" y="294891"/>
                  <a:pt x="533674" y="275317"/>
                  <a:pt x="533674" y="252999"/>
                </a:cubicBezTo>
                <a:cubicBezTo>
                  <a:pt x="533674" y="231778"/>
                  <a:pt x="536418" y="212707"/>
                  <a:pt x="541906" y="195786"/>
                </a:cubicBezTo>
                <a:cubicBezTo>
                  <a:pt x="547394" y="178865"/>
                  <a:pt x="555306" y="164504"/>
                  <a:pt x="565642" y="152705"/>
                </a:cubicBezTo>
                <a:cubicBezTo>
                  <a:pt x="575978" y="140906"/>
                  <a:pt x="588463" y="131850"/>
                  <a:pt x="603098" y="125539"/>
                </a:cubicBezTo>
                <a:cubicBezTo>
                  <a:pt x="617733" y="119228"/>
                  <a:pt x="634105" y="116072"/>
                  <a:pt x="652216" y="116072"/>
                </a:cubicBezTo>
                <a:close/>
                <a:moveTo>
                  <a:pt x="105370" y="116072"/>
                </a:moveTo>
                <a:cubicBezTo>
                  <a:pt x="123115" y="116072"/>
                  <a:pt x="138207" y="118085"/>
                  <a:pt x="150646" y="122109"/>
                </a:cubicBezTo>
                <a:cubicBezTo>
                  <a:pt x="163086" y="126134"/>
                  <a:pt x="173147" y="132033"/>
                  <a:pt x="180831" y="139808"/>
                </a:cubicBezTo>
                <a:cubicBezTo>
                  <a:pt x="188514" y="147583"/>
                  <a:pt x="194093" y="157233"/>
                  <a:pt x="197569" y="168757"/>
                </a:cubicBezTo>
                <a:cubicBezTo>
                  <a:pt x="201045" y="180282"/>
                  <a:pt x="202783" y="193728"/>
                  <a:pt x="202783" y="209095"/>
                </a:cubicBezTo>
                <a:lnTo>
                  <a:pt x="202783" y="375656"/>
                </a:lnTo>
                <a:cubicBezTo>
                  <a:pt x="202783" y="377852"/>
                  <a:pt x="202051" y="379498"/>
                  <a:pt x="200587" y="380596"/>
                </a:cubicBezTo>
                <a:cubicBezTo>
                  <a:pt x="199124" y="381693"/>
                  <a:pt x="197112" y="382516"/>
                  <a:pt x="194551" y="383065"/>
                </a:cubicBezTo>
                <a:cubicBezTo>
                  <a:pt x="191990" y="383614"/>
                  <a:pt x="188239" y="383889"/>
                  <a:pt x="183300" y="383889"/>
                </a:cubicBezTo>
                <a:cubicBezTo>
                  <a:pt x="178544" y="383889"/>
                  <a:pt x="174748" y="383614"/>
                  <a:pt x="171912" y="383065"/>
                </a:cubicBezTo>
                <a:cubicBezTo>
                  <a:pt x="169077" y="382516"/>
                  <a:pt x="167019" y="381693"/>
                  <a:pt x="165738" y="380596"/>
                </a:cubicBezTo>
                <a:cubicBezTo>
                  <a:pt x="164458" y="379498"/>
                  <a:pt x="163818" y="377852"/>
                  <a:pt x="163818" y="375656"/>
                </a:cubicBezTo>
                <a:lnTo>
                  <a:pt x="163818" y="350960"/>
                </a:lnTo>
                <a:cubicBezTo>
                  <a:pt x="153025" y="362485"/>
                  <a:pt x="140997" y="371449"/>
                  <a:pt x="127734" y="377852"/>
                </a:cubicBezTo>
                <a:cubicBezTo>
                  <a:pt x="114471" y="384254"/>
                  <a:pt x="100431" y="387456"/>
                  <a:pt x="85613" y="387456"/>
                </a:cubicBezTo>
                <a:cubicBezTo>
                  <a:pt x="72625" y="387456"/>
                  <a:pt x="60871" y="385764"/>
                  <a:pt x="50352" y="382379"/>
                </a:cubicBezTo>
                <a:cubicBezTo>
                  <a:pt x="39834" y="378995"/>
                  <a:pt x="30870" y="374102"/>
                  <a:pt x="23461" y="367699"/>
                </a:cubicBezTo>
                <a:cubicBezTo>
                  <a:pt x="16052" y="361296"/>
                  <a:pt x="10290" y="353430"/>
                  <a:pt x="6174" y="344100"/>
                </a:cubicBezTo>
                <a:cubicBezTo>
                  <a:pt x="2058" y="334771"/>
                  <a:pt x="0" y="324160"/>
                  <a:pt x="0" y="312270"/>
                </a:cubicBezTo>
                <a:cubicBezTo>
                  <a:pt x="0" y="298367"/>
                  <a:pt x="2835" y="286293"/>
                  <a:pt x="8506" y="276049"/>
                </a:cubicBezTo>
                <a:cubicBezTo>
                  <a:pt x="14177" y="265804"/>
                  <a:pt x="22318" y="257298"/>
                  <a:pt x="32928" y="250529"/>
                </a:cubicBezTo>
                <a:cubicBezTo>
                  <a:pt x="43538" y="243761"/>
                  <a:pt x="56527" y="238684"/>
                  <a:pt x="71893" y="235300"/>
                </a:cubicBezTo>
                <a:cubicBezTo>
                  <a:pt x="87260" y="231916"/>
                  <a:pt x="104547" y="230223"/>
                  <a:pt x="123755" y="230223"/>
                </a:cubicBezTo>
                <a:lnTo>
                  <a:pt x="157781" y="230223"/>
                </a:lnTo>
                <a:lnTo>
                  <a:pt x="157781" y="211015"/>
                </a:lnTo>
                <a:cubicBezTo>
                  <a:pt x="157781" y="201503"/>
                  <a:pt x="156775" y="193088"/>
                  <a:pt x="154762" y="185770"/>
                </a:cubicBezTo>
                <a:cubicBezTo>
                  <a:pt x="152750" y="178453"/>
                  <a:pt x="149503" y="172370"/>
                  <a:pt x="145021" y="167523"/>
                </a:cubicBezTo>
                <a:cubicBezTo>
                  <a:pt x="140539" y="162675"/>
                  <a:pt x="134731" y="159016"/>
                  <a:pt x="127597" y="156547"/>
                </a:cubicBezTo>
                <a:cubicBezTo>
                  <a:pt x="120462" y="154077"/>
                  <a:pt x="111681" y="152842"/>
                  <a:pt x="101254" y="152842"/>
                </a:cubicBezTo>
                <a:cubicBezTo>
                  <a:pt x="90095" y="152842"/>
                  <a:pt x="80079" y="154168"/>
                  <a:pt x="71207" y="156821"/>
                </a:cubicBezTo>
                <a:cubicBezTo>
                  <a:pt x="62335" y="159474"/>
                  <a:pt x="54560" y="162400"/>
                  <a:pt x="47883" y="165602"/>
                </a:cubicBezTo>
                <a:cubicBezTo>
                  <a:pt x="41206" y="168803"/>
                  <a:pt x="35626" y="171730"/>
                  <a:pt x="31144" y="174383"/>
                </a:cubicBezTo>
                <a:cubicBezTo>
                  <a:pt x="26662" y="177035"/>
                  <a:pt x="23324" y="178362"/>
                  <a:pt x="21129" y="178362"/>
                </a:cubicBezTo>
                <a:cubicBezTo>
                  <a:pt x="19665" y="178362"/>
                  <a:pt x="18385" y="177996"/>
                  <a:pt x="17287" y="177264"/>
                </a:cubicBezTo>
                <a:cubicBezTo>
                  <a:pt x="16189" y="176532"/>
                  <a:pt x="15229" y="175435"/>
                  <a:pt x="14406" y="173971"/>
                </a:cubicBezTo>
                <a:cubicBezTo>
                  <a:pt x="13583" y="172508"/>
                  <a:pt x="12988" y="170633"/>
                  <a:pt x="12622" y="168346"/>
                </a:cubicBezTo>
                <a:cubicBezTo>
                  <a:pt x="12256" y="166059"/>
                  <a:pt x="12073" y="163544"/>
                  <a:pt x="12073" y="160800"/>
                </a:cubicBezTo>
                <a:cubicBezTo>
                  <a:pt x="12073" y="156226"/>
                  <a:pt x="12394" y="152613"/>
                  <a:pt x="13034" y="149961"/>
                </a:cubicBezTo>
                <a:cubicBezTo>
                  <a:pt x="13674" y="147308"/>
                  <a:pt x="15229" y="144793"/>
                  <a:pt x="17699" y="142415"/>
                </a:cubicBezTo>
                <a:cubicBezTo>
                  <a:pt x="20168" y="140037"/>
                  <a:pt x="24422" y="137247"/>
                  <a:pt x="30458" y="134046"/>
                </a:cubicBezTo>
                <a:cubicBezTo>
                  <a:pt x="36495" y="130844"/>
                  <a:pt x="43447" y="127917"/>
                  <a:pt x="51313" y="125265"/>
                </a:cubicBezTo>
                <a:cubicBezTo>
                  <a:pt x="59179" y="122612"/>
                  <a:pt x="67777" y="120417"/>
                  <a:pt x="77107" y="118679"/>
                </a:cubicBezTo>
                <a:cubicBezTo>
                  <a:pt x="86436" y="116941"/>
                  <a:pt x="95857" y="116072"/>
                  <a:pt x="105370" y="116072"/>
                </a:cubicBezTo>
                <a:close/>
                <a:moveTo>
                  <a:pt x="1412015" y="53783"/>
                </a:moveTo>
                <a:cubicBezTo>
                  <a:pt x="1416588" y="53783"/>
                  <a:pt x="1420338" y="53966"/>
                  <a:pt x="1423265" y="54332"/>
                </a:cubicBezTo>
                <a:cubicBezTo>
                  <a:pt x="1426192" y="54698"/>
                  <a:pt x="1428479" y="55292"/>
                  <a:pt x="1430125" y="56115"/>
                </a:cubicBezTo>
                <a:cubicBezTo>
                  <a:pt x="1431772" y="56939"/>
                  <a:pt x="1432961" y="57899"/>
                  <a:pt x="1433693" y="58997"/>
                </a:cubicBezTo>
                <a:cubicBezTo>
                  <a:pt x="1434424" y="60094"/>
                  <a:pt x="1434790" y="61283"/>
                  <a:pt x="1434790" y="62564"/>
                </a:cubicBezTo>
                <a:lnTo>
                  <a:pt x="1434790" y="121286"/>
                </a:lnTo>
                <a:lnTo>
                  <a:pt x="1498177" y="121286"/>
                </a:lnTo>
                <a:cubicBezTo>
                  <a:pt x="1499640" y="121286"/>
                  <a:pt x="1500921" y="121606"/>
                  <a:pt x="1502019" y="122246"/>
                </a:cubicBezTo>
                <a:cubicBezTo>
                  <a:pt x="1503116" y="122887"/>
                  <a:pt x="1504077" y="123984"/>
                  <a:pt x="1504900" y="125539"/>
                </a:cubicBezTo>
                <a:cubicBezTo>
                  <a:pt x="1505723" y="127094"/>
                  <a:pt x="1506318" y="129061"/>
                  <a:pt x="1506683" y="131439"/>
                </a:cubicBezTo>
                <a:cubicBezTo>
                  <a:pt x="1507049" y="133817"/>
                  <a:pt x="1507232" y="136744"/>
                  <a:pt x="1507232" y="140220"/>
                </a:cubicBezTo>
                <a:cubicBezTo>
                  <a:pt x="1507232" y="146805"/>
                  <a:pt x="1506409" y="151562"/>
                  <a:pt x="1504763" y="154489"/>
                </a:cubicBezTo>
                <a:cubicBezTo>
                  <a:pt x="1503116" y="157416"/>
                  <a:pt x="1500921" y="158879"/>
                  <a:pt x="1498177" y="158879"/>
                </a:cubicBezTo>
                <a:lnTo>
                  <a:pt x="1434790" y="158879"/>
                </a:lnTo>
                <a:lnTo>
                  <a:pt x="1434790" y="296629"/>
                </a:lnTo>
                <a:cubicBezTo>
                  <a:pt x="1434790" y="313642"/>
                  <a:pt x="1437306" y="326493"/>
                  <a:pt x="1442336" y="335182"/>
                </a:cubicBezTo>
                <a:cubicBezTo>
                  <a:pt x="1447367" y="343872"/>
                  <a:pt x="1456376" y="348216"/>
                  <a:pt x="1469365" y="348216"/>
                </a:cubicBezTo>
                <a:cubicBezTo>
                  <a:pt x="1473572" y="348216"/>
                  <a:pt x="1477322" y="347805"/>
                  <a:pt x="1480615" y="346981"/>
                </a:cubicBezTo>
                <a:cubicBezTo>
                  <a:pt x="1483908" y="346158"/>
                  <a:pt x="1486835" y="345289"/>
                  <a:pt x="1489396" y="344375"/>
                </a:cubicBezTo>
                <a:cubicBezTo>
                  <a:pt x="1491957" y="343460"/>
                  <a:pt x="1494152" y="342591"/>
                  <a:pt x="1495982" y="341768"/>
                </a:cubicBezTo>
                <a:cubicBezTo>
                  <a:pt x="1497811" y="340945"/>
                  <a:pt x="1499458" y="340533"/>
                  <a:pt x="1500921" y="340533"/>
                </a:cubicBezTo>
                <a:cubicBezTo>
                  <a:pt x="1501836" y="340533"/>
                  <a:pt x="1502705" y="340762"/>
                  <a:pt x="1503528" y="341219"/>
                </a:cubicBezTo>
                <a:cubicBezTo>
                  <a:pt x="1504351" y="341676"/>
                  <a:pt x="1504991" y="342545"/>
                  <a:pt x="1505449" y="343826"/>
                </a:cubicBezTo>
                <a:cubicBezTo>
                  <a:pt x="1505906" y="345106"/>
                  <a:pt x="1506318" y="346844"/>
                  <a:pt x="1506683" y="349039"/>
                </a:cubicBezTo>
                <a:cubicBezTo>
                  <a:pt x="1507049" y="351235"/>
                  <a:pt x="1507232" y="353979"/>
                  <a:pt x="1507232" y="357272"/>
                </a:cubicBezTo>
                <a:cubicBezTo>
                  <a:pt x="1507232" y="362577"/>
                  <a:pt x="1506866" y="366784"/>
                  <a:pt x="1506135" y="369894"/>
                </a:cubicBezTo>
                <a:cubicBezTo>
                  <a:pt x="1505403" y="373004"/>
                  <a:pt x="1504305" y="375291"/>
                  <a:pt x="1502842" y="376754"/>
                </a:cubicBezTo>
                <a:cubicBezTo>
                  <a:pt x="1501378" y="378218"/>
                  <a:pt x="1499183" y="379590"/>
                  <a:pt x="1496256" y="380870"/>
                </a:cubicBezTo>
                <a:cubicBezTo>
                  <a:pt x="1493329" y="382151"/>
                  <a:pt x="1489991" y="383203"/>
                  <a:pt x="1486241" y="384026"/>
                </a:cubicBezTo>
                <a:cubicBezTo>
                  <a:pt x="1482490" y="384849"/>
                  <a:pt x="1478511" y="385535"/>
                  <a:pt x="1474304" y="386084"/>
                </a:cubicBezTo>
                <a:cubicBezTo>
                  <a:pt x="1470097" y="386633"/>
                  <a:pt x="1465889" y="386907"/>
                  <a:pt x="1461682" y="386907"/>
                </a:cubicBezTo>
                <a:cubicBezTo>
                  <a:pt x="1448876" y="386907"/>
                  <a:pt x="1437900" y="385215"/>
                  <a:pt x="1428753" y="381830"/>
                </a:cubicBezTo>
                <a:cubicBezTo>
                  <a:pt x="1419607" y="378446"/>
                  <a:pt x="1412106" y="373324"/>
                  <a:pt x="1406252" y="366464"/>
                </a:cubicBezTo>
                <a:cubicBezTo>
                  <a:pt x="1400399" y="359604"/>
                  <a:pt x="1396145" y="350915"/>
                  <a:pt x="1393493" y="340396"/>
                </a:cubicBezTo>
                <a:cubicBezTo>
                  <a:pt x="1390840" y="329877"/>
                  <a:pt x="1389514" y="317483"/>
                  <a:pt x="1389514" y="303214"/>
                </a:cubicBezTo>
                <a:lnTo>
                  <a:pt x="1389514" y="158879"/>
                </a:lnTo>
                <a:lnTo>
                  <a:pt x="1354939" y="158879"/>
                </a:lnTo>
                <a:cubicBezTo>
                  <a:pt x="1352195" y="158879"/>
                  <a:pt x="1350000" y="157416"/>
                  <a:pt x="1348354" y="154489"/>
                </a:cubicBezTo>
                <a:cubicBezTo>
                  <a:pt x="1346707" y="151562"/>
                  <a:pt x="1345884" y="146805"/>
                  <a:pt x="1345884" y="140220"/>
                </a:cubicBezTo>
                <a:cubicBezTo>
                  <a:pt x="1345884" y="136744"/>
                  <a:pt x="1346113" y="133817"/>
                  <a:pt x="1346570" y="131439"/>
                </a:cubicBezTo>
                <a:cubicBezTo>
                  <a:pt x="1347027" y="129061"/>
                  <a:pt x="1347622" y="127094"/>
                  <a:pt x="1348354" y="125539"/>
                </a:cubicBezTo>
                <a:cubicBezTo>
                  <a:pt x="1349085" y="123984"/>
                  <a:pt x="1350046" y="122887"/>
                  <a:pt x="1351235" y="122246"/>
                </a:cubicBezTo>
                <a:cubicBezTo>
                  <a:pt x="1352424" y="121606"/>
                  <a:pt x="1353750" y="121286"/>
                  <a:pt x="1355214" y="121286"/>
                </a:cubicBezTo>
                <a:lnTo>
                  <a:pt x="1389514" y="121286"/>
                </a:lnTo>
                <a:lnTo>
                  <a:pt x="1389514" y="62564"/>
                </a:lnTo>
                <a:cubicBezTo>
                  <a:pt x="1389514" y="61283"/>
                  <a:pt x="1389834" y="60094"/>
                  <a:pt x="1390474" y="58997"/>
                </a:cubicBezTo>
                <a:cubicBezTo>
                  <a:pt x="1391114" y="57899"/>
                  <a:pt x="1392304" y="56939"/>
                  <a:pt x="1394041" y="56115"/>
                </a:cubicBezTo>
                <a:cubicBezTo>
                  <a:pt x="1395779" y="55292"/>
                  <a:pt x="1398112" y="54698"/>
                  <a:pt x="1401039" y="54332"/>
                </a:cubicBezTo>
                <a:cubicBezTo>
                  <a:pt x="1403966" y="53966"/>
                  <a:pt x="1407624" y="53783"/>
                  <a:pt x="1412015" y="53783"/>
                </a:cubicBezTo>
                <a:close/>
                <a:moveTo>
                  <a:pt x="439563" y="18111"/>
                </a:moveTo>
                <a:cubicBezTo>
                  <a:pt x="450173" y="18111"/>
                  <a:pt x="457444" y="19986"/>
                  <a:pt x="461378" y="23736"/>
                </a:cubicBezTo>
                <a:cubicBezTo>
                  <a:pt x="465311" y="27486"/>
                  <a:pt x="467277" y="34575"/>
                  <a:pt x="467277" y="45002"/>
                </a:cubicBezTo>
                <a:cubicBezTo>
                  <a:pt x="467277" y="55612"/>
                  <a:pt x="465265" y="62838"/>
                  <a:pt x="461240" y="66680"/>
                </a:cubicBezTo>
                <a:cubicBezTo>
                  <a:pt x="457216" y="70522"/>
                  <a:pt x="449807" y="72442"/>
                  <a:pt x="439014" y="72442"/>
                </a:cubicBezTo>
                <a:cubicBezTo>
                  <a:pt x="428404" y="72442"/>
                  <a:pt x="421132" y="70567"/>
                  <a:pt x="417199" y="66817"/>
                </a:cubicBezTo>
                <a:cubicBezTo>
                  <a:pt x="413266" y="63067"/>
                  <a:pt x="411299" y="55978"/>
                  <a:pt x="411299" y="45551"/>
                </a:cubicBezTo>
                <a:cubicBezTo>
                  <a:pt x="411299" y="34941"/>
                  <a:pt x="413311" y="27715"/>
                  <a:pt x="417336" y="23873"/>
                </a:cubicBezTo>
                <a:cubicBezTo>
                  <a:pt x="421361" y="20032"/>
                  <a:pt x="428769" y="18111"/>
                  <a:pt x="439563" y="18111"/>
                </a:cubicBezTo>
                <a:close/>
                <a:moveTo>
                  <a:pt x="2024527" y="1098"/>
                </a:moveTo>
                <a:cubicBezTo>
                  <a:pt x="2029101" y="1098"/>
                  <a:pt x="2032851" y="1327"/>
                  <a:pt x="2035778" y="1784"/>
                </a:cubicBezTo>
                <a:cubicBezTo>
                  <a:pt x="2038705" y="2241"/>
                  <a:pt x="2040991" y="2790"/>
                  <a:pt x="2042638" y="3430"/>
                </a:cubicBezTo>
                <a:cubicBezTo>
                  <a:pt x="2044284" y="4071"/>
                  <a:pt x="2045519" y="4985"/>
                  <a:pt x="2046342" y="6174"/>
                </a:cubicBezTo>
                <a:cubicBezTo>
                  <a:pt x="2047165" y="7363"/>
                  <a:pt x="2047577" y="8598"/>
                  <a:pt x="2047577" y="9879"/>
                </a:cubicBezTo>
                <a:lnTo>
                  <a:pt x="2047577" y="375382"/>
                </a:lnTo>
                <a:cubicBezTo>
                  <a:pt x="2047577" y="376846"/>
                  <a:pt x="2047257" y="378126"/>
                  <a:pt x="2046617" y="379224"/>
                </a:cubicBezTo>
                <a:cubicBezTo>
                  <a:pt x="2045976" y="380321"/>
                  <a:pt x="2044879" y="381190"/>
                  <a:pt x="2043324" y="381830"/>
                </a:cubicBezTo>
                <a:cubicBezTo>
                  <a:pt x="2041769" y="382471"/>
                  <a:pt x="2039711" y="382974"/>
                  <a:pt x="2037150" y="383340"/>
                </a:cubicBezTo>
                <a:cubicBezTo>
                  <a:pt x="2034589" y="383706"/>
                  <a:pt x="2031479" y="383889"/>
                  <a:pt x="2027820" y="383889"/>
                </a:cubicBezTo>
                <a:cubicBezTo>
                  <a:pt x="2023978" y="383889"/>
                  <a:pt x="2020777" y="383706"/>
                  <a:pt x="2018216" y="383340"/>
                </a:cubicBezTo>
                <a:cubicBezTo>
                  <a:pt x="2015655" y="382974"/>
                  <a:pt x="2013551" y="382471"/>
                  <a:pt x="2011905" y="381830"/>
                </a:cubicBezTo>
                <a:cubicBezTo>
                  <a:pt x="2010258" y="381190"/>
                  <a:pt x="2009069" y="380321"/>
                  <a:pt x="2008337" y="379224"/>
                </a:cubicBezTo>
                <a:cubicBezTo>
                  <a:pt x="2007606" y="378126"/>
                  <a:pt x="2007240" y="376846"/>
                  <a:pt x="2007240" y="375382"/>
                </a:cubicBezTo>
                <a:lnTo>
                  <a:pt x="2007240" y="342728"/>
                </a:lnTo>
                <a:cubicBezTo>
                  <a:pt x="1994252" y="356814"/>
                  <a:pt x="1980760" y="367790"/>
                  <a:pt x="1966766" y="375656"/>
                </a:cubicBezTo>
                <a:cubicBezTo>
                  <a:pt x="1952771" y="383523"/>
                  <a:pt x="1937450" y="387456"/>
                  <a:pt x="1920803" y="387456"/>
                </a:cubicBezTo>
                <a:cubicBezTo>
                  <a:pt x="1902693" y="387456"/>
                  <a:pt x="1887235" y="383934"/>
                  <a:pt x="1874429" y="376891"/>
                </a:cubicBezTo>
                <a:cubicBezTo>
                  <a:pt x="1861624" y="369848"/>
                  <a:pt x="1851242" y="360336"/>
                  <a:pt x="1843285" y="348353"/>
                </a:cubicBezTo>
                <a:cubicBezTo>
                  <a:pt x="1835327" y="336371"/>
                  <a:pt x="1829519" y="322285"/>
                  <a:pt x="1825860" y="306096"/>
                </a:cubicBezTo>
                <a:cubicBezTo>
                  <a:pt x="1822202" y="289906"/>
                  <a:pt x="1820372" y="272847"/>
                  <a:pt x="1820372" y="254920"/>
                </a:cubicBezTo>
                <a:cubicBezTo>
                  <a:pt x="1820372" y="233699"/>
                  <a:pt x="1822659" y="214537"/>
                  <a:pt x="1827232" y="197432"/>
                </a:cubicBezTo>
                <a:cubicBezTo>
                  <a:pt x="1831806" y="180328"/>
                  <a:pt x="1838574" y="165739"/>
                  <a:pt x="1847538" y="153665"/>
                </a:cubicBezTo>
                <a:cubicBezTo>
                  <a:pt x="1856502" y="141592"/>
                  <a:pt x="1867615" y="132308"/>
                  <a:pt x="1880878" y="125814"/>
                </a:cubicBezTo>
                <a:cubicBezTo>
                  <a:pt x="1894141" y="119319"/>
                  <a:pt x="1909461" y="116072"/>
                  <a:pt x="1926840" y="116072"/>
                </a:cubicBezTo>
                <a:cubicBezTo>
                  <a:pt x="1941292" y="116072"/>
                  <a:pt x="1954509" y="119228"/>
                  <a:pt x="1966491" y="125539"/>
                </a:cubicBezTo>
                <a:cubicBezTo>
                  <a:pt x="1978473" y="131850"/>
                  <a:pt x="1990318" y="141134"/>
                  <a:pt x="2002026" y="153391"/>
                </a:cubicBezTo>
                <a:lnTo>
                  <a:pt x="2002026" y="9879"/>
                </a:lnTo>
                <a:cubicBezTo>
                  <a:pt x="2002026" y="8598"/>
                  <a:pt x="2002346" y="7363"/>
                  <a:pt x="2002987" y="6174"/>
                </a:cubicBezTo>
                <a:cubicBezTo>
                  <a:pt x="2003627" y="4985"/>
                  <a:pt x="2004862" y="4071"/>
                  <a:pt x="2006691" y="3430"/>
                </a:cubicBezTo>
                <a:cubicBezTo>
                  <a:pt x="2008520" y="2790"/>
                  <a:pt x="2010853" y="2241"/>
                  <a:pt x="2013688" y="1784"/>
                </a:cubicBezTo>
                <a:cubicBezTo>
                  <a:pt x="2016524" y="1327"/>
                  <a:pt x="2020137" y="1098"/>
                  <a:pt x="2024527" y="1098"/>
                </a:cubicBezTo>
                <a:close/>
                <a:moveTo>
                  <a:pt x="305939" y="0"/>
                </a:moveTo>
                <a:cubicBezTo>
                  <a:pt x="310513" y="0"/>
                  <a:pt x="314263" y="183"/>
                  <a:pt x="317190" y="549"/>
                </a:cubicBezTo>
                <a:cubicBezTo>
                  <a:pt x="320117" y="915"/>
                  <a:pt x="322403" y="1464"/>
                  <a:pt x="324050" y="2196"/>
                </a:cubicBezTo>
                <a:cubicBezTo>
                  <a:pt x="325696" y="2927"/>
                  <a:pt x="326885" y="3842"/>
                  <a:pt x="327617" y="4940"/>
                </a:cubicBezTo>
                <a:cubicBezTo>
                  <a:pt x="328349" y="6037"/>
                  <a:pt x="328715" y="7318"/>
                  <a:pt x="328715" y="8781"/>
                </a:cubicBezTo>
                <a:lnTo>
                  <a:pt x="328715" y="375382"/>
                </a:lnTo>
                <a:cubicBezTo>
                  <a:pt x="328715" y="376846"/>
                  <a:pt x="328349" y="378080"/>
                  <a:pt x="327617" y="379086"/>
                </a:cubicBezTo>
                <a:cubicBezTo>
                  <a:pt x="326885" y="380093"/>
                  <a:pt x="325696" y="380962"/>
                  <a:pt x="324050" y="381693"/>
                </a:cubicBezTo>
                <a:cubicBezTo>
                  <a:pt x="322403" y="382425"/>
                  <a:pt x="320117" y="382974"/>
                  <a:pt x="317190" y="383340"/>
                </a:cubicBezTo>
                <a:cubicBezTo>
                  <a:pt x="314263" y="383706"/>
                  <a:pt x="310513" y="383889"/>
                  <a:pt x="305939" y="383889"/>
                </a:cubicBezTo>
                <a:cubicBezTo>
                  <a:pt x="301549" y="383889"/>
                  <a:pt x="297890" y="383706"/>
                  <a:pt x="294963" y="383340"/>
                </a:cubicBezTo>
                <a:cubicBezTo>
                  <a:pt x="292036" y="382974"/>
                  <a:pt x="289704" y="382425"/>
                  <a:pt x="287966" y="381693"/>
                </a:cubicBezTo>
                <a:cubicBezTo>
                  <a:pt x="286228" y="380962"/>
                  <a:pt x="285039" y="380093"/>
                  <a:pt x="284399" y="379086"/>
                </a:cubicBezTo>
                <a:cubicBezTo>
                  <a:pt x="283758" y="378080"/>
                  <a:pt x="283438" y="376846"/>
                  <a:pt x="283438" y="375382"/>
                </a:cubicBezTo>
                <a:lnTo>
                  <a:pt x="283438" y="8781"/>
                </a:lnTo>
                <a:cubicBezTo>
                  <a:pt x="283438" y="7318"/>
                  <a:pt x="283758" y="6037"/>
                  <a:pt x="284399" y="4940"/>
                </a:cubicBezTo>
                <a:cubicBezTo>
                  <a:pt x="285039" y="3842"/>
                  <a:pt x="286228" y="2927"/>
                  <a:pt x="287966" y="2196"/>
                </a:cubicBezTo>
                <a:cubicBezTo>
                  <a:pt x="289704" y="1464"/>
                  <a:pt x="292036" y="915"/>
                  <a:pt x="294963" y="549"/>
                </a:cubicBezTo>
                <a:cubicBezTo>
                  <a:pt x="297890" y="183"/>
                  <a:pt x="301549" y="0"/>
                  <a:pt x="305939" y="0"/>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itle 1">
            <a:extLst>
              <a:ext uri="{FF2B5EF4-FFF2-40B4-BE49-F238E27FC236}">
                <a16:creationId xmlns:a16="http://schemas.microsoft.com/office/drawing/2014/main" id="{6F074E9A-8B77-4B89-8D44-1BD4CD038EC7}"/>
              </a:ext>
            </a:extLst>
          </p:cNvPr>
          <p:cNvSpPr txBox="1">
            <a:spLocks/>
          </p:cNvSpPr>
          <p:nvPr/>
        </p:nvSpPr>
        <p:spPr>
          <a:xfrm>
            <a:off x="304800" y="421341"/>
            <a:ext cx="8534400" cy="6096000"/>
          </a:xfrm>
          <a:prstGeom prst="rect">
            <a:avLst/>
          </a:prstGeom>
          <a:ln w="28575">
            <a:noFill/>
          </a:ln>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having their understanding darkened, being </a:t>
            </a:r>
            <a:r>
              <a:rPr lang="en-US" sz="4900" dirty="0">
                <a:ln w="12700" cmpd="sng">
                  <a:solidFill>
                    <a:srgbClr val="FF0000"/>
                  </a:solidFill>
                  <a:prstDash val="solid"/>
                </a:ln>
                <a:solidFill>
                  <a:srgbClr val="FFFF00"/>
                </a:solidFill>
                <a:effectLst>
                  <a:glow rad="101600">
                    <a:schemeClr val="tx1"/>
                  </a:glow>
                  <a:outerShdw blurRad="63500" dir="3600000" algn="tl" rotWithShape="0">
                    <a:srgbClr val="000000">
                      <a:alpha val="70000"/>
                    </a:srgbClr>
                  </a:outerShdw>
                </a:effectLst>
              </a:rPr>
              <a:t>alienated</a:t>
            </a:r>
            <a:r>
              <a:rPr lang="en-US" sz="4900"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a:t>
            </a:r>
            <a:r>
              <a:rPr lang="en-US" sz="4900"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from the life of God, because of the </a:t>
            </a:r>
            <a:r>
              <a:rPr lang="en-US" sz="4900" dirty="0">
                <a:ln w="12700" cmpd="sng">
                  <a:solidFill>
                    <a:srgbClr val="FF0000"/>
                  </a:solidFill>
                  <a:prstDash val="solid"/>
                </a:ln>
                <a:solidFill>
                  <a:srgbClr val="FFFF00"/>
                </a:solidFill>
                <a:effectLst>
                  <a:glow rad="101600">
                    <a:schemeClr val="tx1"/>
                  </a:glow>
                  <a:outerShdw blurRad="63500" dir="3600000" algn="tl" rotWithShape="0">
                    <a:srgbClr val="000000">
                      <a:alpha val="70000"/>
                    </a:srgbClr>
                  </a:outerShdw>
                </a:effectLst>
              </a:rPr>
              <a:t>ignorance</a:t>
            </a:r>
            <a:r>
              <a:rPr lang="en-US" sz="4900"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a:t>
            </a:r>
            <a:r>
              <a:rPr lang="en-US" sz="4900"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that is in them, because of the </a:t>
            </a:r>
            <a:r>
              <a:rPr lang="en-US" sz="4900" dirty="0">
                <a:ln w="12700" cmpd="sng">
                  <a:solidFill>
                    <a:srgbClr val="FF0000"/>
                  </a:solidFill>
                  <a:prstDash val="solid"/>
                </a:ln>
                <a:solidFill>
                  <a:srgbClr val="FFFF00"/>
                </a:solidFill>
                <a:effectLst>
                  <a:glow rad="101600">
                    <a:schemeClr val="tx1"/>
                  </a:glow>
                  <a:outerShdw blurRad="63500" dir="3600000" algn="tl" rotWithShape="0">
                    <a:srgbClr val="000000">
                      <a:alpha val="70000"/>
                    </a:srgbClr>
                  </a:outerShdw>
                </a:effectLst>
              </a:rPr>
              <a:t>blindness</a:t>
            </a:r>
            <a:r>
              <a:rPr lang="en-US" sz="4900"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a:t>
            </a:r>
            <a:r>
              <a:rPr lang="en-US" sz="4900"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of their heart; who, being </a:t>
            </a:r>
            <a:r>
              <a:rPr lang="en-US" sz="4900" dirty="0">
                <a:ln w="12700" cmpd="sng">
                  <a:solidFill>
                    <a:srgbClr val="FF0000"/>
                  </a:solidFill>
                  <a:prstDash val="solid"/>
                </a:ln>
                <a:solidFill>
                  <a:srgbClr val="FFFF00"/>
                </a:solidFill>
                <a:effectLst>
                  <a:glow rad="101600">
                    <a:schemeClr val="tx1"/>
                  </a:glow>
                  <a:outerShdw blurRad="63500" dir="3600000" algn="tl" rotWithShape="0">
                    <a:srgbClr val="000000">
                      <a:alpha val="70000"/>
                    </a:srgbClr>
                  </a:outerShdw>
                </a:effectLst>
              </a:rPr>
              <a:t>past feeling</a:t>
            </a:r>
            <a:r>
              <a:rPr lang="en-US" sz="4900"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have given themselves over to lewdness, </a:t>
            </a:r>
            <a:r>
              <a:rPr lang="en-US" sz="4900" dirty="0">
                <a:ln w="12700" cmpd="sng">
                  <a:solidFill>
                    <a:srgbClr val="FF0000"/>
                  </a:solidFill>
                  <a:prstDash val="solid"/>
                </a:ln>
                <a:solidFill>
                  <a:srgbClr val="FFFF00"/>
                </a:solidFill>
                <a:effectLst>
                  <a:glow rad="101600">
                    <a:schemeClr val="tx1"/>
                  </a:glow>
                  <a:outerShdw blurRad="63500" dir="3600000" algn="tl" rotWithShape="0">
                    <a:srgbClr val="000000">
                      <a:alpha val="70000"/>
                    </a:srgbClr>
                  </a:outerShdw>
                </a:effectLst>
              </a:rPr>
              <a:t>to work</a:t>
            </a:r>
            <a:r>
              <a:rPr lang="en-US" sz="4900"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a:t>
            </a:r>
            <a:r>
              <a:rPr lang="en-US" sz="4900"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all uncleanness with </a:t>
            </a:r>
            <a:r>
              <a:rPr lang="en-US" sz="4900" dirty="0">
                <a:ln w="12700" cmpd="sng">
                  <a:solidFill>
                    <a:srgbClr val="FF0000"/>
                  </a:solidFill>
                  <a:prstDash val="solid"/>
                </a:ln>
                <a:solidFill>
                  <a:srgbClr val="FFFF00"/>
                </a:solidFill>
                <a:effectLst>
                  <a:glow rad="101600">
                    <a:schemeClr val="tx1"/>
                  </a:glow>
                  <a:outerShdw blurRad="63500" dir="3600000" algn="tl" rotWithShape="0">
                    <a:srgbClr val="000000">
                      <a:alpha val="70000"/>
                    </a:srgbClr>
                  </a:outerShdw>
                </a:effectLst>
              </a:rPr>
              <a:t>greediness</a:t>
            </a:r>
            <a:r>
              <a:rPr lang="en-US" sz="4900" dirty="0">
                <a:ln w="18415" cmpd="sng">
                  <a:solidFill>
                    <a:srgbClr val="FFFFFF"/>
                  </a:solidFill>
                  <a:prstDash val="solid"/>
                </a:ln>
                <a:solidFill>
                  <a:srgbClr val="FFC000"/>
                </a:solidFill>
                <a:effectLst>
                  <a:glow rad="101600">
                    <a:schemeClr val="tx1"/>
                  </a:glow>
                  <a:outerShdw blurRad="63500" dir="3600000" algn="tl" rotWithShape="0">
                    <a:srgbClr val="000000">
                      <a:alpha val="70000"/>
                    </a:srgbClr>
                  </a:outerShdw>
                </a:effectLst>
              </a:rPr>
              <a:t>.            </a:t>
            </a:r>
            <a:r>
              <a:rPr lang="en-US" sz="3600" i="1"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Ephesians 4:18-19 </a:t>
            </a:r>
            <a:r>
              <a:rPr lang="en-US" i="1"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a:t>
            </a:r>
            <a:endPar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endParaRPr>
          </a:p>
        </p:txBody>
      </p:sp>
      <p:sp>
        <p:nvSpPr>
          <p:cNvPr id="9" name="Oval 44">
            <a:extLst>
              <a:ext uri="{FF2B5EF4-FFF2-40B4-BE49-F238E27FC236}">
                <a16:creationId xmlns:a16="http://schemas.microsoft.com/office/drawing/2014/main" id="{A75B42A9-7F19-4F98-BA37-DB65B6B90441}"/>
              </a:ext>
            </a:extLst>
          </p:cNvPr>
          <p:cNvSpPr/>
          <p:nvPr/>
        </p:nvSpPr>
        <p:spPr>
          <a:xfrm>
            <a:off x="1160144" y="1838212"/>
            <a:ext cx="674333" cy="65722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prstClr val="black"/>
                </a:glow>
              </a:effectLst>
              <a:uLnTx/>
              <a:uFillTx/>
              <a:latin typeface="Arial"/>
              <a:ea typeface="+mn-ea"/>
              <a:cs typeface="+mn-cs"/>
            </a:endParaRPr>
          </a:p>
        </p:txBody>
      </p:sp>
      <p:sp>
        <p:nvSpPr>
          <p:cNvPr id="31" name="Title 1">
            <a:extLst>
              <a:ext uri="{FF2B5EF4-FFF2-40B4-BE49-F238E27FC236}">
                <a16:creationId xmlns:a16="http://schemas.microsoft.com/office/drawing/2014/main" id="{BBA36849-C4B8-413D-9116-2241CE69A3A4}"/>
              </a:ext>
            </a:extLst>
          </p:cNvPr>
          <p:cNvSpPr txBox="1">
            <a:spLocks/>
          </p:cNvSpPr>
          <p:nvPr/>
        </p:nvSpPr>
        <p:spPr>
          <a:xfrm>
            <a:off x="6241881" y="1828799"/>
            <a:ext cx="2749719" cy="73104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0000"/>
                  </a:solidFill>
                  <a:prstDash val="solid"/>
                </a:ln>
                <a:solidFill>
                  <a:srgbClr val="FFFF00"/>
                </a:solidFill>
                <a:effectLst>
                  <a:outerShdw blurRad="63500" dir="3600000" algn="tl" rotWithShape="0">
                    <a:srgbClr val="000000">
                      <a:alpha val="70000"/>
                    </a:srgbClr>
                  </a:outerShdw>
                </a:effectLst>
              </a:rPr>
              <a:t>ignorance</a:t>
            </a:r>
          </a:p>
        </p:txBody>
      </p:sp>
      <p:sp>
        <p:nvSpPr>
          <p:cNvPr id="32" name="Title 1">
            <a:extLst>
              <a:ext uri="{FF2B5EF4-FFF2-40B4-BE49-F238E27FC236}">
                <a16:creationId xmlns:a16="http://schemas.microsoft.com/office/drawing/2014/main" id="{F83D4EFC-B352-44E7-A3EA-E04F0EE27D22}"/>
              </a:ext>
            </a:extLst>
          </p:cNvPr>
          <p:cNvSpPr txBox="1">
            <a:spLocks/>
          </p:cNvSpPr>
          <p:nvPr/>
        </p:nvSpPr>
        <p:spPr>
          <a:xfrm>
            <a:off x="337896" y="3165546"/>
            <a:ext cx="2541901" cy="7377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0000"/>
                  </a:solidFill>
                  <a:prstDash val="solid"/>
                </a:ln>
                <a:solidFill>
                  <a:srgbClr val="FFFF00"/>
                </a:solidFill>
                <a:effectLst>
                  <a:outerShdw blurRad="63500" dir="3600000" algn="tl" rotWithShape="0">
                    <a:srgbClr val="000000">
                      <a:alpha val="70000"/>
                    </a:srgbClr>
                  </a:outerShdw>
                </a:effectLst>
              </a:rPr>
              <a:t>blindness</a:t>
            </a:r>
          </a:p>
        </p:txBody>
      </p:sp>
      <p:sp>
        <p:nvSpPr>
          <p:cNvPr id="33" name="Title 1">
            <a:extLst>
              <a:ext uri="{FF2B5EF4-FFF2-40B4-BE49-F238E27FC236}">
                <a16:creationId xmlns:a16="http://schemas.microsoft.com/office/drawing/2014/main" id="{3E0EF8D4-51D3-471B-9313-7DFF1E5CDC6A}"/>
              </a:ext>
            </a:extLst>
          </p:cNvPr>
          <p:cNvSpPr txBox="1">
            <a:spLocks/>
          </p:cNvSpPr>
          <p:nvPr/>
        </p:nvSpPr>
        <p:spPr>
          <a:xfrm>
            <a:off x="316464" y="3835326"/>
            <a:ext cx="3124200" cy="7377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0000"/>
                  </a:solidFill>
                  <a:prstDash val="solid"/>
                </a:ln>
                <a:solidFill>
                  <a:srgbClr val="FFFF00"/>
                </a:solidFill>
                <a:effectLst>
                  <a:outerShdw blurRad="63500" dir="3600000" algn="tl" rotWithShape="0">
                    <a:srgbClr val="000000">
                      <a:alpha val="70000"/>
                    </a:srgbClr>
                  </a:outerShdw>
                </a:effectLst>
              </a:rPr>
              <a:t>past feeling</a:t>
            </a:r>
          </a:p>
        </p:txBody>
      </p:sp>
      <p:sp>
        <p:nvSpPr>
          <p:cNvPr id="34" name="Title 1">
            <a:extLst>
              <a:ext uri="{FF2B5EF4-FFF2-40B4-BE49-F238E27FC236}">
                <a16:creationId xmlns:a16="http://schemas.microsoft.com/office/drawing/2014/main" id="{AE82DAAA-2BE4-4850-A4C0-1B2685E0F46B}"/>
              </a:ext>
            </a:extLst>
          </p:cNvPr>
          <p:cNvSpPr txBox="1">
            <a:spLocks/>
          </p:cNvSpPr>
          <p:nvPr/>
        </p:nvSpPr>
        <p:spPr>
          <a:xfrm>
            <a:off x="5200215" y="4507056"/>
            <a:ext cx="2205473" cy="7377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0000"/>
                  </a:solidFill>
                  <a:prstDash val="solid"/>
                </a:ln>
                <a:solidFill>
                  <a:srgbClr val="FFFF00"/>
                </a:solidFill>
                <a:effectLst>
                  <a:outerShdw blurRad="63500" dir="3600000" algn="tl" rotWithShape="0">
                    <a:srgbClr val="000000">
                      <a:alpha val="70000"/>
                    </a:srgbClr>
                  </a:outerShdw>
                </a:effectLst>
              </a:rPr>
              <a:t>to work</a:t>
            </a:r>
          </a:p>
        </p:txBody>
      </p:sp>
      <p:sp>
        <p:nvSpPr>
          <p:cNvPr id="35" name="Title 1">
            <a:extLst>
              <a:ext uri="{FF2B5EF4-FFF2-40B4-BE49-F238E27FC236}">
                <a16:creationId xmlns:a16="http://schemas.microsoft.com/office/drawing/2014/main" id="{4CE87831-D69C-40FF-8A22-CB10EA1F50B0}"/>
              </a:ext>
            </a:extLst>
          </p:cNvPr>
          <p:cNvSpPr txBox="1">
            <a:spLocks/>
          </p:cNvSpPr>
          <p:nvPr/>
        </p:nvSpPr>
        <p:spPr>
          <a:xfrm>
            <a:off x="5048009" y="5181600"/>
            <a:ext cx="2971392" cy="72866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0000"/>
                  </a:solidFill>
                  <a:prstDash val="solid"/>
                </a:ln>
                <a:solidFill>
                  <a:srgbClr val="FFFF00"/>
                </a:solidFill>
                <a:effectLst>
                  <a:outerShdw blurRad="63500" dir="3600000" algn="tl" rotWithShape="0">
                    <a:srgbClr val="000000">
                      <a:alpha val="70000"/>
                    </a:srgbClr>
                  </a:outerShdw>
                </a:effectLst>
              </a:rPr>
              <a:t>greediness</a:t>
            </a:r>
          </a:p>
        </p:txBody>
      </p:sp>
      <p:pic>
        <p:nvPicPr>
          <p:cNvPr id="41" name="SpotlightShape1_rendered">
            <a:extLst>
              <a:ext uri="{FF2B5EF4-FFF2-40B4-BE49-F238E27FC236}">
                <a16:creationId xmlns:a16="http://schemas.microsoft.com/office/drawing/2014/main" id="{37BC00FB-8CB4-4E29-A227-AAF64DF277B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43" name="Rectangle 2">
            <a:extLst>
              <a:ext uri="{FF2B5EF4-FFF2-40B4-BE49-F238E27FC236}">
                <a16:creationId xmlns:a16="http://schemas.microsoft.com/office/drawing/2014/main" id="{D8461B05-EAB2-4171-927B-FD3DF7E4664F}"/>
              </a:ext>
            </a:extLst>
          </p:cNvPr>
          <p:cNvSpPr txBox="1">
            <a:spLocks noChangeArrowheads="1"/>
          </p:cNvSpPr>
          <p:nvPr/>
        </p:nvSpPr>
        <p:spPr bwMode="auto">
          <a:xfrm>
            <a:off x="6467475" y="4360234"/>
            <a:ext cx="1670772"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a:t>
            </a:r>
            <a:endParaRPr kumimoji="0" lang="en-US" altLang="en-US" sz="44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5" name="Rectangle 2">
            <a:extLst>
              <a:ext uri="{FF2B5EF4-FFF2-40B4-BE49-F238E27FC236}">
                <a16:creationId xmlns:a16="http://schemas.microsoft.com/office/drawing/2014/main" id="{F99DB4E0-26AA-4E98-947F-AC2C6314CADA}"/>
              </a:ext>
            </a:extLst>
          </p:cNvPr>
          <p:cNvSpPr txBox="1">
            <a:spLocks noChangeArrowheads="1"/>
          </p:cNvSpPr>
          <p:nvPr/>
        </p:nvSpPr>
        <p:spPr bwMode="auto">
          <a:xfrm>
            <a:off x="5171758" y="5028598"/>
            <a:ext cx="2424546"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lif</a:t>
            </a:r>
            <a:r>
              <a:rPr kumimoji="0" lang="en-US" altLang="en-US" sz="44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t>
            </a:r>
            <a:endParaRPr kumimoji="0" lang="en-US" altLang="en-US" sz="44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7" name="&quot;No&quot; Symbol 39">
            <a:extLst>
              <a:ext uri="{FF2B5EF4-FFF2-40B4-BE49-F238E27FC236}">
                <a16:creationId xmlns:a16="http://schemas.microsoft.com/office/drawing/2014/main" id="{061FF851-3463-4610-A695-4381FC79B5F3}"/>
              </a:ext>
            </a:extLst>
          </p:cNvPr>
          <p:cNvSpPr/>
          <p:nvPr/>
        </p:nvSpPr>
        <p:spPr>
          <a:xfrm>
            <a:off x="3547140" y="4251471"/>
            <a:ext cx="976852" cy="977491"/>
          </a:xfrm>
          <a:prstGeom prst="noSmoking">
            <a:avLst>
              <a:gd name="adj" fmla="val 11008"/>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Multiply 42">
            <a:extLst>
              <a:ext uri="{FF2B5EF4-FFF2-40B4-BE49-F238E27FC236}">
                <a16:creationId xmlns:a16="http://schemas.microsoft.com/office/drawing/2014/main" id="{F5D6FB9B-ABA9-48CE-8D0C-829E438B62F5}"/>
              </a:ext>
            </a:extLst>
          </p:cNvPr>
          <p:cNvSpPr/>
          <p:nvPr/>
        </p:nvSpPr>
        <p:spPr>
          <a:xfrm>
            <a:off x="1176337" y="1847850"/>
            <a:ext cx="625549" cy="630718"/>
          </a:xfrm>
          <a:prstGeom prst="mathMultiply">
            <a:avLst>
              <a:gd name="adj1" fmla="val 13684"/>
            </a:avLst>
          </a:prstGeom>
          <a:solidFill>
            <a:srgbClr val="FF0000"/>
          </a:solidFill>
          <a:ln w="25400" cap="flat" cmpd="sng" algn="ctr">
            <a:solidFill>
              <a:srgbClr val="FFFF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2569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0" presetClass="entr" presetSubtype="0" fill="hold" grpId="0" nodeType="withEffect">
                                  <p:stCondLst>
                                    <p:cond delay="4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dissolve">
                                      <p:cBhvr>
                                        <p:cTn id="10" dur="500">
                                          <p:stCondLst>
                                            <p:cond delay="0"/>
                                          </p:stCondLst>
                                        </p:cTn>
                                        <p:tgtEl>
                                          <p:spTgt spid="7"/>
                                        </p:tgtEl>
                                      </p:cBhvr>
                                    </p:animEffect>
                                    <p:anim to="" calcmode="lin" valueType="num">
                                      <p:cBhvr>
                                        <p:cTn id="1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iterate type="lt">
                                    <p:tmPct val="0"/>
                                  </p:iterate>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stCondLst>
                                            <p:cond delay="0"/>
                                          </p:stCondLst>
                                        </p:cTn>
                                        <p:tgtEl>
                                          <p:spTgt spid="9"/>
                                        </p:tgtEl>
                                      </p:cBhvr>
                                    </p:animEffect>
                                    <p:anim to="" calcmode="lin" valueType="num">
                                      <p:cBhvr>
                                        <p:cTn id="2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stCondLst>
                                            <p:cond delay="0"/>
                                          </p:stCondLst>
                                        </p:cTn>
                                        <p:tgtEl>
                                          <p:spTgt spid="21"/>
                                        </p:tgtEl>
                                      </p:cBhvr>
                                    </p:animEffect>
                                    <p:anim to="" calcmode="lin" valueType="num">
                                      <p:cBhvr>
                                        <p:cTn id="29"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22" presetClass="entr" presetSubtype="8" fill="hold" grpId="1" nodeType="withEffect">
                                  <p:stCondLst>
                                    <p:cond delay="50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1"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1"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1"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par>
                                <p:cTn id="53" presetID="22" presetClass="entr" presetSubtype="8" fill="hold" grpId="1" nodeType="withEffect">
                                  <p:stCondLst>
                                    <p:cond delay="40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par>
                          <p:cTn id="56" fill="hold">
                            <p:stCondLst>
                              <p:cond delay="900"/>
                            </p:stCondLst>
                            <p:childTnLst>
                              <p:par>
                                <p:cTn id="57" presetID="3" presetClass="emph" presetSubtype="2" fill="hold" grpId="1" nodeType="afterEffect">
                                  <p:stCondLst>
                                    <p:cond delay="0"/>
                                  </p:stCondLst>
                                  <p:childTnLst>
                                    <p:animClr clrSpc="rgb" dir="cw">
                                      <p:cBhvr override="childStyle">
                                        <p:cTn id="58" dur="500" fill="hold"/>
                                        <p:tgtEl>
                                          <p:spTgt spid="2"/>
                                        </p:tgtEl>
                                        <p:attrNameLst>
                                          <p:attrName>style.color</p:attrName>
                                        </p:attrNameLst>
                                      </p:cBhvr>
                                      <p:to>
                                        <a:schemeClr val="bg1"/>
                                      </p:to>
                                    </p:animClr>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31"/>
                                        </p:tgtEl>
                                      </p:cBhvr>
                                    </p:animEffect>
                                    <p:set>
                                      <p:cBhvr>
                                        <p:cTn id="66" dur="1" fill="hold">
                                          <p:stCondLst>
                                            <p:cond delay="499"/>
                                          </p:stCondLst>
                                        </p:cTn>
                                        <p:tgtEl>
                                          <p:spTgt spid="3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35"/>
                                        </p:tgtEl>
                                      </p:cBhvr>
                                    </p:animEffect>
                                    <p:set>
                                      <p:cBhvr>
                                        <p:cTn id="78" dur="1" fill="hold">
                                          <p:stCondLst>
                                            <p:cond delay="499"/>
                                          </p:stCondLst>
                                        </p:cTn>
                                        <p:tgtEl>
                                          <p:spTgt spid="35"/>
                                        </p:tgtEl>
                                        <p:attrNameLst>
                                          <p:attrName>style.visibility</p:attrName>
                                        </p:attrNameLst>
                                      </p:cBhvr>
                                      <p:to>
                                        <p:strVal val="hidden"/>
                                      </p:to>
                                    </p:set>
                                  </p:childTnLst>
                                </p:cTn>
                              </p:par>
                              <p:par>
                                <p:cTn id="79" presetID="55" presetClass="entr" presetSubtype="0" fill="hold" grpId="0" nodeType="withEffect">
                                  <p:stCondLst>
                                    <p:cond delay="1250"/>
                                  </p:stCondLst>
                                  <p:childTnLst>
                                    <p:set>
                                      <p:cBhvr>
                                        <p:cTn id="80" dur="1" fill="hold">
                                          <p:stCondLst>
                                            <p:cond delay="0"/>
                                          </p:stCondLst>
                                        </p:cTn>
                                        <p:tgtEl>
                                          <p:spTgt spid="5"/>
                                        </p:tgtEl>
                                        <p:attrNameLst>
                                          <p:attrName>style.visibility</p:attrName>
                                        </p:attrNameLst>
                                      </p:cBhvr>
                                      <p:to>
                                        <p:strVal val="visible"/>
                                      </p:to>
                                    </p:set>
                                    <p:anim calcmode="lin" valueType="num">
                                      <p:cBhvr>
                                        <p:cTn id="81" dur="1000" fill="hold"/>
                                        <p:tgtEl>
                                          <p:spTgt spid="5"/>
                                        </p:tgtEl>
                                        <p:attrNameLst>
                                          <p:attrName>ppt_w</p:attrName>
                                        </p:attrNameLst>
                                      </p:cBhvr>
                                      <p:tavLst>
                                        <p:tav tm="0">
                                          <p:val>
                                            <p:strVal val="#ppt_w*0.70"/>
                                          </p:val>
                                        </p:tav>
                                        <p:tav tm="100000">
                                          <p:val>
                                            <p:strVal val="#ppt_w"/>
                                          </p:val>
                                        </p:tav>
                                      </p:tavLst>
                                    </p:anim>
                                    <p:anim calcmode="lin" valueType="num">
                                      <p:cBhvr>
                                        <p:cTn id="82" dur="1000" fill="hold"/>
                                        <p:tgtEl>
                                          <p:spTgt spid="5"/>
                                        </p:tgtEl>
                                        <p:attrNameLst>
                                          <p:attrName>ppt_h</p:attrName>
                                        </p:attrNameLst>
                                      </p:cBhvr>
                                      <p:tavLst>
                                        <p:tav tm="0">
                                          <p:val>
                                            <p:strVal val="#ppt_h"/>
                                          </p:val>
                                        </p:tav>
                                        <p:tav tm="100000">
                                          <p:val>
                                            <p:strVal val="#ppt_h"/>
                                          </p:val>
                                        </p:tav>
                                      </p:tavLst>
                                    </p:anim>
                                    <p:animEffect transition="in" filter="fade">
                                      <p:cBhvr>
                                        <p:cTn id="83" dur="1000"/>
                                        <p:tgtEl>
                                          <p:spTgt spid="5"/>
                                        </p:tgtEl>
                                      </p:cBhvr>
                                    </p:animEffect>
                                  </p:childTnLst>
                                </p:cTn>
                              </p:par>
                              <p:par>
                                <p:cTn id="84" presetID="1" presetClass="exit" presetSubtype="0" fill="hold" grpId="0" nodeType="withEffect">
                                  <p:stCondLst>
                                    <p:cond delay="0"/>
                                  </p:stCondLst>
                                  <p:childTnLst>
                                    <p:set>
                                      <p:cBhvr>
                                        <p:cTn id="85" dur="1" fill="hold">
                                          <p:stCondLst>
                                            <p:cond delay="0"/>
                                          </p:stCondLst>
                                        </p:cTn>
                                        <p:tgtEl>
                                          <p:spTgt spid="2"/>
                                        </p:tgtEl>
                                        <p:attrNameLst>
                                          <p:attrName>style.visibility</p:attrName>
                                        </p:attrNameLst>
                                      </p:cBhvr>
                                      <p:to>
                                        <p:strVal val="hidden"/>
                                      </p:to>
                                    </p:set>
                                  </p:childTnLst>
                                </p:cTn>
                              </p:par>
                              <p:par>
                                <p:cTn id="86" presetID="1" presetClass="entr" presetSubtype="0" fill="hold" grpId="3" nodeType="withEffect">
                                  <p:stCondLst>
                                    <p:cond delay="0"/>
                                  </p:stCondLst>
                                  <p:childTnLst>
                                    <p:set>
                                      <p:cBhvr>
                                        <p:cTn id="87" dur="1" fill="hold">
                                          <p:stCondLst>
                                            <p:cond delay="0"/>
                                          </p:stCondLst>
                                        </p:cTn>
                                        <p:tgtEl>
                                          <p:spTgt spid="46"/>
                                        </p:tgtEl>
                                        <p:attrNameLst>
                                          <p:attrName>style.visibility</p:attrName>
                                        </p:attrNameLst>
                                      </p:cBhvr>
                                      <p:to>
                                        <p:strVal val="visible"/>
                                      </p:to>
                                    </p:set>
                                  </p:childTnLst>
                                </p:cTn>
                              </p:par>
                              <p:par>
                                <p:cTn id="88" presetID="6" presetClass="emph" presetSubtype="0" fill="hold" grpId="0" nodeType="withEffect">
                                  <p:stCondLst>
                                    <p:cond delay="400"/>
                                  </p:stCondLst>
                                  <p:childTnLst>
                                    <p:animScale>
                                      <p:cBhvr>
                                        <p:cTn id="89" dur="2000" fill="hold"/>
                                        <p:tgtEl>
                                          <p:spTgt spid="46"/>
                                        </p:tgtEl>
                                      </p:cBhvr>
                                      <p:by x="40000" y="40000"/>
                                    </p:animScale>
                                  </p:childTnLst>
                                </p:cTn>
                              </p:par>
                              <p:par>
                                <p:cTn id="90" presetID="6" presetClass="emph" presetSubtype="0" fill="hold" grpId="3" nodeType="withEffect">
                                  <p:stCondLst>
                                    <p:cond delay="400"/>
                                  </p:stCondLst>
                                  <p:childTnLst>
                                    <p:animScale>
                                      <p:cBhvr>
                                        <p:cTn id="91" dur="2000" fill="hold"/>
                                        <p:tgtEl>
                                          <p:spTgt spid="21"/>
                                        </p:tgtEl>
                                      </p:cBhvr>
                                      <p:by x="40000" y="40000"/>
                                    </p:animScale>
                                  </p:childTnLst>
                                </p:cTn>
                              </p:par>
                              <p:par>
                                <p:cTn id="92" presetID="6" presetClass="emph" presetSubtype="0" fill="hold" grpId="3" nodeType="withEffect">
                                  <p:stCondLst>
                                    <p:cond delay="400"/>
                                  </p:stCondLst>
                                  <p:childTnLst>
                                    <p:animScale>
                                      <p:cBhvr>
                                        <p:cTn id="93" dur="2000" fill="hold"/>
                                        <p:tgtEl>
                                          <p:spTgt spid="9"/>
                                        </p:tgtEl>
                                      </p:cBhvr>
                                      <p:by x="40000" y="40000"/>
                                    </p:animScale>
                                  </p:childTnLst>
                                </p:cTn>
                              </p:par>
                              <p:par>
                                <p:cTn id="94" presetID="42" presetClass="path" presetSubtype="0" fill="hold" grpId="1" nodeType="withEffect">
                                  <p:stCondLst>
                                    <p:cond delay="400"/>
                                  </p:stCondLst>
                                  <p:childTnLst>
                                    <p:animMotion origin="layout" path="M 3.33333E-6 -4.81481E-6 L -0.06667 -0.08888 " pathEditMode="relative" rAng="0" ptsTypes="AA">
                                      <p:cBhvr>
                                        <p:cTn id="95" dur="2000" fill="hold"/>
                                        <p:tgtEl>
                                          <p:spTgt spid="46"/>
                                        </p:tgtEl>
                                        <p:attrNameLst>
                                          <p:attrName>ppt_x</p:attrName>
                                          <p:attrName>ppt_y</p:attrName>
                                        </p:attrNameLst>
                                      </p:cBhvr>
                                      <p:rCtr x="-3333" y="-4444"/>
                                    </p:animMotion>
                                  </p:childTnLst>
                                </p:cTn>
                              </p:par>
                              <p:par>
                                <p:cTn id="96" presetID="42" presetClass="path" presetSubtype="0" fill="hold" grpId="2" nodeType="withEffect">
                                  <p:stCondLst>
                                    <p:cond delay="400"/>
                                  </p:stCondLst>
                                  <p:childTnLst>
                                    <p:animMotion origin="layout" path="M 2.77778E-6 2.22222E-6 L 0.1559 0.02916 " pathEditMode="relative" rAng="0" ptsTypes="AA">
                                      <p:cBhvr>
                                        <p:cTn id="97" dur="2000" fill="hold"/>
                                        <p:tgtEl>
                                          <p:spTgt spid="21"/>
                                        </p:tgtEl>
                                        <p:attrNameLst>
                                          <p:attrName>ppt_x</p:attrName>
                                          <p:attrName>ppt_y</p:attrName>
                                        </p:attrNameLst>
                                      </p:cBhvr>
                                      <p:rCtr x="7795" y="1458"/>
                                    </p:animMotion>
                                  </p:childTnLst>
                                </p:cTn>
                              </p:par>
                              <p:par>
                                <p:cTn id="98" presetID="42" presetClass="path" presetSubtype="0" fill="hold" grpId="2" nodeType="withEffect">
                                  <p:stCondLst>
                                    <p:cond delay="400"/>
                                  </p:stCondLst>
                                  <p:childTnLst>
                                    <p:animMotion origin="layout" path="M 4.72222E-6 -2.22222E-6 L 0.15503 0.02871 " pathEditMode="relative" rAng="0" ptsTypes="AA">
                                      <p:cBhvr>
                                        <p:cTn id="99" dur="2000" fill="hold"/>
                                        <p:tgtEl>
                                          <p:spTgt spid="9"/>
                                        </p:tgtEl>
                                        <p:attrNameLst>
                                          <p:attrName>ppt_x</p:attrName>
                                          <p:attrName>ppt_y</p:attrName>
                                        </p:attrNameLst>
                                      </p:cBhvr>
                                      <p:rCtr x="7743" y="1435"/>
                                    </p:animMotion>
                                  </p:childTnLst>
                                </p:cTn>
                              </p:par>
                              <p:par>
                                <p:cTn id="100" presetID="10" presetClass="exit" presetSubtype="0" fill="hold" grpId="2" nodeType="withEffect">
                                  <p:stCondLst>
                                    <p:cond delay="400"/>
                                  </p:stCondLst>
                                  <p:iterate type="lt">
                                    <p:tmPct val="0"/>
                                  </p:iterate>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10" presetClass="exit" presetSubtype="0" fill="hold" grpId="1" nodeType="withEffect">
                                  <p:stCondLst>
                                    <p:cond delay="400"/>
                                  </p:stCondLst>
                                  <p:childTnLst>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10" presetClass="exit" presetSubtype="0" fill="hold" grpId="0" nodeType="withEffect">
                                  <p:stCondLst>
                                    <p:cond delay="400"/>
                                  </p:stCondLst>
                                  <p:childTnLst>
                                    <p:animEffect transition="out" filter="fade">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wipe(left)">
                                      <p:cBhvr>
                                        <p:cTn id="113" dur="500"/>
                                        <p:tgtEl>
                                          <p:spTgt spid="42"/>
                                        </p:tgtEl>
                                      </p:cBhvr>
                                    </p:animEffect>
                                  </p:childTnLst>
                                </p:cTn>
                              </p:par>
                              <p:par>
                                <p:cTn id="114" presetID="18" presetClass="emph" presetSubtype="0" fill="hold" grpId="1" nodeType="withEffect">
                                  <p:stCondLst>
                                    <p:cond delay="0"/>
                                  </p:stCondLst>
                                  <p:childTnLst>
                                    <p:set>
                                      <p:cBhvr override="childStyle">
                                        <p:cTn id="115" dur="500" fill="hold"/>
                                        <p:tgtEl>
                                          <p:spTgt spid="42"/>
                                        </p:tgtEl>
                                        <p:attrNameLst>
                                          <p:attrName>style.textDecorationUnderline</p:attrName>
                                        </p:attrNameLst>
                                      </p:cBhvr>
                                      <p:to>
                                        <p:strVal val="true"/>
                                      </p:to>
                                    </p:set>
                                  </p:childTnLst>
                                </p:cTn>
                              </p:par>
                              <p:par>
                                <p:cTn id="116" presetID="22" presetClass="entr" presetSubtype="8"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wipe(left)">
                                      <p:cBhvr>
                                        <p:cTn id="118" dur="500"/>
                                        <p:tgtEl>
                                          <p:spTgt spid="43"/>
                                        </p:tgtEl>
                                      </p:cBhvr>
                                    </p:animEffect>
                                  </p:childTnLst>
                                </p:cTn>
                              </p:par>
                              <p:par>
                                <p:cTn id="119" presetID="22" presetClass="entr" presetSubtype="8" fill="hold" grpId="0" nodeType="withEffect">
                                  <p:stCondLst>
                                    <p:cond delay="400"/>
                                  </p:stCondLst>
                                  <p:childTnLst>
                                    <p:set>
                                      <p:cBhvr>
                                        <p:cTn id="120" dur="1" fill="hold">
                                          <p:stCondLst>
                                            <p:cond delay="0"/>
                                          </p:stCondLst>
                                        </p:cTn>
                                        <p:tgtEl>
                                          <p:spTgt spid="44"/>
                                        </p:tgtEl>
                                        <p:attrNameLst>
                                          <p:attrName>style.visibility</p:attrName>
                                        </p:attrNameLst>
                                      </p:cBhvr>
                                      <p:to>
                                        <p:strVal val="visible"/>
                                      </p:to>
                                    </p:set>
                                    <p:animEffect transition="in" filter="wipe(left)">
                                      <p:cBhvr>
                                        <p:cTn id="121" dur="500"/>
                                        <p:tgtEl>
                                          <p:spTgt spid="44"/>
                                        </p:tgtEl>
                                      </p:cBhvr>
                                    </p:animEffect>
                                  </p:childTnLst>
                                </p:cTn>
                              </p:par>
                              <p:par>
                                <p:cTn id="122" presetID="18" presetClass="emph" presetSubtype="0" fill="hold" grpId="1" nodeType="withEffect">
                                  <p:stCondLst>
                                    <p:cond delay="400"/>
                                  </p:stCondLst>
                                  <p:childTnLst>
                                    <p:set>
                                      <p:cBhvr override="childStyle">
                                        <p:cTn id="123" dur="500" fill="hold"/>
                                        <p:tgtEl>
                                          <p:spTgt spid="44"/>
                                        </p:tgtEl>
                                        <p:attrNameLst>
                                          <p:attrName>style.textDecorationUnderline</p:attrName>
                                        </p:attrNameLst>
                                      </p:cBhvr>
                                      <p:to>
                                        <p:strVal val="true"/>
                                      </p:to>
                                    </p:set>
                                  </p:childTnLst>
                                </p:cTn>
                              </p:par>
                              <p:par>
                                <p:cTn id="124" presetID="22" presetClass="entr" presetSubtype="8" fill="hold" grpId="0" nodeType="withEffect">
                                  <p:stCondLst>
                                    <p:cond delay="400"/>
                                  </p:stCondLst>
                                  <p:childTnLst>
                                    <p:set>
                                      <p:cBhvr>
                                        <p:cTn id="125" dur="1" fill="hold">
                                          <p:stCondLst>
                                            <p:cond delay="0"/>
                                          </p:stCondLst>
                                        </p:cTn>
                                        <p:tgtEl>
                                          <p:spTgt spid="45"/>
                                        </p:tgtEl>
                                        <p:attrNameLst>
                                          <p:attrName>style.visibility</p:attrName>
                                        </p:attrNameLst>
                                      </p:cBhvr>
                                      <p:to>
                                        <p:strVal val="visible"/>
                                      </p:to>
                                    </p:set>
                                    <p:animEffect transition="in" filter="wipe(left)">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0"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dissolve">
                                      <p:cBhvr>
                                        <p:cTn id="131" dur="500">
                                          <p:stCondLst>
                                            <p:cond delay="0"/>
                                          </p:stCondLst>
                                        </p:cTn>
                                        <p:tgtEl>
                                          <p:spTgt spid="47"/>
                                        </p:tgtEl>
                                      </p:cBhvr>
                                    </p:animEffect>
                                    <p:anim to="" calcmode="lin" valueType="num">
                                      <p:cBhvr>
                                        <p:cTn id="132" dur="500" fill="hold">
                                          <p:stCondLst>
                                            <p:cond delay="0"/>
                                          </p:stCondLst>
                                        </p:cTn>
                                        <p:tgtEl>
                                          <p:spTgt spid="47"/>
                                        </p:tgtEl>
                                        <p:attrNameLst>
                                          <p:attrName>ppt_w</p:attrName>
                                        </p:attrNameLst>
                                      </p:cBhvr>
                                      <p:tavLst>
                                        <p:tav tm="0">
                                          <p:val>
                                            <p:strVal val="#ppt_w*4"/>
                                          </p:val>
                                        </p:tav>
                                        <p:tav tm="100000">
                                          <p:val>
                                            <p:strVal val="#ppt_w"/>
                                          </p:val>
                                        </p:tav>
                                      </p:tavLst>
                                    </p:anim>
                                    <p:anim to="" calcmode="lin" valueType="num">
                                      <p:cBhvr>
                                        <p:cTn id="133" dur="500" fill="hold">
                                          <p:stCondLst>
                                            <p:cond delay="0"/>
                                          </p:stCondLst>
                                        </p:cTn>
                                        <p:tgtEl>
                                          <p:spTgt spid="4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4" grpId="0"/>
      <p:bldP spid="44" grpId="1"/>
      <p:bldP spid="2" grpId="0"/>
      <p:bldP spid="2" grpId="1"/>
      <p:bldP spid="5" grpId="0"/>
      <p:bldP spid="8" grpId="0"/>
      <p:bldP spid="8" grpId="1"/>
      <p:bldP spid="7" grpId="0"/>
      <p:bldP spid="7" grpId="1"/>
      <p:bldP spid="7" grpId="2"/>
      <p:bldP spid="30" grpId="0" animBg="1"/>
      <p:bldP spid="46" grpId="0"/>
      <p:bldP spid="46" grpId="1"/>
      <p:bldP spid="46" grpId="3"/>
      <p:bldP spid="9" grpId="0" animBg="1"/>
      <p:bldP spid="9" grpId="2" animBg="1"/>
      <p:bldP spid="9" grpId="3" animBg="1"/>
      <p:bldP spid="31" grpId="0"/>
      <p:bldP spid="31" grpId="1"/>
      <p:bldP spid="32" grpId="0"/>
      <p:bldP spid="32" grpId="1"/>
      <p:bldP spid="33" grpId="0"/>
      <p:bldP spid="33" grpId="1"/>
      <p:bldP spid="34" grpId="0"/>
      <p:bldP spid="34" grpId="1"/>
      <p:bldP spid="35" grpId="0"/>
      <p:bldP spid="35" grpId="1"/>
      <p:bldP spid="43" grpId="0"/>
      <p:bldP spid="45" grpId="0"/>
      <p:bldP spid="47" grpId="0" animBg="1"/>
      <p:bldP spid="21" grpId="0" animBg="1"/>
      <p:bldP spid="21" grpId="2" animBg="1"/>
      <p:bldP spid="21" grpId="3"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9771"/>
          </a:xfrm>
          <a:prstGeom prst="rect">
            <a:avLst/>
          </a:prstGeom>
        </p:spPr>
      </p:pic>
      <p:sp>
        <p:nvSpPr>
          <p:cNvPr id="2" name="Title 1"/>
          <p:cNvSpPr>
            <a:spLocks noGrp="1"/>
          </p:cNvSpPr>
          <p:nvPr>
            <p:ph type="title"/>
          </p:nvPr>
        </p:nvSpPr>
        <p:spPr>
          <a:xfrm>
            <a:off x="789709" y="1177637"/>
            <a:ext cx="7543800" cy="4481945"/>
          </a:xfrm>
        </p:spPr>
        <p:txBody>
          <a:bodyPr>
            <a:normAutofit/>
          </a:body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For we are His workmanship, created in Christ Jesus for    good works, which God prepared beforehand that       we should walk in them.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Ephesians 2:10 </a:t>
            </a:r>
            <a:r>
              <a:rPr 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 name="Rectangle 9">
            <a:extLst>
              <a:ext uri="{FF2B5EF4-FFF2-40B4-BE49-F238E27FC236}">
                <a16:creationId xmlns:a16="http://schemas.microsoft.com/office/drawing/2014/main" id="{5EE08DE9-6846-4EEF-8AA0-566EF88AB85C}"/>
              </a:ext>
            </a:extLst>
          </p:cNvPr>
          <p:cNvSpPr>
            <a:spLocks noChangeArrowheads="1"/>
          </p:cNvSpPr>
          <p:nvPr/>
        </p:nvSpPr>
        <p:spPr bwMode="auto">
          <a:xfrm>
            <a:off x="3762615" y="2091592"/>
            <a:ext cx="3210310" cy="71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4400" b="1" dirty="0">
                <a:solidFill>
                  <a:srgbClr val="CC9900"/>
                </a:solidFill>
                <a:effectLst>
                  <a:glow rad="101600">
                    <a:schemeClr val="tx1"/>
                  </a:glow>
                </a:effectLst>
                <a:latin typeface="+mj-lt"/>
                <a:cs typeface="Calibri" panose="020F0502020204030204" pitchFamily="34" charset="0"/>
              </a:rPr>
              <a:t>Christ Jesus</a:t>
            </a:r>
            <a:endParaRPr lang="en-US" sz="4400" b="1" i="1" dirty="0">
              <a:solidFill>
                <a:srgbClr val="CC9900"/>
              </a:solidFill>
              <a:effectLst>
                <a:glow rad="101600">
                  <a:schemeClr val="tx1"/>
                </a:glow>
              </a:effectLst>
              <a:latin typeface="+mj-lt"/>
              <a:cs typeface="Calibri" panose="020F0502020204030204" pitchFamily="34" charset="0"/>
            </a:endParaRPr>
          </a:p>
        </p:txBody>
      </p:sp>
      <p:sp>
        <p:nvSpPr>
          <p:cNvPr id="6" name="Rounded Rectangle 5">
            <a:extLst>
              <a:ext uri="{FF2B5EF4-FFF2-40B4-BE49-F238E27FC236}">
                <a16:creationId xmlns:a16="http://schemas.microsoft.com/office/drawing/2014/main" id="{D0D2B55F-9B8E-4897-B89A-B67AB5F7CC46}"/>
              </a:ext>
            </a:extLst>
          </p:cNvPr>
          <p:cNvSpPr>
            <a:spLocks noChangeAspect="1"/>
          </p:cNvSpPr>
          <p:nvPr/>
        </p:nvSpPr>
        <p:spPr>
          <a:xfrm>
            <a:off x="651162" y="2053243"/>
            <a:ext cx="3297382" cy="756458"/>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54F56D6-B024-4C6D-A2A1-4B02D44DC5D3}"/>
              </a:ext>
            </a:extLst>
          </p:cNvPr>
          <p:cNvSpPr txBox="1">
            <a:spLocks/>
          </p:cNvSpPr>
          <p:nvPr/>
        </p:nvSpPr>
        <p:spPr>
          <a:xfrm>
            <a:off x="1669880" y="2687782"/>
            <a:ext cx="3097383" cy="8524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00B0F0"/>
                </a:solidFill>
                <a:effectLst>
                  <a:glow rad="101600">
                    <a:schemeClr val="tx1">
                      <a:alpha val="80000"/>
                    </a:schemeClr>
                  </a:glow>
                  <a:outerShdw blurRad="63500" dir="3600000" algn="tl" rotWithShape="0">
                    <a:srgbClr val="000000">
                      <a:alpha val="70000"/>
                    </a:srgbClr>
                  </a:outerShdw>
                </a:effectLst>
              </a:rPr>
              <a:t>good works</a:t>
            </a:r>
          </a:p>
        </p:txBody>
      </p:sp>
      <p:sp>
        <p:nvSpPr>
          <p:cNvPr id="9" name="Title 1">
            <a:extLst>
              <a:ext uri="{FF2B5EF4-FFF2-40B4-BE49-F238E27FC236}">
                <a16:creationId xmlns:a16="http://schemas.microsoft.com/office/drawing/2014/main" id="{BCA151BE-DA42-4D48-A802-7C679B5E2EA1}"/>
              </a:ext>
            </a:extLst>
          </p:cNvPr>
          <p:cNvSpPr txBox="1">
            <a:spLocks/>
          </p:cNvSpPr>
          <p:nvPr/>
        </p:nvSpPr>
        <p:spPr>
          <a:xfrm>
            <a:off x="1212679" y="3352800"/>
            <a:ext cx="5640559" cy="852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00B0F0"/>
                </a:solidFill>
                <a:effectLst>
                  <a:glow rad="101600">
                    <a:schemeClr val="tx1">
                      <a:alpha val="80000"/>
                    </a:schemeClr>
                  </a:glow>
                  <a:outerShdw blurRad="63500" dir="3600000" algn="tl" rotWithShape="0">
                    <a:srgbClr val="000000">
                      <a:alpha val="70000"/>
                    </a:srgbClr>
                  </a:outerShdw>
                </a:effectLst>
              </a:rPr>
              <a:t>prepared beforehand</a:t>
            </a:r>
          </a:p>
        </p:txBody>
      </p:sp>
      <p:pic>
        <p:nvPicPr>
          <p:cNvPr id="12" name="Picture 17">
            <a:extLst>
              <a:ext uri="{FF2B5EF4-FFF2-40B4-BE49-F238E27FC236}">
                <a16:creationId xmlns:a16="http://schemas.microsoft.com/office/drawing/2014/main" id="{C5A8177C-5E50-43CD-AF52-0F98C354E35D}"/>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18">
            <a:extLst>
              <a:ext uri="{FF2B5EF4-FFF2-40B4-BE49-F238E27FC236}">
                <a16:creationId xmlns:a16="http://schemas.microsoft.com/office/drawing/2014/main" id="{0082E77D-77FF-4D9A-B03F-2EB5AB191B48}"/>
              </a:ext>
            </a:extLst>
          </p:cNvPr>
          <p:cNvSpPr/>
          <p:nvPr/>
        </p:nvSpPr>
        <p:spPr>
          <a:xfrm>
            <a:off x="2535382" y="4142509"/>
            <a:ext cx="4738253" cy="651164"/>
          </a:xfrm>
          <a:prstGeom prst="roundRect">
            <a:avLst/>
          </a:prstGeom>
          <a:blipFill>
            <a:blip r:embed="rId6"/>
            <a:stretch>
              <a:fillRect/>
            </a:stretch>
          </a:blipFill>
          <a:ln w="25400" cap="flat" cmpd="sng" algn="ctr">
            <a:noFill/>
            <a:prstDash val="solid"/>
          </a:ln>
          <a:effectLst>
            <a:softEdge rad="97675"/>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6">
            <a:extLst>
              <a:ext uri="{FF2B5EF4-FFF2-40B4-BE49-F238E27FC236}">
                <a16:creationId xmlns:a16="http://schemas.microsoft.com/office/drawing/2014/main" id="{094362B8-16BF-4C88-ADBC-F9B8C78D2C77}"/>
              </a:ext>
            </a:extLst>
          </p:cNvPr>
          <p:cNvSpPr>
            <a:spLocks noChangeArrowheads="1"/>
          </p:cNvSpPr>
          <p:nvPr/>
        </p:nvSpPr>
        <p:spPr bwMode="auto">
          <a:xfrm>
            <a:off x="5237279" y="4094112"/>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w="3175">
                  <a:solidFill>
                    <a:schemeClr val="bg1"/>
                  </a:solidFill>
                </a:ln>
                <a:solidFill>
                  <a:srgbClr val="00B0F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5" name="Title 1">
            <a:extLst>
              <a:ext uri="{FF2B5EF4-FFF2-40B4-BE49-F238E27FC236}">
                <a16:creationId xmlns:a16="http://schemas.microsoft.com/office/drawing/2014/main" id="{EFD8587F-B4E3-4495-992F-FEFAFE722224}"/>
              </a:ext>
            </a:extLst>
          </p:cNvPr>
          <p:cNvSpPr txBox="1">
            <a:spLocks/>
          </p:cNvSpPr>
          <p:nvPr/>
        </p:nvSpPr>
        <p:spPr>
          <a:xfrm>
            <a:off x="3614737" y="1362075"/>
            <a:ext cx="4291305" cy="8253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His workmanship</a:t>
            </a:r>
          </a:p>
        </p:txBody>
      </p:sp>
      <p:sp>
        <p:nvSpPr>
          <p:cNvPr id="16" name="Title 1">
            <a:extLst>
              <a:ext uri="{FF2B5EF4-FFF2-40B4-BE49-F238E27FC236}">
                <a16:creationId xmlns:a16="http://schemas.microsoft.com/office/drawing/2014/main" id="{EBB40BA1-0938-4584-8CD1-6090D61B472A}"/>
              </a:ext>
            </a:extLst>
          </p:cNvPr>
          <p:cNvSpPr txBox="1">
            <a:spLocks/>
          </p:cNvSpPr>
          <p:nvPr/>
        </p:nvSpPr>
        <p:spPr>
          <a:xfrm>
            <a:off x="6187532" y="517231"/>
            <a:ext cx="2956468" cy="852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Generosity</a:t>
            </a:r>
          </a:p>
        </p:txBody>
      </p:sp>
      <p:sp>
        <p:nvSpPr>
          <p:cNvPr id="17" name="Title 1">
            <a:extLst>
              <a:ext uri="{FF2B5EF4-FFF2-40B4-BE49-F238E27FC236}">
                <a16:creationId xmlns:a16="http://schemas.microsoft.com/office/drawing/2014/main" id="{620089A6-E79F-49C7-90E9-A68E54118091}"/>
              </a:ext>
            </a:extLst>
          </p:cNvPr>
          <p:cNvSpPr txBox="1">
            <a:spLocks/>
          </p:cNvSpPr>
          <p:nvPr/>
        </p:nvSpPr>
        <p:spPr>
          <a:xfrm>
            <a:off x="3316407" y="5632468"/>
            <a:ext cx="2686050" cy="852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Purposed</a:t>
            </a:r>
          </a:p>
        </p:txBody>
      </p:sp>
      <p:sp>
        <p:nvSpPr>
          <p:cNvPr id="18" name="Title 1">
            <a:extLst>
              <a:ext uri="{FF2B5EF4-FFF2-40B4-BE49-F238E27FC236}">
                <a16:creationId xmlns:a16="http://schemas.microsoft.com/office/drawing/2014/main" id="{80898206-24D8-4F52-8D63-361C20017D7D}"/>
              </a:ext>
            </a:extLst>
          </p:cNvPr>
          <p:cNvSpPr txBox="1">
            <a:spLocks/>
          </p:cNvSpPr>
          <p:nvPr/>
        </p:nvSpPr>
        <p:spPr>
          <a:xfrm>
            <a:off x="262689" y="441031"/>
            <a:ext cx="2354781" cy="852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Honesty</a:t>
            </a:r>
          </a:p>
        </p:txBody>
      </p:sp>
      <p:sp>
        <p:nvSpPr>
          <p:cNvPr id="19" name="Title 1">
            <a:extLst>
              <a:ext uri="{FF2B5EF4-FFF2-40B4-BE49-F238E27FC236}">
                <a16:creationId xmlns:a16="http://schemas.microsoft.com/office/drawing/2014/main" id="{421E2597-529C-41C3-8975-20EB50B8A0A3}"/>
              </a:ext>
            </a:extLst>
          </p:cNvPr>
          <p:cNvSpPr txBox="1">
            <a:spLocks/>
          </p:cNvSpPr>
          <p:nvPr/>
        </p:nvSpPr>
        <p:spPr>
          <a:xfrm>
            <a:off x="313899" y="4912037"/>
            <a:ext cx="2331628" cy="852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Courage</a:t>
            </a:r>
          </a:p>
        </p:txBody>
      </p:sp>
      <p:sp>
        <p:nvSpPr>
          <p:cNvPr id="20" name="Title 1">
            <a:extLst>
              <a:ext uri="{FF2B5EF4-FFF2-40B4-BE49-F238E27FC236}">
                <a16:creationId xmlns:a16="http://schemas.microsoft.com/office/drawing/2014/main" id="{F9E43018-0ACD-4B35-9EA0-DF852CC7B397}"/>
              </a:ext>
            </a:extLst>
          </p:cNvPr>
          <p:cNvSpPr txBox="1">
            <a:spLocks/>
          </p:cNvSpPr>
          <p:nvPr/>
        </p:nvSpPr>
        <p:spPr>
          <a:xfrm>
            <a:off x="6815579" y="4926842"/>
            <a:ext cx="1996440" cy="852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Caring</a:t>
            </a:r>
          </a:p>
        </p:txBody>
      </p:sp>
      <p:sp>
        <p:nvSpPr>
          <p:cNvPr id="22" name="Title 1">
            <a:extLst>
              <a:ext uri="{FF2B5EF4-FFF2-40B4-BE49-F238E27FC236}">
                <a16:creationId xmlns:a16="http://schemas.microsoft.com/office/drawing/2014/main" id="{102378FF-1651-4111-92D5-30E5DAD54FB8}"/>
              </a:ext>
            </a:extLst>
          </p:cNvPr>
          <p:cNvSpPr txBox="1">
            <a:spLocks/>
          </p:cNvSpPr>
          <p:nvPr/>
        </p:nvSpPr>
        <p:spPr>
          <a:xfrm>
            <a:off x="2992727" y="130488"/>
            <a:ext cx="3067050" cy="8524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Good deeds</a:t>
            </a:r>
          </a:p>
        </p:txBody>
      </p:sp>
    </p:spTree>
    <p:extLst>
      <p:ext uri="{BB962C8B-B14F-4D97-AF65-F5344CB8AC3E}">
        <p14:creationId xmlns:p14="http://schemas.microsoft.com/office/powerpoint/2010/main" val="259699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750" fill="hold"/>
                                        <p:tgtEl>
                                          <p:spTgt spid="15"/>
                                        </p:tgtEl>
                                        <p:attrNameLst>
                                          <p:attrName>ppt_x</p:attrName>
                                        </p:attrNameLst>
                                      </p:cBhvr>
                                      <p:tavLst>
                                        <p:tav tm="0">
                                          <p:val>
                                            <p:strVal val="#ppt_x"/>
                                          </p:val>
                                        </p:tav>
                                        <p:tav tm="100000">
                                          <p:val>
                                            <p:strVal val="#ppt_x"/>
                                          </p:val>
                                        </p:tav>
                                      </p:tavLst>
                                    </p:anim>
                                    <p:anim calcmode="lin" valueType="num">
                                      <p:cBhvr additive="base">
                                        <p:cTn id="15" dur="750" fill="hold"/>
                                        <p:tgtEl>
                                          <p:spTgt spid="15"/>
                                        </p:tgtEl>
                                        <p:attrNameLst>
                                          <p:attrName>ppt_y</p:attrName>
                                        </p:attrNameLst>
                                      </p:cBhvr>
                                      <p:tavLst>
                                        <p:tav tm="0">
                                          <p:val>
                                            <p:strVal val="0-#ppt_h/2"/>
                                          </p:val>
                                        </p:tav>
                                        <p:tav tm="100000">
                                          <p:val>
                                            <p:strVal val="#ppt_y"/>
                                          </p:val>
                                        </p:tav>
                                      </p:tavLst>
                                    </p:anim>
                                  </p:childTnLst>
                                </p:cTn>
                              </p:par>
                              <p:par>
                                <p:cTn id="16" presetID="17"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750" fill="hold"/>
                                        <p:tgtEl>
                                          <p:spTgt spid="15"/>
                                        </p:tgtEl>
                                        <p:attrNameLst>
                                          <p:attrName>ppt_w</p:attrName>
                                        </p:attrNameLst>
                                      </p:cBhvr>
                                      <p:tavLst>
                                        <p:tav tm="0">
                                          <p:val>
                                            <p:fltVal val="0"/>
                                          </p:val>
                                        </p:tav>
                                        <p:tav tm="100000">
                                          <p:val>
                                            <p:strVal val="#ppt_w"/>
                                          </p:val>
                                        </p:tav>
                                      </p:tavLst>
                                    </p:anim>
                                    <p:anim calcmode="lin" valueType="num">
                                      <p:cBhvr>
                                        <p:cTn id="19" dur="750" fill="hold"/>
                                        <p:tgtEl>
                                          <p:spTgt spid="15"/>
                                        </p:tgtEl>
                                        <p:attrNameLst>
                                          <p:attrName>ppt_h</p:attrName>
                                        </p:attrNameLst>
                                      </p:cBhvr>
                                      <p:tavLst>
                                        <p:tav tm="0">
                                          <p:val>
                                            <p:strVal val="#ppt_h"/>
                                          </p:val>
                                        </p:tav>
                                        <p:tav tm="100000">
                                          <p:val>
                                            <p:strVal val="#ppt_h"/>
                                          </p:val>
                                        </p:tav>
                                      </p:tavLst>
                                    </p:anim>
                                  </p:childTnLst>
                                </p:cTn>
                              </p:par>
                              <p:par>
                                <p:cTn id="20" presetID="0" presetClass="entr" presetSubtype="0" fill="hold" grpId="0" nodeType="withEffect">
                                  <p:stCondLst>
                                    <p:cond delay="500"/>
                                  </p:stCondLst>
                                  <p:iterate type="lt">
                                    <p:tmPct val="10000"/>
                                  </p:iterate>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5" fill="hold">
                            <p:stCondLst>
                              <p:cond delay="150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10" presetClass="exit" presetSubtype="0" fill="hold" grpId="2"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out)">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22" presetClass="entr" presetSubtype="8" fill="hold" grpId="0" nodeType="withEffect">
                                  <p:stCondLst>
                                    <p:cond delay="40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6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500" fill="hold"/>
                                        <p:tgtEl>
                                          <p:spTgt spid="16"/>
                                        </p:tgtEl>
                                        <p:attrNameLst>
                                          <p:attrName>ppt_w</p:attrName>
                                        </p:attrNameLst>
                                      </p:cBhvr>
                                      <p:tavLst>
                                        <p:tav tm="0">
                                          <p:val>
                                            <p:fltVal val="0"/>
                                          </p:val>
                                        </p:tav>
                                        <p:tav tm="100000">
                                          <p:val>
                                            <p:strVal val="#ppt_w"/>
                                          </p:val>
                                        </p:tav>
                                      </p:tavLst>
                                    </p:anim>
                                    <p:anim calcmode="lin" valueType="num">
                                      <p:cBhvr>
                                        <p:cTn id="50" dur="1500" fill="hold"/>
                                        <p:tgtEl>
                                          <p:spTgt spid="16"/>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500" fill="hold"/>
                                        <p:tgtEl>
                                          <p:spTgt spid="17"/>
                                        </p:tgtEl>
                                        <p:attrNameLst>
                                          <p:attrName>ppt_w</p:attrName>
                                        </p:attrNameLst>
                                      </p:cBhvr>
                                      <p:tavLst>
                                        <p:tav tm="0">
                                          <p:val>
                                            <p:fltVal val="0"/>
                                          </p:val>
                                        </p:tav>
                                        <p:tav tm="100000">
                                          <p:val>
                                            <p:strVal val="#ppt_w"/>
                                          </p:val>
                                        </p:tav>
                                      </p:tavLst>
                                    </p:anim>
                                    <p:anim calcmode="lin" valueType="num">
                                      <p:cBhvr>
                                        <p:cTn id="54" dur="1500" fill="hold"/>
                                        <p:tgtEl>
                                          <p:spTgt spid="17"/>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500" fill="hold"/>
                                        <p:tgtEl>
                                          <p:spTgt spid="18"/>
                                        </p:tgtEl>
                                        <p:attrNameLst>
                                          <p:attrName>ppt_w</p:attrName>
                                        </p:attrNameLst>
                                      </p:cBhvr>
                                      <p:tavLst>
                                        <p:tav tm="0">
                                          <p:val>
                                            <p:fltVal val="0"/>
                                          </p:val>
                                        </p:tav>
                                        <p:tav tm="100000">
                                          <p:val>
                                            <p:strVal val="#ppt_w"/>
                                          </p:val>
                                        </p:tav>
                                      </p:tavLst>
                                    </p:anim>
                                    <p:anim calcmode="lin" valueType="num">
                                      <p:cBhvr>
                                        <p:cTn id="58" dur="1500" fill="hold"/>
                                        <p:tgtEl>
                                          <p:spTgt spid="18"/>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500" fill="hold"/>
                                        <p:tgtEl>
                                          <p:spTgt spid="19"/>
                                        </p:tgtEl>
                                        <p:attrNameLst>
                                          <p:attrName>ppt_w</p:attrName>
                                        </p:attrNameLst>
                                      </p:cBhvr>
                                      <p:tavLst>
                                        <p:tav tm="0">
                                          <p:val>
                                            <p:fltVal val="0"/>
                                          </p:val>
                                        </p:tav>
                                        <p:tav tm="100000">
                                          <p:val>
                                            <p:strVal val="#ppt_w"/>
                                          </p:val>
                                        </p:tav>
                                      </p:tavLst>
                                    </p:anim>
                                    <p:anim calcmode="lin" valueType="num">
                                      <p:cBhvr>
                                        <p:cTn id="62" dur="1500" fill="hold"/>
                                        <p:tgtEl>
                                          <p:spTgt spid="19"/>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1500" fill="hold"/>
                                        <p:tgtEl>
                                          <p:spTgt spid="20"/>
                                        </p:tgtEl>
                                        <p:attrNameLst>
                                          <p:attrName>ppt_w</p:attrName>
                                        </p:attrNameLst>
                                      </p:cBhvr>
                                      <p:tavLst>
                                        <p:tav tm="0">
                                          <p:val>
                                            <p:fltVal val="0"/>
                                          </p:val>
                                        </p:tav>
                                        <p:tav tm="100000">
                                          <p:val>
                                            <p:strVal val="#ppt_w"/>
                                          </p:val>
                                        </p:tav>
                                      </p:tavLst>
                                    </p:anim>
                                    <p:anim calcmode="lin" valueType="num">
                                      <p:cBhvr>
                                        <p:cTn id="66" dur="1500" fill="hold"/>
                                        <p:tgtEl>
                                          <p:spTgt spid="20"/>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1500" fill="hold"/>
                                        <p:tgtEl>
                                          <p:spTgt spid="22"/>
                                        </p:tgtEl>
                                        <p:attrNameLst>
                                          <p:attrName>ppt_w</p:attrName>
                                        </p:attrNameLst>
                                      </p:cBhvr>
                                      <p:tavLst>
                                        <p:tav tm="0">
                                          <p:val>
                                            <p:fltVal val="0"/>
                                          </p:val>
                                        </p:tav>
                                        <p:tav tm="100000">
                                          <p:val>
                                            <p:strVal val="#ppt_w"/>
                                          </p:val>
                                        </p:tav>
                                      </p:tavLst>
                                    </p:anim>
                                    <p:anim calcmode="lin" valueType="num">
                                      <p:cBhvr>
                                        <p:cTn id="70" dur="1500" fill="hold"/>
                                        <p:tgtEl>
                                          <p:spTgt spid="22"/>
                                        </p:tgtEl>
                                        <p:attrNameLst>
                                          <p:attrName>ppt_h</p:attrName>
                                        </p:attrNameLst>
                                      </p:cBhvr>
                                      <p:tavLst>
                                        <p:tav tm="0">
                                          <p:val>
                                            <p:fltVal val="0"/>
                                          </p:val>
                                        </p:tav>
                                        <p:tav tm="100000">
                                          <p:val>
                                            <p:strVal val="#ppt_h"/>
                                          </p:val>
                                        </p:tav>
                                      </p:tavLst>
                                    </p:anim>
                                  </p:childTnLst>
                                </p:cTn>
                              </p:par>
                              <p:par>
                                <p:cTn id="71" presetID="42" presetClass="path" presetSubtype="0" accel="50000" decel="50000" fill="hold" grpId="1" nodeType="withEffect">
                                  <p:stCondLst>
                                    <p:cond delay="0"/>
                                  </p:stCondLst>
                                  <p:childTnLst>
                                    <p:animMotion origin="layout" path="M 1.94444E-6 0 L -0.37413 0.41968 " pathEditMode="relative" rAng="0" ptsTypes="AA">
                                      <p:cBhvr>
                                        <p:cTn id="72" dur="1500" spd="-100000" fill="hold"/>
                                        <p:tgtEl>
                                          <p:spTgt spid="16"/>
                                        </p:tgtEl>
                                        <p:attrNameLst>
                                          <p:attrName>ppt_x</p:attrName>
                                          <p:attrName>ppt_y</p:attrName>
                                        </p:attrNameLst>
                                      </p:cBhvr>
                                      <p:rCtr x="-18715" y="20972"/>
                                    </p:animMotion>
                                  </p:childTnLst>
                                </p:cTn>
                              </p:par>
                              <p:par>
                                <p:cTn id="73" presetID="42" presetClass="path" presetSubtype="0" accel="50000" decel="50000" fill="hold" grpId="1" nodeType="withEffect">
                                  <p:stCondLst>
                                    <p:cond delay="0"/>
                                  </p:stCondLst>
                                  <p:childTnLst>
                                    <p:animMotion origin="layout" path="M 1.38889E-6 -3.33333E-6 L -0.04844 -0.32407 " pathEditMode="relative" rAng="0" ptsTypes="AA">
                                      <p:cBhvr>
                                        <p:cTn id="74" dur="1500" spd="-100000" fill="hold"/>
                                        <p:tgtEl>
                                          <p:spTgt spid="17"/>
                                        </p:tgtEl>
                                        <p:attrNameLst>
                                          <p:attrName>ppt_x</p:attrName>
                                          <p:attrName>ppt_y</p:attrName>
                                        </p:attrNameLst>
                                      </p:cBhvr>
                                      <p:rCtr x="-2431" y="-16204"/>
                                    </p:animMotion>
                                  </p:childTnLst>
                                </p:cTn>
                              </p:par>
                              <p:par>
                                <p:cTn id="75" presetID="42" presetClass="path" presetSubtype="0" accel="50000" decel="50000" fill="hold" grpId="1" nodeType="withEffect">
                                  <p:stCondLst>
                                    <p:cond delay="0"/>
                                  </p:stCondLst>
                                  <p:childTnLst>
                                    <p:animMotion origin="layout" path="M 4.72222E-6 1.11111E-6 L 0.30816 0.43287 " pathEditMode="relative" rAng="0" ptsTypes="AA">
                                      <p:cBhvr>
                                        <p:cTn id="76" dur="1500" spd="-100000" fill="hold"/>
                                        <p:tgtEl>
                                          <p:spTgt spid="18"/>
                                        </p:tgtEl>
                                        <p:attrNameLst>
                                          <p:attrName>ppt_x</p:attrName>
                                          <p:attrName>ppt_y</p:attrName>
                                        </p:attrNameLst>
                                      </p:cBhvr>
                                      <p:rCtr x="15399" y="21644"/>
                                    </p:animMotion>
                                  </p:childTnLst>
                                </p:cTn>
                              </p:par>
                              <p:par>
                                <p:cTn id="77" presetID="42" presetClass="path" presetSubtype="0" accel="50000" decel="50000" fill="hold" grpId="1" nodeType="withEffect">
                                  <p:stCondLst>
                                    <p:cond delay="0"/>
                                  </p:stCondLst>
                                  <p:childTnLst>
                                    <p:animMotion origin="layout" path="M 4.44444E-6 -7.40741E-7 L 0.30503 -0.22106 " pathEditMode="relative" rAng="0" ptsTypes="AA">
                                      <p:cBhvr>
                                        <p:cTn id="78" dur="1500" spd="-100000" fill="hold"/>
                                        <p:tgtEl>
                                          <p:spTgt spid="19"/>
                                        </p:tgtEl>
                                        <p:attrNameLst>
                                          <p:attrName>ppt_x</p:attrName>
                                          <p:attrName>ppt_y</p:attrName>
                                        </p:attrNameLst>
                                      </p:cBhvr>
                                      <p:rCtr x="15243" y="-11065"/>
                                    </p:animMotion>
                                  </p:childTnLst>
                                </p:cTn>
                              </p:par>
                              <p:par>
                                <p:cTn id="79" presetID="42" presetClass="path" presetSubtype="0" accel="50000" decel="50000" fill="hold" grpId="1" nodeType="withEffect">
                                  <p:stCondLst>
                                    <p:cond delay="0"/>
                                  </p:stCondLst>
                                  <p:childTnLst>
                                    <p:animMotion origin="layout" path="M -3.88889E-6 4.44444E-6 L -0.38732 -0.22987 " pathEditMode="relative" rAng="0" ptsTypes="AA">
                                      <p:cBhvr>
                                        <p:cTn id="80" dur="1500" spd="-100000" fill="hold"/>
                                        <p:tgtEl>
                                          <p:spTgt spid="20"/>
                                        </p:tgtEl>
                                        <p:attrNameLst>
                                          <p:attrName>ppt_x</p:attrName>
                                          <p:attrName>ppt_y</p:attrName>
                                        </p:attrNameLst>
                                      </p:cBhvr>
                                      <p:rCtr x="-19375" y="-11505"/>
                                    </p:animMotion>
                                  </p:childTnLst>
                                </p:cTn>
                              </p:par>
                              <p:par>
                                <p:cTn id="81" presetID="42" presetClass="path" presetSubtype="0" accel="50000" decel="50000" fill="hold" grpId="1" nodeType="withEffect">
                                  <p:stCondLst>
                                    <p:cond delay="0"/>
                                  </p:stCondLst>
                                  <p:childTnLst>
                                    <p:animMotion origin="layout" path="M 4.72222E-6 1.48148E-6 L -0.03073 0.47616 " pathEditMode="relative" rAng="0" ptsTypes="AA">
                                      <p:cBhvr>
                                        <p:cTn id="82" dur="1500" spd="-100000" fill="hold"/>
                                        <p:tgtEl>
                                          <p:spTgt spid="22"/>
                                        </p:tgtEl>
                                        <p:attrNameLst>
                                          <p:attrName>ppt_x</p:attrName>
                                          <p:attrName>ppt_y</p:attrName>
                                        </p:attrNameLst>
                                      </p:cBhvr>
                                      <p:rCtr x="-1545" y="23796"/>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2" nodeType="clickEffect">
                                  <p:stCondLst>
                                    <p:cond delay="0"/>
                                  </p:stCondLst>
                                  <p:childTnLst>
                                    <p:animMotion origin="layout" path="M 1.94444E-6 0 L -0.37118 0.4125 " pathEditMode="relative" rAng="0" ptsTypes="AA">
                                      <p:cBhvr>
                                        <p:cTn id="86" dur="1250" fill="hold"/>
                                        <p:tgtEl>
                                          <p:spTgt spid="16"/>
                                        </p:tgtEl>
                                        <p:attrNameLst>
                                          <p:attrName>ppt_x</p:attrName>
                                          <p:attrName>ppt_y</p:attrName>
                                        </p:attrNameLst>
                                      </p:cBhvr>
                                      <p:rCtr x="-18559" y="20625"/>
                                    </p:animMotion>
                                  </p:childTnLst>
                                </p:cTn>
                              </p:par>
                              <p:par>
                                <p:cTn id="87" presetID="42" presetClass="path" presetSubtype="0" accel="50000" decel="50000" fill="hold" grpId="2" nodeType="withEffect">
                                  <p:stCondLst>
                                    <p:cond delay="0"/>
                                  </p:stCondLst>
                                  <p:childTnLst>
                                    <p:animMotion origin="layout" path="M 1.38889E-6 -3.33333E-6 L -0.04184 -0.3331 " pathEditMode="relative" rAng="0" ptsTypes="AA">
                                      <p:cBhvr>
                                        <p:cTn id="88" dur="1250" fill="hold"/>
                                        <p:tgtEl>
                                          <p:spTgt spid="17"/>
                                        </p:tgtEl>
                                        <p:attrNameLst>
                                          <p:attrName>ppt_x</p:attrName>
                                          <p:attrName>ppt_y</p:attrName>
                                        </p:attrNameLst>
                                      </p:cBhvr>
                                      <p:rCtr x="-2101" y="-16667"/>
                                    </p:animMotion>
                                  </p:childTnLst>
                                </p:cTn>
                              </p:par>
                              <p:par>
                                <p:cTn id="89" presetID="42" presetClass="path" presetSubtype="0" accel="50000" decel="50000" fill="hold" grpId="2" nodeType="withEffect">
                                  <p:stCondLst>
                                    <p:cond delay="0"/>
                                  </p:stCondLst>
                                  <p:childTnLst>
                                    <p:animMotion origin="layout" path="M 4.72222E-6 1.11111E-6 L 0.31006 0.425 " pathEditMode="relative" rAng="0" ptsTypes="AA">
                                      <p:cBhvr>
                                        <p:cTn id="90" dur="1250" fill="hold"/>
                                        <p:tgtEl>
                                          <p:spTgt spid="18"/>
                                        </p:tgtEl>
                                        <p:attrNameLst>
                                          <p:attrName>ppt_x</p:attrName>
                                          <p:attrName>ppt_y</p:attrName>
                                        </p:attrNameLst>
                                      </p:cBhvr>
                                      <p:rCtr x="15503" y="21250"/>
                                    </p:animMotion>
                                  </p:childTnLst>
                                </p:cTn>
                              </p:par>
                              <p:par>
                                <p:cTn id="91" presetID="42" presetClass="path" presetSubtype="0" accel="50000" decel="50000" fill="hold" grpId="2" nodeType="withEffect">
                                  <p:stCondLst>
                                    <p:cond delay="0"/>
                                  </p:stCondLst>
                                  <p:childTnLst>
                                    <p:animMotion origin="layout" path="M 4.44444E-6 -7.40741E-7 L 0.30607 -0.22755 " pathEditMode="relative" rAng="0" ptsTypes="AA">
                                      <p:cBhvr>
                                        <p:cTn id="92" dur="1250" fill="hold"/>
                                        <p:tgtEl>
                                          <p:spTgt spid="19"/>
                                        </p:tgtEl>
                                        <p:attrNameLst>
                                          <p:attrName>ppt_x</p:attrName>
                                          <p:attrName>ppt_y</p:attrName>
                                        </p:attrNameLst>
                                      </p:cBhvr>
                                      <p:rCtr x="15295" y="-11389"/>
                                    </p:animMotion>
                                  </p:childTnLst>
                                </p:cTn>
                              </p:par>
                              <p:par>
                                <p:cTn id="93" presetID="42" presetClass="path" presetSubtype="0" accel="50000" decel="50000" fill="hold" grpId="2" nodeType="withEffect">
                                  <p:stCondLst>
                                    <p:cond delay="0"/>
                                  </p:stCondLst>
                                  <p:childTnLst>
                                    <p:animMotion origin="layout" path="M -3.88889E-6 4.44444E-6 L -0.38663 -0.23033 " pathEditMode="relative" rAng="0" ptsTypes="AA">
                                      <p:cBhvr>
                                        <p:cTn id="94" dur="1250" fill="hold"/>
                                        <p:tgtEl>
                                          <p:spTgt spid="20"/>
                                        </p:tgtEl>
                                        <p:attrNameLst>
                                          <p:attrName>ppt_x</p:attrName>
                                          <p:attrName>ppt_y</p:attrName>
                                        </p:attrNameLst>
                                      </p:cBhvr>
                                      <p:rCtr x="-19340" y="-11528"/>
                                    </p:animMotion>
                                  </p:childTnLst>
                                </p:cTn>
                              </p:par>
                              <p:par>
                                <p:cTn id="95" presetID="42" presetClass="path" presetSubtype="0" accel="50000" decel="50000" fill="hold" grpId="2" nodeType="withEffect">
                                  <p:stCondLst>
                                    <p:cond delay="0"/>
                                  </p:stCondLst>
                                  <p:childTnLst>
                                    <p:animMotion origin="layout" path="M 4.72222E-6 1.48148E-6 L -0.02726 0.46967 " pathEditMode="relative" rAng="0" ptsTypes="AA">
                                      <p:cBhvr>
                                        <p:cTn id="96" dur="1250" fill="hold"/>
                                        <p:tgtEl>
                                          <p:spTgt spid="22"/>
                                        </p:tgtEl>
                                        <p:attrNameLst>
                                          <p:attrName>ppt_x</p:attrName>
                                          <p:attrName>ppt_y</p:attrName>
                                        </p:attrNameLst>
                                      </p:cBhvr>
                                      <p:rCtr x="-1372" y="23472"/>
                                    </p:animMotion>
                                  </p:childTnLst>
                                </p:cTn>
                              </p:par>
                              <p:par>
                                <p:cTn id="97" presetID="23" presetClass="exit" presetSubtype="32" fill="hold" grpId="3" nodeType="withEffect">
                                  <p:stCondLst>
                                    <p:cond delay="0"/>
                                  </p:stCondLst>
                                  <p:childTnLst>
                                    <p:anim calcmode="lin" valueType="num">
                                      <p:cBhvr>
                                        <p:cTn id="98" dur="1250"/>
                                        <p:tgtEl>
                                          <p:spTgt spid="16"/>
                                        </p:tgtEl>
                                        <p:attrNameLst>
                                          <p:attrName>ppt_w</p:attrName>
                                        </p:attrNameLst>
                                      </p:cBhvr>
                                      <p:tavLst>
                                        <p:tav tm="0">
                                          <p:val>
                                            <p:strVal val="ppt_w"/>
                                          </p:val>
                                        </p:tav>
                                        <p:tav tm="100000">
                                          <p:val>
                                            <p:fltVal val="0"/>
                                          </p:val>
                                        </p:tav>
                                      </p:tavLst>
                                    </p:anim>
                                    <p:anim calcmode="lin" valueType="num">
                                      <p:cBhvr>
                                        <p:cTn id="99" dur="1250"/>
                                        <p:tgtEl>
                                          <p:spTgt spid="16"/>
                                        </p:tgtEl>
                                        <p:attrNameLst>
                                          <p:attrName>ppt_h</p:attrName>
                                        </p:attrNameLst>
                                      </p:cBhvr>
                                      <p:tavLst>
                                        <p:tav tm="0">
                                          <p:val>
                                            <p:strVal val="ppt_h"/>
                                          </p:val>
                                        </p:tav>
                                        <p:tav tm="100000">
                                          <p:val>
                                            <p:fltVal val="0"/>
                                          </p:val>
                                        </p:tav>
                                      </p:tavLst>
                                    </p:anim>
                                    <p:set>
                                      <p:cBhvr>
                                        <p:cTn id="100" dur="1" fill="hold">
                                          <p:stCondLst>
                                            <p:cond delay="1249"/>
                                          </p:stCondLst>
                                        </p:cTn>
                                        <p:tgtEl>
                                          <p:spTgt spid="16"/>
                                        </p:tgtEl>
                                        <p:attrNameLst>
                                          <p:attrName>style.visibility</p:attrName>
                                        </p:attrNameLst>
                                      </p:cBhvr>
                                      <p:to>
                                        <p:strVal val="hidden"/>
                                      </p:to>
                                    </p:set>
                                  </p:childTnLst>
                                </p:cTn>
                              </p:par>
                              <p:par>
                                <p:cTn id="101" presetID="23" presetClass="exit" presetSubtype="32" fill="hold" grpId="3" nodeType="withEffect">
                                  <p:stCondLst>
                                    <p:cond delay="0"/>
                                  </p:stCondLst>
                                  <p:childTnLst>
                                    <p:anim calcmode="lin" valueType="num">
                                      <p:cBhvr>
                                        <p:cTn id="102" dur="1250"/>
                                        <p:tgtEl>
                                          <p:spTgt spid="17"/>
                                        </p:tgtEl>
                                        <p:attrNameLst>
                                          <p:attrName>ppt_w</p:attrName>
                                        </p:attrNameLst>
                                      </p:cBhvr>
                                      <p:tavLst>
                                        <p:tav tm="0">
                                          <p:val>
                                            <p:strVal val="ppt_w"/>
                                          </p:val>
                                        </p:tav>
                                        <p:tav tm="100000">
                                          <p:val>
                                            <p:fltVal val="0"/>
                                          </p:val>
                                        </p:tav>
                                      </p:tavLst>
                                    </p:anim>
                                    <p:anim calcmode="lin" valueType="num">
                                      <p:cBhvr>
                                        <p:cTn id="103" dur="1250"/>
                                        <p:tgtEl>
                                          <p:spTgt spid="17"/>
                                        </p:tgtEl>
                                        <p:attrNameLst>
                                          <p:attrName>ppt_h</p:attrName>
                                        </p:attrNameLst>
                                      </p:cBhvr>
                                      <p:tavLst>
                                        <p:tav tm="0">
                                          <p:val>
                                            <p:strVal val="ppt_h"/>
                                          </p:val>
                                        </p:tav>
                                        <p:tav tm="100000">
                                          <p:val>
                                            <p:fltVal val="0"/>
                                          </p:val>
                                        </p:tav>
                                      </p:tavLst>
                                    </p:anim>
                                    <p:set>
                                      <p:cBhvr>
                                        <p:cTn id="104" dur="1" fill="hold">
                                          <p:stCondLst>
                                            <p:cond delay="1249"/>
                                          </p:stCondLst>
                                        </p:cTn>
                                        <p:tgtEl>
                                          <p:spTgt spid="17"/>
                                        </p:tgtEl>
                                        <p:attrNameLst>
                                          <p:attrName>style.visibility</p:attrName>
                                        </p:attrNameLst>
                                      </p:cBhvr>
                                      <p:to>
                                        <p:strVal val="hidden"/>
                                      </p:to>
                                    </p:set>
                                  </p:childTnLst>
                                </p:cTn>
                              </p:par>
                              <p:par>
                                <p:cTn id="105" presetID="23" presetClass="exit" presetSubtype="32" fill="hold" grpId="3" nodeType="withEffect">
                                  <p:stCondLst>
                                    <p:cond delay="0"/>
                                  </p:stCondLst>
                                  <p:childTnLst>
                                    <p:anim calcmode="lin" valueType="num">
                                      <p:cBhvr>
                                        <p:cTn id="106" dur="1250"/>
                                        <p:tgtEl>
                                          <p:spTgt spid="18"/>
                                        </p:tgtEl>
                                        <p:attrNameLst>
                                          <p:attrName>ppt_w</p:attrName>
                                        </p:attrNameLst>
                                      </p:cBhvr>
                                      <p:tavLst>
                                        <p:tav tm="0">
                                          <p:val>
                                            <p:strVal val="ppt_w"/>
                                          </p:val>
                                        </p:tav>
                                        <p:tav tm="100000">
                                          <p:val>
                                            <p:fltVal val="0"/>
                                          </p:val>
                                        </p:tav>
                                      </p:tavLst>
                                    </p:anim>
                                    <p:anim calcmode="lin" valueType="num">
                                      <p:cBhvr>
                                        <p:cTn id="107" dur="1250"/>
                                        <p:tgtEl>
                                          <p:spTgt spid="18"/>
                                        </p:tgtEl>
                                        <p:attrNameLst>
                                          <p:attrName>ppt_h</p:attrName>
                                        </p:attrNameLst>
                                      </p:cBhvr>
                                      <p:tavLst>
                                        <p:tav tm="0">
                                          <p:val>
                                            <p:strVal val="ppt_h"/>
                                          </p:val>
                                        </p:tav>
                                        <p:tav tm="100000">
                                          <p:val>
                                            <p:fltVal val="0"/>
                                          </p:val>
                                        </p:tav>
                                      </p:tavLst>
                                    </p:anim>
                                    <p:set>
                                      <p:cBhvr>
                                        <p:cTn id="108" dur="1" fill="hold">
                                          <p:stCondLst>
                                            <p:cond delay="1249"/>
                                          </p:stCondLst>
                                        </p:cTn>
                                        <p:tgtEl>
                                          <p:spTgt spid="18"/>
                                        </p:tgtEl>
                                        <p:attrNameLst>
                                          <p:attrName>style.visibility</p:attrName>
                                        </p:attrNameLst>
                                      </p:cBhvr>
                                      <p:to>
                                        <p:strVal val="hidden"/>
                                      </p:to>
                                    </p:set>
                                  </p:childTnLst>
                                </p:cTn>
                              </p:par>
                              <p:par>
                                <p:cTn id="109" presetID="23" presetClass="exit" presetSubtype="32" fill="hold" grpId="3" nodeType="withEffect">
                                  <p:stCondLst>
                                    <p:cond delay="0"/>
                                  </p:stCondLst>
                                  <p:childTnLst>
                                    <p:anim calcmode="lin" valueType="num">
                                      <p:cBhvr>
                                        <p:cTn id="110" dur="1250"/>
                                        <p:tgtEl>
                                          <p:spTgt spid="19"/>
                                        </p:tgtEl>
                                        <p:attrNameLst>
                                          <p:attrName>ppt_w</p:attrName>
                                        </p:attrNameLst>
                                      </p:cBhvr>
                                      <p:tavLst>
                                        <p:tav tm="0">
                                          <p:val>
                                            <p:strVal val="ppt_w"/>
                                          </p:val>
                                        </p:tav>
                                        <p:tav tm="100000">
                                          <p:val>
                                            <p:fltVal val="0"/>
                                          </p:val>
                                        </p:tav>
                                      </p:tavLst>
                                    </p:anim>
                                    <p:anim calcmode="lin" valueType="num">
                                      <p:cBhvr>
                                        <p:cTn id="111" dur="1250"/>
                                        <p:tgtEl>
                                          <p:spTgt spid="19"/>
                                        </p:tgtEl>
                                        <p:attrNameLst>
                                          <p:attrName>ppt_h</p:attrName>
                                        </p:attrNameLst>
                                      </p:cBhvr>
                                      <p:tavLst>
                                        <p:tav tm="0">
                                          <p:val>
                                            <p:strVal val="ppt_h"/>
                                          </p:val>
                                        </p:tav>
                                        <p:tav tm="100000">
                                          <p:val>
                                            <p:fltVal val="0"/>
                                          </p:val>
                                        </p:tav>
                                      </p:tavLst>
                                    </p:anim>
                                    <p:set>
                                      <p:cBhvr>
                                        <p:cTn id="112" dur="1" fill="hold">
                                          <p:stCondLst>
                                            <p:cond delay="1249"/>
                                          </p:stCondLst>
                                        </p:cTn>
                                        <p:tgtEl>
                                          <p:spTgt spid="19"/>
                                        </p:tgtEl>
                                        <p:attrNameLst>
                                          <p:attrName>style.visibility</p:attrName>
                                        </p:attrNameLst>
                                      </p:cBhvr>
                                      <p:to>
                                        <p:strVal val="hidden"/>
                                      </p:to>
                                    </p:set>
                                  </p:childTnLst>
                                </p:cTn>
                              </p:par>
                              <p:par>
                                <p:cTn id="113" presetID="23" presetClass="exit" presetSubtype="32" fill="hold" grpId="3" nodeType="withEffect">
                                  <p:stCondLst>
                                    <p:cond delay="0"/>
                                  </p:stCondLst>
                                  <p:childTnLst>
                                    <p:anim calcmode="lin" valueType="num">
                                      <p:cBhvr>
                                        <p:cTn id="114" dur="1250"/>
                                        <p:tgtEl>
                                          <p:spTgt spid="20"/>
                                        </p:tgtEl>
                                        <p:attrNameLst>
                                          <p:attrName>ppt_w</p:attrName>
                                        </p:attrNameLst>
                                      </p:cBhvr>
                                      <p:tavLst>
                                        <p:tav tm="0">
                                          <p:val>
                                            <p:strVal val="ppt_w"/>
                                          </p:val>
                                        </p:tav>
                                        <p:tav tm="100000">
                                          <p:val>
                                            <p:fltVal val="0"/>
                                          </p:val>
                                        </p:tav>
                                      </p:tavLst>
                                    </p:anim>
                                    <p:anim calcmode="lin" valueType="num">
                                      <p:cBhvr>
                                        <p:cTn id="115" dur="1250"/>
                                        <p:tgtEl>
                                          <p:spTgt spid="20"/>
                                        </p:tgtEl>
                                        <p:attrNameLst>
                                          <p:attrName>ppt_h</p:attrName>
                                        </p:attrNameLst>
                                      </p:cBhvr>
                                      <p:tavLst>
                                        <p:tav tm="0">
                                          <p:val>
                                            <p:strVal val="ppt_h"/>
                                          </p:val>
                                        </p:tav>
                                        <p:tav tm="100000">
                                          <p:val>
                                            <p:fltVal val="0"/>
                                          </p:val>
                                        </p:tav>
                                      </p:tavLst>
                                    </p:anim>
                                    <p:set>
                                      <p:cBhvr>
                                        <p:cTn id="116" dur="1" fill="hold">
                                          <p:stCondLst>
                                            <p:cond delay="1249"/>
                                          </p:stCondLst>
                                        </p:cTn>
                                        <p:tgtEl>
                                          <p:spTgt spid="20"/>
                                        </p:tgtEl>
                                        <p:attrNameLst>
                                          <p:attrName>style.visibility</p:attrName>
                                        </p:attrNameLst>
                                      </p:cBhvr>
                                      <p:to>
                                        <p:strVal val="hidden"/>
                                      </p:to>
                                    </p:set>
                                  </p:childTnLst>
                                </p:cTn>
                              </p:par>
                              <p:par>
                                <p:cTn id="117" presetID="23" presetClass="exit" presetSubtype="32" fill="hold" grpId="3" nodeType="withEffect">
                                  <p:stCondLst>
                                    <p:cond delay="0"/>
                                  </p:stCondLst>
                                  <p:childTnLst>
                                    <p:anim calcmode="lin" valueType="num">
                                      <p:cBhvr>
                                        <p:cTn id="118" dur="1250"/>
                                        <p:tgtEl>
                                          <p:spTgt spid="22"/>
                                        </p:tgtEl>
                                        <p:attrNameLst>
                                          <p:attrName>ppt_w</p:attrName>
                                        </p:attrNameLst>
                                      </p:cBhvr>
                                      <p:tavLst>
                                        <p:tav tm="0">
                                          <p:val>
                                            <p:strVal val="ppt_w"/>
                                          </p:val>
                                        </p:tav>
                                        <p:tav tm="100000">
                                          <p:val>
                                            <p:fltVal val="0"/>
                                          </p:val>
                                        </p:tav>
                                      </p:tavLst>
                                    </p:anim>
                                    <p:anim calcmode="lin" valueType="num">
                                      <p:cBhvr>
                                        <p:cTn id="119" dur="1250"/>
                                        <p:tgtEl>
                                          <p:spTgt spid="22"/>
                                        </p:tgtEl>
                                        <p:attrNameLst>
                                          <p:attrName>ppt_h</p:attrName>
                                        </p:attrNameLst>
                                      </p:cBhvr>
                                      <p:tavLst>
                                        <p:tav tm="0">
                                          <p:val>
                                            <p:strVal val="ppt_h"/>
                                          </p:val>
                                        </p:tav>
                                        <p:tav tm="100000">
                                          <p:val>
                                            <p:fltVal val="0"/>
                                          </p:val>
                                        </p:tav>
                                      </p:tavLst>
                                    </p:anim>
                                    <p:set>
                                      <p:cBhvr>
                                        <p:cTn id="120" dur="1" fill="hold">
                                          <p:stCondLst>
                                            <p:cond delay="1249"/>
                                          </p:stCondLst>
                                        </p:cTn>
                                        <p:tgtEl>
                                          <p:spTgt spid="22"/>
                                        </p:tgtEl>
                                        <p:attrNameLst>
                                          <p:attrName>style.visibility</p:attrName>
                                        </p:attrNameLst>
                                      </p:cBhvr>
                                      <p:to>
                                        <p:strVal val="hidden"/>
                                      </p:to>
                                    </p:set>
                                  </p:childTnLst>
                                </p:cTn>
                              </p:par>
                            </p:childTnLst>
                          </p:cTn>
                        </p:par>
                        <p:par>
                          <p:cTn id="121" fill="hold">
                            <p:stCondLst>
                              <p:cond delay="1250"/>
                            </p:stCondLst>
                            <p:childTnLst>
                              <p:par>
                                <p:cTn id="122" presetID="10" presetClass="entr" presetSubtype="0" fill="hold" nodeType="after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fade">
                                      <p:cBhvr>
                                        <p:cTn id="127" dur="500"/>
                                        <p:tgtEl>
                                          <p:spTgt spid="13"/>
                                        </p:tgtEl>
                                      </p:cBhvr>
                                    </p:animEffect>
                                  </p:childTnLst>
                                </p:cTn>
                              </p:par>
                            </p:childTnLst>
                          </p:cTn>
                        </p:par>
                        <p:par>
                          <p:cTn id="128" fill="hold">
                            <p:stCondLst>
                              <p:cond delay="1750"/>
                            </p:stCondLst>
                            <p:childTnLst>
                              <p:par>
                                <p:cTn id="129" presetID="0" presetClass="entr" presetSubtype="0" fill="hold" grpId="0" nodeType="after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dissolve">
                                      <p:cBhvr>
                                        <p:cTn id="131" dur="500">
                                          <p:stCondLst>
                                            <p:cond delay="0"/>
                                          </p:stCondLst>
                                        </p:cTn>
                                        <p:tgtEl>
                                          <p:spTgt spid="14"/>
                                        </p:tgtEl>
                                      </p:cBhvr>
                                    </p:animEffect>
                                    <p:anim to="" calcmode="lin" valueType="num">
                                      <p:cBhvr>
                                        <p:cTn id="13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3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6" grpId="0" animBg="1"/>
      <p:bldP spid="7" grpId="0"/>
      <p:bldP spid="9" grpId="0"/>
      <p:bldP spid="13" grpId="0" animBg="1"/>
      <p:bldP spid="14" grpId="0"/>
      <p:bldP spid="15" grpId="0"/>
      <p:bldP spid="15" grpId="1"/>
      <p:bldP spid="15" grpId="2"/>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2" grpId="0"/>
      <p:bldP spid="22" grpId="1"/>
      <p:bldP spid="22" grpId="2"/>
      <p:bldP spid="22"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174"/>
          <a:stretch/>
        </p:blipFill>
        <p:spPr>
          <a:xfrm>
            <a:off x="0" y="0"/>
            <a:ext cx="9175916" cy="6858000"/>
          </a:xfrm>
          <a:prstGeom prst="rect">
            <a:avLst/>
          </a:prstGeom>
        </p:spPr>
      </p:pic>
      <p:sp>
        <p:nvSpPr>
          <p:cNvPr id="6" name="Title 1">
            <a:extLst>
              <a:ext uri="{FF2B5EF4-FFF2-40B4-BE49-F238E27FC236}">
                <a16:creationId xmlns:a16="http://schemas.microsoft.com/office/drawing/2014/main" id="{96EFEB9E-45AB-4477-A58B-31851A3DDECA}"/>
              </a:ext>
            </a:extLst>
          </p:cNvPr>
          <p:cNvSpPr txBox="1">
            <a:spLocks/>
          </p:cNvSpPr>
          <p:nvPr/>
        </p:nvSpPr>
        <p:spPr>
          <a:xfrm>
            <a:off x="4617893" y="792524"/>
            <a:ext cx="41702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6EDB861B-855D-47DF-A577-C56598C3B61F}"/>
              </a:ext>
            </a:extLst>
          </p:cNvPr>
          <p:cNvSpPr txBox="1">
            <a:spLocks/>
          </p:cNvSpPr>
          <p:nvPr/>
        </p:nvSpPr>
        <p:spPr>
          <a:xfrm>
            <a:off x="6088857" y="1460805"/>
            <a:ext cx="173181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living</a:t>
            </a:r>
          </a:p>
        </p:txBody>
      </p:sp>
      <p:sp>
        <p:nvSpPr>
          <p:cNvPr id="2" name="Title 1"/>
          <p:cNvSpPr>
            <a:spLocks noGrp="1"/>
          </p:cNvSpPr>
          <p:nvPr>
            <p:ph type="title"/>
          </p:nvPr>
        </p:nvSpPr>
        <p:spPr>
          <a:xfrm>
            <a:off x="457200" y="609600"/>
            <a:ext cx="8229600" cy="5638800"/>
          </a:xfrm>
        </p:spPr>
        <p:txBody>
          <a:bodyPr/>
          <a:lstStyle/>
          <a:p>
            <a:r>
              <a:rPr lang="en-US"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But for him who is joined to all the living there is hope, for a living dog is better than a dead lion. For the living know that they will die; But the dead know nothing, And they have no more reward, For the memory of them is forgotten.         </a:t>
            </a:r>
            <a:r>
              <a:rPr lang="en-US" sz="3200" i="1"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 Ecclesiastes 9:4-5 </a:t>
            </a:r>
            <a:r>
              <a:rPr lang="en-US" sz="4000" i="1"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 </a:t>
            </a:r>
          </a:p>
        </p:txBody>
      </p:sp>
      <p:sp>
        <p:nvSpPr>
          <p:cNvPr id="7" name="Rectangle 2">
            <a:extLst>
              <a:ext uri="{FF2B5EF4-FFF2-40B4-BE49-F238E27FC236}">
                <a16:creationId xmlns:a16="http://schemas.microsoft.com/office/drawing/2014/main" id="{A9E2764F-72FA-4AAD-A3B9-B7EF653E44EF}"/>
              </a:ext>
            </a:extLst>
          </p:cNvPr>
          <p:cNvSpPr txBox="1">
            <a:spLocks noChangeArrowheads="1"/>
          </p:cNvSpPr>
          <p:nvPr/>
        </p:nvSpPr>
        <p:spPr bwMode="auto">
          <a:xfrm>
            <a:off x="4546237" y="726282"/>
            <a:ext cx="4321537" cy="77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joined to all the</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1B1465C-F398-4406-A923-0491D7D5EC5C}"/>
              </a:ext>
            </a:extLst>
          </p:cNvPr>
          <p:cNvSpPr txBox="1">
            <a:spLocks noChangeArrowheads="1"/>
          </p:cNvSpPr>
          <p:nvPr/>
        </p:nvSpPr>
        <p:spPr bwMode="auto">
          <a:xfrm>
            <a:off x="6092753" y="1397160"/>
            <a:ext cx="1727272" cy="76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Oval 44">
            <a:extLst>
              <a:ext uri="{FF2B5EF4-FFF2-40B4-BE49-F238E27FC236}">
                <a16:creationId xmlns:a16="http://schemas.microsoft.com/office/drawing/2014/main" id="{7014C5AA-E893-4229-9922-E7D3E7A2B2F7}"/>
              </a:ext>
            </a:extLst>
          </p:cNvPr>
          <p:cNvSpPr/>
          <p:nvPr/>
        </p:nvSpPr>
        <p:spPr>
          <a:xfrm>
            <a:off x="3155322" y="1511979"/>
            <a:ext cx="592429" cy="57581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chemeClr val="tx1"/>
                </a:glow>
              </a:effectLst>
              <a:uLnTx/>
              <a:uFillTx/>
              <a:latin typeface="Arial"/>
              <a:ea typeface="+mn-ea"/>
              <a:cs typeface="+mn-cs"/>
            </a:endParaRPr>
          </a:p>
        </p:txBody>
      </p:sp>
      <p:sp>
        <p:nvSpPr>
          <p:cNvPr id="4" name="!!Hope"/>
          <p:cNvSpPr txBox="1">
            <a:spLocks/>
          </p:cNvSpPr>
          <p:nvPr/>
        </p:nvSpPr>
        <p:spPr>
          <a:xfrm>
            <a:off x="3200400" y="1371600"/>
            <a:ext cx="2057400" cy="8191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ln w="18415" cmpd="sng">
                  <a:noFill/>
                  <a:prstDash val="solid"/>
                </a:ln>
                <a:solidFill>
                  <a:srgbClr val="FF0000"/>
                </a:solidFill>
                <a:effectLst>
                  <a:outerShdw blurRad="63500" dir="3600000" algn="tl" rotWithShape="0">
                    <a:srgbClr val="000000">
                      <a:alpha val="70000"/>
                    </a:srgbClr>
                  </a:outerShdw>
                </a:effectLst>
              </a:rPr>
              <a:t> </a:t>
            </a:r>
            <a:r>
              <a:rPr lang="en-US" dirty="0">
                <a:ln w="18415" cmpd="sng">
                  <a:noFill/>
                  <a:prstDash val="solid"/>
                </a:ln>
                <a:solidFill>
                  <a:srgbClr val="FF0000"/>
                </a:solidFill>
                <a:effectLst>
                  <a:outerShdw blurRad="63500" dir="3600000" algn="tl" rotWithShape="0">
                    <a:srgbClr val="000000">
                      <a:alpha val="70000"/>
                    </a:srgbClr>
                  </a:outerShdw>
                </a:effectLst>
              </a:rPr>
              <a:t> </a:t>
            </a:r>
            <a:r>
              <a:rPr lang="en-US" dirty="0">
                <a:ln w="18415" cmpd="sng">
                  <a:solidFill>
                    <a:srgbClr val="FFFFFF"/>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hope</a:t>
            </a:r>
            <a:endParaRPr lang="en-US" i="1" dirty="0">
              <a:ln w="18415" cmpd="sng">
                <a:solidFill>
                  <a:srgbClr val="FFFFFF"/>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600"/>
                                        <p:tgtEl>
                                          <p:spTgt spid="6"/>
                                        </p:tgtEl>
                                      </p:cBhvr>
                                    </p:animEffect>
                                  </p:childTnLst>
                                </p:cTn>
                              </p:par>
                              <p:par>
                                <p:cTn id="16" presetID="18" presetClass="emph" presetSubtype="0" fill="hold" grpId="1" nodeType="withEffect">
                                  <p:stCondLst>
                                    <p:cond delay="0"/>
                                  </p:stCondLst>
                                  <p:childTnLst>
                                    <p:set>
                                      <p:cBhvr override="childStyle">
                                        <p:cTn id="17" dur="6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600"/>
                                        <p:tgtEl>
                                          <p:spTgt spid="7"/>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500"/>
                                  </p:stCondLst>
                                  <p:childTnLst>
                                    <p:set>
                                      <p:cBhvr override="childStyle">
                                        <p:cTn id="25" dur="500" fill="hold"/>
                                        <p:tgtEl>
                                          <p:spTgt spid="8"/>
                                        </p:tgtEl>
                                        <p:attrNameLst>
                                          <p:attrName>style.textDecorationUnderline</p:attrName>
                                        </p:attrNameLst>
                                      </p:cBhvr>
                                      <p:to>
                                        <p:strVal val="true"/>
                                      </p:to>
                                    </p:set>
                                  </p:childTnLst>
                                </p:cTn>
                              </p:par>
                              <p:par>
                                <p:cTn id="26" presetID="22" presetClass="entr" presetSubtype="8"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stCondLst>
                                            <p:cond delay="0"/>
                                          </p:stCondLst>
                                        </p:cTn>
                                        <p:tgtEl>
                                          <p:spTgt spid="10"/>
                                        </p:tgtEl>
                                      </p:cBhvr>
                                    </p:animEffect>
                                    <p:anim to="" calcmode="lin" valueType="num">
                                      <p:cBhvr>
                                        <p:cTn id="3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2" grpId="0"/>
      <p:bldP spid="7"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174"/>
          <a:stretch/>
        </p:blipFill>
        <p:spPr>
          <a:xfrm>
            <a:off x="0" y="0"/>
            <a:ext cx="9175916" cy="6858000"/>
          </a:xfrm>
          <a:prstGeom prst="rect">
            <a:avLst/>
          </a:prstGeom>
        </p:spPr>
      </p:pic>
      <p:sp>
        <p:nvSpPr>
          <p:cNvPr id="12" name="!!Hope">
            <a:extLst>
              <a:ext uri="{FF2B5EF4-FFF2-40B4-BE49-F238E27FC236}">
                <a16:creationId xmlns:a16="http://schemas.microsoft.com/office/drawing/2014/main" id="{DE680FD4-D8CD-4BE4-9DD0-5AA455D8F9E8}"/>
              </a:ext>
            </a:extLst>
          </p:cNvPr>
          <p:cNvSpPr txBox="1">
            <a:spLocks/>
          </p:cNvSpPr>
          <p:nvPr/>
        </p:nvSpPr>
        <p:spPr>
          <a:xfrm>
            <a:off x="771525" y="2297907"/>
            <a:ext cx="1708349" cy="69182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Hope</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7940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8889"/>
          <a:stretch/>
        </p:blipFill>
        <p:spPr>
          <a:xfrm>
            <a:off x="0" y="0"/>
            <a:ext cx="9144000" cy="6858000"/>
          </a:xfrm>
          <a:prstGeom prst="rect">
            <a:avLst/>
          </a:prstGeom>
        </p:spPr>
      </p:pic>
      <p:sp>
        <p:nvSpPr>
          <p:cNvPr id="6" name="Title 1">
            <a:extLst>
              <a:ext uri="{FF2B5EF4-FFF2-40B4-BE49-F238E27FC236}">
                <a16:creationId xmlns:a16="http://schemas.microsoft.com/office/drawing/2014/main" id="{5E8E43FA-64D4-473C-86EE-23D02956B117}"/>
              </a:ext>
            </a:extLst>
          </p:cNvPr>
          <p:cNvSpPr txBox="1">
            <a:spLocks/>
          </p:cNvSpPr>
          <p:nvPr/>
        </p:nvSpPr>
        <p:spPr>
          <a:xfrm>
            <a:off x="6594726" y="2333045"/>
            <a:ext cx="1828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heart</a:t>
            </a:r>
          </a:p>
        </p:txBody>
      </p:sp>
      <p:sp>
        <p:nvSpPr>
          <p:cNvPr id="8" name="Title 1">
            <a:extLst>
              <a:ext uri="{FF2B5EF4-FFF2-40B4-BE49-F238E27FC236}">
                <a16:creationId xmlns:a16="http://schemas.microsoft.com/office/drawing/2014/main" id="{13701A2A-6A03-469F-A8F2-33C568CC6538}"/>
              </a:ext>
            </a:extLst>
          </p:cNvPr>
          <p:cNvSpPr txBox="1">
            <a:spLocks/>
          </p:cNvSpPr>
          <p:nvPr/>
        </p:nvSpPr>
        <p:spPr>
          <a:xfrm>
            <a:off x="6332263" y="3008563"/>
            <a:ext cx="21481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comes</a:t>
            </a:r>
          </a:p>
        </p:txBody>
      </p:sp>
      <p:sp>
        <p:nvSpPr>
          <p:cNvPr id="10" name="Title 1">
            <a:extLst>
              <a:ext uri="{FF2B5EF4-FFF2-40B4-BE49-F238E27FC236}">
                <a16:creationId xmlns:a16="http://schemas.microsoft.com/office/drawing/2014/main" id="{80310223-3A41-4E2E-A59B-4AA0E3709035}"/>
              </a:ext>
            </a:extLst>
          </p:cNvPr>
          <p:cNvSpPr txBox="1">
            <a:spLocks/>
          </p:cNvSpPr>
          <p:nvPr/>
        </p:nvSpPr>
        <p:spPr>
          <a:xfrm>
            <a:off x="831557" y="3676219"/>
            <a:ext cx="44558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rPr>
              <a:t>.</a:t>
            </a: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rPr>
              <a:t>                   </a:t>
            </a:r>
            <a:r>
              <a:rPr kumimoji="0" lang="en-US" sz="14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rPr>
              <a:t> </a:t>
            </a: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rPr>
              <a:t>         </a:t>
            </a: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rPr>
              <a:t>.</a:t>
            </a:r>
          </a:p>
        </p:txBody>
      </p:sp>
      <p:sp>
        <p:nvSpPr>
          <p:cNvPr id="2" name="Title 1"/>
          <p:cNvSpPr>
            <a:spLocks noGrp="1"/>
          </p:cNvSpPr>
          <p:nvPr>
            <p:ph type="title"/>
          </p:nvPr>
        </p:nvSpPr>
        <p:spPr>
          <a:xfrm>
            <a:off x="457200" y="2057400"/>
            <a:ext cx="8229600" cy="2514600"/>
          </a:xfrm>
        </p:spPr>
        <p:txBody>
          <a:bodyPr/>
          <a:lstStyle/>
          <a:p>
            <a:r>
              <a:rPr lang="en-US"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Hope deferred makes the heart sick, But when the desire comes,   it is a tree of life. </a:t>
            </a:r>
            <a:r>
              <a:rPr lang="en-US" sz="3200" i="1" dirty="0">
                <a:ln w="18415" cmpd="sng">
                  <a:solidFill>
                    <a:srgbClr val="FFFFFF"/>
                  </a:solidFill>
                  <a:prstDash val="solid"/>
                </a:ln>
                <a:solidFill>
                  <a:srgbClr val="FFFFFF"/>
                </a:solidFill>
                <a:effectLst>
                  <a:glow rad="88900">
                    <a:schemeClr val="tx1">
                      <a:alpha val="85000"/>
                    </a:schemeClr>
                  </a:glow>
                  <a:outerShdw blurRad="63500" dir="3600000" algn="tl" rotWithShape="0">
                    <a:srgbClr val="000000">
                      <a:alpha val="70000"/>
                    </a:srgbClr>
                  </a:outerShdw>
                </a:effectLst>
              </a:rPr>
              <a:t>– Proverbs 13:12 </a:t>
            </a:r>
          </a:p>
        </p:txBody>
      </p:sp>
      <p:sp>
        <p:nvSpPr>
          <p:cNvPr id="5" name="!!Hope">
            <a:extLst>
              <a:ext uri="{FF2B5EF4-FFF2-40B4-BE49-F238E27FC236}">
                <a16:creationId xmlns:a16="http://schemas.microsoft.com/office/drawing/2014/main" id="{93AFC8DD-0461-4C82-8543-8F26238F3EFB}"/>
              </a:ext>
            </a:extLst>
          </p:cNvPr>
          <p:cNvSpPr txBox="1">
            <a:spLocks/>
          </p:cNvSpPr>
          <p:nvPr/>
        </p:nvSpPr>
        <p:spPr>
          <a:xfrm>
            <a:off x="5596303" y="2654156"/>
            <a:ext cx="1708349" cy="69182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Hope</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
        <p:nvSpPr>
          <p:cNvPr id="4" name="Hope"/>
          <p:cNvSpPr txBox="1">
            <a:spLocks/>
          </p:cNvSpPr>
          <p:nvPr/>
        </p:nvSpPr>
        <p:spPr>
          <a:xfrm>
            <a:off x="771525" y="2297907"/>
            <a:ext cx="1708349" cy="69182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Hope</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EE2ACEE0-1537-4646-B57A-8CB73090A5A5}"/>
              </a:ext>
            </a:extLst>
          </p:cNvPr>
          <p:cNvSpPr txBox="1">
            <a:spLocks noChangeArrowheads="1"/>
          </p:cNvSpPr>
          <p:nvPr/>
        </p:nvSpPr>
        <p:spPr bwMode="auto">
          <a:xfrm>
            <a:off x="6665554" y="2274971"/>
            <a:ext cx="16691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28DA915-7B7C-46C4-8FAB-4AB2117B9B0D}"/>
              </a:ext>
            </a:extLst>
          </p:cNvPr>
          <p:cNvSpPr txBox="1">
            <a:spLocks noChangeArrowheads="1"/>
          </p:cNvSpPr>
          <p:nvPr/>
        </p:nvSpPr>
        <p:spPr bwMode="auto">
          <a:xfrm>
            <a:off x="6457808" y="2931086"/>
            <a:ext cx="18723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A28FB50-1274-47D1-8551-DC1A47665085}"/>
              </a:ext>
            </a:extLst>
          </p:cNvPr>
          <p:cNvSpPr txBox="1">
            <a:spLocks noChangeArrowheads="1"/>
          </p:cNvSpPr>
          <p:nvPr/>
        </p:nvSpPr>
        <p:spPr bwMode="auto">
          <a:xfrm>
            <a:off x="876300" y="3600450"/>
            <a:ext cx="4367213" cy="77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solidFill>
                    <a:srgbClr val="FFFFFF"/>
                  </a:solidFill>
                  <a:prstDash val="solid"/>
                  <a:miter lim="800000"/>
                </a:ln>
                <a:solidFill>
                  <a:srgbClr val="66FF6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it is a tree of life</a:t>
            </a:r>
            <a:endParaRPr kumimoji="0" lang="en-US" altLang="en-US" sz="4380" i="1" u="none" strike="noStrike" kern="0" cap="none" spc="0" normalizeH="0" baseline="0" noProof="0" dirty="0">
              <a:ln w="3175" cmpd="sng">
                <a:solidFill>
                  <a:srgbClr val="FFFFFF"/>
                </a:solidFill>
                <a:prstDash val="solid"/>
                <a:miter lim="800000"/>
              </a:ln>
              <a:solidFill>
                <a:srgbClr val="66FF66"/>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Arrow: Right 11">
            <a:extLst>
              <a:ext uri="{FF2B5EF4-FFF2-40B4-BE49-F238E27FC236}">
                <a16:creationId xmlns:a16="http://schemas.microsoft.com/office/drawing/2014/main" id="{11992DCB-101A-46AE-A56E-98803A517485}"/>
              </a:ext>
            </a:extLst>
          </p:cNvPr>
          <p:cNvSpPr/>
          <p:nvPr/>
        </p:nvSpPr>
        <p:spPr>
          <a:xfrm>
            <a:off x="457200" y="3802742"/>
            <a:ext cx="602343" cy="420915"/>
          </a:xfrm>
          <a:prstGeom prst="rightArrow">
            <a:avLst>
              <a:gd name="adj1" fmla="val 43103"/>
              <a:gd name="adj2" fmla="val 63793"/>
            </a:avLst>
          </a:prstGeom>
          <a:solidFill>
            <a:schemeClr val="bg1"/>
          </a:solidFill>
          <a:ln>
            <a:solidFill>
              <a:schemeClr val="tx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xit" presetSubtype="8" fill="hold" grpId="2" nodeType="withEffect">
                                  <p:stCondLst>
                                    <p:cond delay="0"/>
                                  </p:stCondLst>
                                  <p:childTnLst>
                                    <p:animEffect transition="out" filter="wipe(left)">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400"/>
                                  </p:stCondLst>
                                  <p:childTnLst>
                                    <p:set>
                                      <p:cBhvr override="childStyle">
                                        <p:cTn id="25" dur="500" fill="hold"/>
                                        <p:tgtEl>
                                          <p:spTgt spid="8"/>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900"/>
                            </p:stCondLst>
                            <p:childTnLst>
                              <p:par>
                                <p:cTn id="30" presetID="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30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600"/>
                                        <p:tgtEl>
                                          <p:spTgt spid="10"/>
                                        </p:tgtEl>
                                      </p:cBhvr>
                                    </p:animEffect>
                                  </p:childTnLst>
                                </p:cTn>
                              </p:par>
                              <p:par>
                                <p:cTn id="37" presetID="18" presetClass="emph" presetSubtype="0" fill="hold" grpId="1" nodeType="withEffect">
                                  <p:stCondLst>
                                    <p:cond delay="300"/>
                                  </p:stCondLst>
                                  <p:childTnLst>
                                    <p:set>
                                      <p:cBhvr override="childStyle">
                                        <p:cTn id="38" dur="600" fill="hold"/>
                                        <p:tgtEl>
                                          <p:spTgt spid="10"/>
                                        </p:tgtEl>
                                        <p:attrNameLst>
                                          <p:attrName>style.textDecorationUnderline</p:attrName>
                                        </p:attrNameLst>
                                      </p:cBhvr>
                                      <p:to>
                                        <p:strVal val="true"/>
                                      </p:to>
                                    </p:set>
                                  </p:childTnLst>
                                </p:cTn>
                              </p:par>
                              <p:par>
                                <p:cTn id="39" presetID="22" presetClass="entr" presetSubtype="8" fill="hold" grpId="0" nodeType="withEffect">
                                  <p:stCondLst>
                                    <p:cond delay="30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6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0" presetClass="path" presetSubtype="0" accel="50000" decel="50000" fill="hold" grpId="1" nodeType="withEffect">
                                  <p:stCondLst>
                                    <p:cond delay="0"/>
                                  </p:stCondLst>
                                  <p:childTnLst>
                                    <p:animMotion origin="layout" path="M 2.22222E-6 3.33333E-6 L 0.52743 0.05208 " pathEditMode="relative" rAng="0" ptsTypes="AA">
                                      <p:cBhvr>
                                        <p:cTn id="48" dur="2000" fill="hold"/>
                                        <p:tgtEl>
                                          <p:spTgt spid="4"/>
                                        </p:tgtEl>
                                        <p:attrNameLst>
                                          <p:attrName>ppt_x</p:attrName>
                                          <p:attrName>ppt_y</p:attrName>
                                        </p:attrNameLst>
                                      </p:cBhvr>
                                      <p:rCtr x="26372" y="2593"/>
                                    </p:animMotion>
                                  </p:childTnLst>
                                </p:cTn>
                              </p:par>
                              <p:par>
                                <p:cTn id="49" presetID="10" presetClass="exit" presetSubtype="0" fill="hold" grpId="1" nodeType="withEffect">
                                  <p:stCondLst>
                                    <p:cond delay="0"/>
                                  </p:stCondLst>
                                  <p:childTnLst>
                                    <p:animEffect transition="out" filter="fade">
                                      <p:cBhvr>
                                        <p:cTn id="50" dur="1250"/>
                                        <p:tgtEl>
                                          <p:spTgt spid="2"/>
                                        </p:tgtEl>
                                      </p:cBhvr>
                                    </p:animEffect>
                                    <p:set>
                                      <p:cBhvr>
                                        <p:cTn id="51" dur="1" fill="hold">
                                          <p:stCondLst>
                                            <p:cond delay="1249"/>
                                          </p:stCondLst>
                                        </p:cTn>
                                        <p:tgtEl>
                                          <p:spTgt spid="2"/>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00"/>
                                        <p:tgtEl>
                                          <p:spTgt spid="5"/>
                                        </p:tgtEl>
                                      </p:cBhvr>
                                    </p:animEffect>
                                  </p:childTnLst>
                                </p:cTn>
                              </p:par>
                              <p:par>
                                <p:cTn id="77" presetID="10" presetClass="exit" presetSubtype="0" fill="hold" grpId="3" nodeType="with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0" grpId="0"/>
      <p:bldP spid="10" grpId="1"/>
      <p:bldP spid="10" grpId="2"/>
      <p:bldP spid="2" grpId="0"/>
      <p:bldP spid="2" grpId="1"/>
      <p:bldP spid="5" grpId="0"/>
      <p:bldP spid="4" grpId="0"/>
      <p:bldP spid="4" grpId="1"/>
      <p:bldP spid="4" grpId="2"/>
      <p:bldP spid="4" grpId="3"/>
      <p:bldP spid="7" grpId="0"/>
      <p:bldP spid="7" grpId="1"/>
      <p:bldP spid="9" grpId="0"/>
      <p:bldP spid="9" grpId="1"/>
      <p:bldP spid="11" grpId="0"/>
      <p:bldP spid="11" grpId="1"/>
      <p:bldP spid="12" grpId="0" animBg="1"/>
      <p:bldP spid="1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269"/>
          <a:stretch/>
        </p:blipFill>
        <p:spPr>
          <a:xfrm flipH="1">
            <a:off x="0" y="0"/>
            <a:ext cx="9144001" cy="6858000"/>
          </a:xfrm>
          <a:prstGeom prst="rect">
            <a:avLst/>
          </a:prstGeom>
        </p:spPr>
      </p:pic>
      <p:sp>
        <p:nvSpPr>
          <p:cNvPr id="5" name="Title 1">
            <a:extLst>
              <a:ext uri="{FF2B5EF4-FFF2-40B4-BE49-F238E27FC236}">
                <a16:creationId xmlns:a16="http://schemas.microsoft.com/office/drawing/2014/main" id="{B592A7D9-A781-4F6D-A3F7-981326A8F83F}"/>
              </a:ext>
            </a:extLst>
          </p:cNvPr>
          <p:cNvSpPr txBox="1">
            <a:spLocks/>
          </p:cNvSpPr>
          <p:nvPr/>
        </p:nvSpPr>
        <p:spPr>
          <a:xfrm>
            <a:off x="759913" y="713984"/>
            <a:ext cx="7845468" cy="32191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rPr>
              <a:t>Blessed:</a:t>
            </a:r>
          </a:p>
          <a:p>
            <a:pPr algn="l"/>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rPr>
              <a:t>		is who </a:t>
            </a:r>
          </a:p>
          <a:p>
            <a:pPr algn="l"/>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rPr>
              <a:t>			</a:t>
            </a:r>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rPr>
              <a:t>trusts in the LORD</a:t>
            </a:r>
          </a:p>
          <a:p>
            <a:pPr algn="l"/>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rPr>
              <a:t>			</a:t>
            </a:r>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rPr>
              <a:t>hope is the LORD</a:t>
            </a:r>
            <a:endParaRPr lang="en-US" sz="3200" i="1" dirty="0">
              <a:ln w="18415" cmpd="sng">
                <a:solidFill>
                  <a:srgbClr val="FFFFFF"/>
                </a:solidFill>
                <a:prstDash val="solid"/>
              </a:ln>
              <a:solidFill>
                <a:schemeClr val="bg1"/>
              </a:solidFill>
              <a:effectLst>
                <a:glow rad="101600">
                  <a:schemeClr val="tx1">
                    <a:alpha val="85000"/>
                  </a:schemeClr>
                </a:glow>
                <a:outerShdw blurRad="63500" dir="3600000" algn="tl" rotWithShape="0">
                  <a:srgbClr val="000000">
                    <a:alpha val="70000"/>
                  </a:srgbClr>
                </a:outerShdw>
              </a:effectLst>
            </a:endParaRPr>
          </a:p>
        </p:txBody>
      </p:sp>
      <p:sp>
        <p:nvSpPr>
          <p:cNvPr id="2" name="Title 1"/>
          <p:cNvSpPr>
            <a:spLocks noGrp="1"/>
          </p:cNvSpPr>
          <p:nvPr>
            <p:ph type="title"/>
          </p:nvPr>
        </p:nvSpPr>
        <p:spPr>
          <a:xfrm>
            <a:off x="457200" y="1752600"/>
            <a:ext cx="8229600" cy="2438400"/>
          </a:xfrm>
        </p:spPr>
        <p:txBody>
          <a:bodyPr/>
          <a:lstStyle/>
          <a:p>
            <a:r>
              <a:rPr lang="en-US" dirty="0">
                <a:ln w="18415" cmpd="sng">
                  <a:solidFill>
                    <a:srgbClr val="FFFFFF"/>
                  </a:solidFill>
                  <a:prstDash val="solid"/>
                </a:ln>
                <a:solidFill>
                  <a:srgbClr val="FFFFFF"/>
                </a:solidFill>
                <a:effectLst>
                  <a:glow rad="101600">
                    <a:schemeClr val="tx1">
                      <a:alpha val="85000"/>
                    </a:schemeClr>
                  </a:glow>
                  <a:outerShdw blurRad="63500" dir="3600000" algn="tl" rotWithShape="0">
                    <a:srgbClr val="000000">
                      <a:alpha val="70000"/>
                    </a:srgbClr>
                  </a:outerShdw>
                </a:effectLst>
              </a:rPr>
              <a:t>"Blessed is the man who trusts      in the LORD, And whose hope         is the LORD." </a:t>
            </a:r>
            <a:r>
              <a:rPr lang="en-US" sz="3200" i="1" dirty="0">
                <a:ln w="18415" cmpd="sng">
                  <a:solidFill>
                    <a:srgbClr val="FFFFFF"/>
                  </a:solidFill>
                  <a:prstDash val="solid"/>
                </a:ln>
                <a:solidFill>
                  <a:srgbClr val="FFFFFF"/>
                </a:solidFill>
                <a:effectLst>
                  <a:glow rad="101600">
                    <a:schemeClr val="tx1">
                      <a:alpha val="85000"/>
                    </a:schemeClr>
                  </a:glow>
                  <a:outerShdw blurRad="63500" dir="3600000" algn="tl" rotWithShape="0">
                    <a:srgbClr val="000000">
                      <a:alpha val="70000"/>
                    </a:srgbClr>
                  </a:outerShdw>
                </a:effectLst>
              </a:rPr>
              <a:t>–  Jeremiah 17:7 </a:t>
            </a:r>
          </a:p>
        </p:txBody>
      </p:sp>
      <p:sp>
        <p:nvSpPr>
          <p:cNvPr id="4" name="!!Hope"/>
          <p:cNvSpPr txBox="1">
            <a:spLocks/>
          </p:cNvSpPr>
          <p:nvPr/>
        </p:nvSpPr>
        <p:spPr>
          <a:xfrm>
            <a:off x="6645808" y="2607795"/>
            <a:ext cx="1436155" cy="725955"/>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chemeClr val="bg1"/>
                </a:solidFill>
                <a:effectLst>
                  <a:glow rad="63500">
                    <a:schemeClr val="tx1"/>
                  </a:glow>
                  <a:outerShdw blurRad="63500" dir="3600000" algn="tl" rotWithShape="0">
                    <a:srgbClr val="000000">
                      <a:alpha val="70000"/>
                    </a:srgbClr>
                  </a:outerShdw>
                </a:effectLst>
              </a:rPr>
              <a:t>hope</a:t>
            </a:r>
            <a:endParaRPr lang="en-US" i="1" dirty="0">
              <a:ln w="18415" cmpd="sng">
                <a:solidFill>
                  <a:srgbClr val="FFFFFF"/>
                </a:solidFill>
                <a:prstDash val="solid"/>
              </a:ln>
              <a:solidFill>
                <a:schemeClr val="bg1"/>
              </a:solidFill>
              <a:effectLst>
                <a:glow rad="63500">
                  <a:schemeClr val="tx1"/>
                </a:glow>
                <a:outerShdw blurRad="63500" dir="3600000" algn="tl" rotWithShape="0">
                  <a:srgbClr val="000000">
                    <a:alpha val="70000"/>
                  </a:srgbClr>
                </a:outerShdw>
              </a:effectLst>
            </a:endParaRPr>
          </a:p>
        </p:txBody>
      </p:sp>
      <p:sp>
        <p:nvSpPr>
          <p:cNvPr id="6" name="Arrow: Bent-Up 9">
            <a:extLst>
              <a:ext uri="{FF2B5EF4-FFF2-40B4-BE49-F238E27FC236}">
                <a16:creationId xmlns:a16="http://schemas.microsoft.com/office/drawing/2014/main" id="{52D4CC6C-CEED-418F-85BD-3976B95F6FDD}"/>
              </a:ext>
            </a:extLst>
          </p:cNvPr>
          <p:cNvSpPr/>
          <p:nvPr/>
        </p:nvSpPr>
        <p:spPr>
          <a:xfrm rot="5400000">
            <a:off x="2182527" y="1812557"/>
            <a:ext cx="329068" cy="304800"/>
          </a:xfrm>
          <a:prstGeom prst="bentUpArrow">
            <a:avLst>
              <a:gd name="adj1" fmla="val 25000"/>
              <a:gd name="adj2" fmla="val 32031"/>
              <a:gd name="adj3" fmla="val 35156"/>
            </a:avLst>
          </a:prstGeom>
          <a:solidFill>
            <a:schemeClr val="bg1"/>
          </a:solidFill>
          <a:ln w="9525">
            <a:no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1">
            <a:extLst>
              <a:ext uri="{FF2B5EF4-FFF2-40B4-BE49-F238E27FC236}">
                <a16:creationId xmlns:a16="http://schemas.microsoft.com/office/drawing/2014/main" id="{5E9CDBA3-4638-4A1C-9876-F627405FB0B6}"/>
              </a:ext>
            </a:extLst>
          </p:cNvPr>
          <p:cNvSpPr txBox="1">
            <a:spLocks/>
          </p:cNvSpPr>
          <p:nvPr/>
        </p:nvSpPr>
        <p:spPr>
          <a:xfrm>
            <a:off x="1071561" y="1954061"/>
            <a:ext cx="2187587" cy="69182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Blessed</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
        <p:nvSpPr>
          <p:cNvPr id="8" name="Rectangle 1">
            <a:extLst>
              <a:ext uri="{FF2B5EF4-FFF2-40B4-BE49-F238E27FC236}">
                <a16:creationId xmlns:a16="http://schemas.microsoft.com/office/drawing/2014/main" id="{4BBE85D3-1270-4EE3-9D76-EFAB1147FDAA}"/>
              </a:ext>
            </a:extLst>
          </p:cNvPr>
          <p:cNvSpPr txBox="1">
            <a:spLocks/>
          </p:cNvSpPr>
          <p:nvPr/>
        </p:nvSpPr>
        <p:spPr>
          <a:xfrm>
            <a:off x="3006247" y="1954061"/>
            <a:ext cx="639447" cy="69182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is</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
        <p:nvSpPr>
          <p:cNvPr id="9" name="Rectangle 1">
            <a:extLst>
              <a:ext uri="{FF2B5EF4-FFF2-40B4-BE49-F238E27FC236}">
                <a16:creationId xmlns:a16="http://schemas.microsoft.com/office/drawing/2014/main" id="{BCB392D4-C930-430E-983F-1CF4E2E765C5}"/>
              </a:ext>
            </a:extLst>
          </p:cNvPr>
          <p:cNvSpPr txBox="1">
            <a:spLocks/>
          </p:cNvSpPr>
          <p:nvPr/>
        </p:nvSpPr>
        <p:spPr>
          <a:xfrm>
            <a:off x="5387953" y="1962150"/>
            <a:ext cx="1515649" cy="68549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who</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
        <p:nvSpPr>
          <p:cNvPr id="10" name="Rectangle 1">
            <a:extLst>
              <a:ext uri="{FF2B5EF4-FFF2-40B4-BE49-F238E27FC236}">
                <a16:creationId xmlns:a16="http://schemas.microsoft.com/office/drawing/2014/main" id="{96548FD0-BEF0-4B32-A58D-C4CD0E517FA7}"/>
              </a:ext>
            </a:extLst>
          </p:cNvPr>
          <p:cNvSpPr txBox="1">
            <a:spLocks/>
          </p:cNvSpPr>
          <p:nvPr/>
        </p:nvSpPr>
        <p:spPr>
          <a:xfrm>
            <a:off x="6520971" y="1941534"/>
            <a:ext cx="1784829" cy="720703"/>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trusts</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
        <p:nvSpPr>
          <p:cNvPr id="11" name="Rectangle 1">
            <a:extLst>
              <a:ext uri="{FF2B5EF4-FFF2-40B4-BE49-F238E27FC236}">
                <a16:creationId xmlns:a16="http://schemas.microsoft.com/office/drawing/2014/main" id="{0F2D3032-4A5D-490B-BE78-F8011B51073A}"/>
              </a:ext>
            </a:extLst>
          </p:cNvPr>
          <p:cNvSpPr txBox="1">
            <a:spLocks/>
          </p:cNvSpPr>
          <p:nvPr/>
        </p:nvSpPr>
        <p:spPr>
          <a:xfrm>
            <a:off x="895350" y="2625083"/>
            <a:ext cx="3288343" cy="69182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in the LORD</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
        <p:nvSpPr>
          <p:cNvPr id="14" name="Rectangle 1">
            <a:extLst>
              <a:ext uri="{FF2B5EF4-FFF2-40B4-BE49-F238E27FC236}">
                <a16:creationId xmlns:a16="http://schemas.microsoft.com/office/drawing/2014/main" id="{D0A01A97-6552-425D-83A8-D0E34965FB4A}"/>
              </a:ext>
            </a:extLst>
          </p:cNvPr>
          <p:cNvSpPr txBox="1">
            <a:spLocks/>
          </p:cNvSpPr>
          <p:nvPr/>
        </p:nvSpPr>
        <p:spPr>
          <a:xfrm>
            <a:off x="1350169" y="3298815"/>
            <a:ext cx="3265640" cy="691822"/>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rPr>
              <a:t>is the LORD</a:t>
            </a:r>
            <a:endParaRPr lang="en-US" i="1" dirty="0">
              <a:ln w="19050" cmpd="sng">
                <a:solidFill>
                  <a:srgbClr val="FFFFFF"/>
                </a:solidFill>
                <a:prstDash val="solid"/>
              </a:ln>
              <a:solidFill>
                <a:schemeClr val="bg1"/>
              </a:solidFill>
              <a:effectLst>
                <a:glow rad="50800">
                  <a:schemeClr val="tx1">
                    <a:alpha val="8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0" presetClass="path" presetSubtype="0" accel="50000" decel="50000" fill="hold" grpId="1" nodeType="withEffect">
                                  <p:stCondLst>
                                    <p:cond delay="0"/>
                                  </p:stCondLst>
                                  <p:childTnLst>
                                    <p:animMotion origin="layout" path="M 4.44444E-6 3.33333E-6 L -0.05035 -0.14352 " pathEditMode="relative" rAng="0" ptsTypes="AA">
                                      <p:cBhvr>
                                        <p:cTn id="38" dur="2000" fill="hold"/>
                                        <p:tgtEl>
                                          <p:spTgt spid="7"/>
                                        </p:tgtEl>
                                        <p:attrNameLst>
                                          <p:attrName>ppt_x</p:attrName>
                                          <p:attrName>ppt_y</p:attrName>
                                        </p:attrNameLst>
                                      </p:cBhvr>
                                      <p:rCtr x="-2517" y="-7176"/>
                                    </p:animMotion>
                                  </p:childTnLst>
                                </p:cTn>
                              </p:par>
                              <p:par>
                                <p:cTn id="39" presetID="0" presetClass="path" presetSubtype="0" accel="50000" decel="50000" fill="hold" grpId="1" nodeType="withEffect">
                                  <p:stCondLst>
                                    <p:cond delay="0"/>
                                  </p:stCondLst>
                                  <p:childTnLst>
                                    <p:animMotion origin="layout" path="M 4.72222E-6 3.33333E-6 L -0.05122 -0.04514 " pathEditMode="relative" rAng="0" ptsTypes="AA">
                                      <p:cBhvr>
                                        <p:cTn id="40" dur="2000" fill="hold"/>
                                        <p:tgtEl>
                                          <p:spTgt spid="8"/>
                                        </p:tgtEl>
                                        <p:attrNameLst>
                                          <p:attrName>ppt_x</p:attrName>
                                          <p:attrName>ppt_y</p:attrName>
                                        </p:attrNameLst>
                                      </p:cBhvr>
                                      <p:rCtr x="-2569" y="-2269"/>
                                    </p:animMotion>
                                  </p:childTnLst>
                                </p:cTn>
                              </p:par>
                              <p:par>
                                <p:cTn id="41" presetID="0" presetClass="path" presetSubtype="0" accel="50000" decel="50000" fill="hold" grpId="1" nodeType="withEffect">
                                  <p:stCondLst>
                                    <p:cond delay="0"/>
                                  </p:stCondLst>
                                  <p:childTnLst>
                                    <p:animMotion origin="layout" path="M 1.38889E-6 -1.11111E-6 L -0.27309 -0.04653 " pathEditMode="relative" rAng="0" ptsTypes="AA">
                                      <p:cBhvr>
                                        <p:cTn id="42" dur="2000" fill="hold"/>
                                        <p:tgtEl>
                                          <p:spTgt spid="9"/>
                                        </p:tgtEl>
                                        <p:attrNameLst>
                                          <p:attrName>ppt_x</p:attrName>
                                          <p:attrName>ppt_y</p:attrName>
                                        </p:attrNameLst>
                                      </p:cBhvr>
                                      <p:rCtr x="-13663" y="-2338"/>
                                    </p:animMotion>
                                  </p:childTnLst>
                                </p:cTn>
                              </p:par>
                              <p:par>
                                <p:cTn id="43" presetID="0" presetClass="path" presetSubtype="0" accel="50000" decel="50000" fill="hold" grpId="1" nodeType="withEffect">
                                  <p:stCondLst>
                                    <p:cond delay="0"/>
                                  </p:stCondLst>
                                  <p:childTnLst>
                                    <p:animMotion origin="layout" path="M -3.88889E-6 1.85185E-6 L -0.2776 0.05254 " pathEditMode="relative" rAng="0" ptsTypes="AA">
                                      <p:cBhvr>
                                        <p:cTn id="44" dur="2000" fill="hold"/>
                                        <p:tgtEl>
                                          <p:spTgt spid="10"/>
                                        </p:tgtEl>
                                        <p:attrNameLst>
                                          <p:attrName>ppt_x</p:attrName>
                                          <p:attrName>ppt_y</p:attrName>
                                        </p:attrNameLst>
                                      </p:cBhvr>
                                      <p:rCtr x="-13889" y="2616"/>
                                    </p:animMotion>
                                  </p:childTnLst>
                                </p:cTn>
                              </p:par>
                              <p:par>
                                <p:cTn id="45" presetID="0" presetClass="path" presetSubtype="0" accel="50000" decel="50000" fill="hold" grpId="1" nodeType="withEffect">
                                  <p:stCondLst>
                                    <p:cond delay="0"/>
                                  </p:stCondLst>
                                  <p:childTnLst>
                                    <p:animMotion origin="layout" path="M -4.16667E-6 -1.85185E-6 L 0.48646 -0.04537 " pathEditMode="relative" rAng="0" ptsTypes="AA">
                                      <p:cBhvr>
                                        <p:cTn id="46" dur="2000" fill="hold"/>
                                        <p:tgtEl>
                                          <p:spTgt spid="11"/>
                                        </p:tgtEl>
                                        <p:attrNameLst>
                                          <p:attrName>ppt_x</p:attrName>
                                          <p:attrName>ppt_y</p:attrName>
                                        </p:attrNameLst>
                                      </p:cBhvr>
                                      <p:rCtr x="24323" y="-2269"/>
                                    </p:animMotion>
                                  </p:childTnLst>
                                </p:cTn>
                              </p:par>
                              <p:par>
                                <p:cTn id="47" presetID="42" presetClass="path" presetSubtype="0" accel="50000" decel="50000" fill="hold" grpId="2" nodeType="withEffect">
                                  <p:stCondLst>
                                    <p:cond delay="0"/>
                                  </p:stCondLst>
                                  <p:childTnLst>
                                    <p:animMotion origin="layout" path="M 1.66667E-6 -1.85185E-6 L -0.27917 0.05185 " pathEditMode="relative" rAng="0" ptsTypes="AA">
                                      <p:cBhvr>
                                        <p:cTn id="48" dur="2000" fill="hold"/>
                                        <p:tgtEl>
                                          <p:spTgt spid="4"/>
                                        </p:tgtEl>
                                        <p:attrNameLst>
                                          <p:attrName>ppt_x</p:attrName>
                                          <p:attrName>ppt_y</p:attrName>
                                        </p:attrNameLst>
                                      </p:cBhvr>
                                      <p:rCtr x="-13958" y="2593"/>
                                    </p:animMotion>
                                  </p:childTnLst>
                                </p:cTn>
                              </p:par>
                              <p:par>
                                <p:cTn id="49" presetID="0" presetClass="path" presetSubtype="0" accel="50000" decel="50000" fill="hold" grpId="1" nodeType="withEffect">
                                  <p:stCondLst>
                                    <p:cond delay="0"/>
                                  </p:stCondLst>
                                  <p:childTnLst>
                                    <p:animMotion origin="layout" path="M 4.72222E-6 -1.48148E-6 L 0.41944 -0.04606 " pathEditMode="relative" rAng="0" ptsTypes="AA">
                                      <p:cBhvr>
                                        <p:cTn id="50" dur="2000" fill="hold"/>
                                        <p:tgtEl>
                                          <p:spTgt spid="14"/>
                                        </p:tgtEl>
                                        <p:attrNameLst>
                                          <p:attrName>ppt_x</p:attrName>
                                          <p:attrName>ppt_y</p:attrName>
                                        </p:attrNameLst>
                                      </p:cBhvr>
                                      <p:rCtr x="20972" y="-2315"/>
                                    </p:animMotion>
                                  </p:childTnLst>
                                </p:cTn>
                              </p:par>
                              <p:par>
                                <p:cTn id="51" presetID="10" presetClass="exit" presetSubtype="0" fill="hold" grpId="1" nodeType="withEffect">
                                  <p:stCondLst>
                                    <p:cond delay="0"/>
                                  </p:stCondLst>
                                  <p:childTnLst>
                                    <p:animEffect transition="out" filter="fade">
                                      <p:cBhvr>
                                        <p:cTn id="52" dur="1250"/>
                                        <p:tgtEl>
                                          <p:spTgt spid="2"/>
                                        </p:tgtEl>
                                      </p:cBhvr>
                                    </p:animEffect>
                                    <p:set>
                                      <p:cBhvr>
                                        <p:cTn id="53" dur="1" fill="hold">
                                          <p:stCondLst>
                                            <p:cond delay="1249"/>
                                          </p:stCondLst>
                                        </p:cTn>
                                        <p:tgtEl>
                                          <p:spTgt spid="2"/>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250"/>
                                        <p:tgtEl>
                                          <p:spTgt spid="5"/>
                                        </p:tgtEl>
                                      </p:cBhvr>
                                    </p:animEffect>
                                  </p:childTnLst>
                                </p:cTn>
                              </p:par>
                              <p:par>
                                <p:cTn id="58" presetID="10" presetClass="exit" presetSubtype="0" fill="hold" grpId="3"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3"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3"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3"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3"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3" nodeType="withEffect">
                                  <p:stCondLst>
                                    <p:cond delay="0"/>
                                  </p:stCondLst>
                                  <p:childTnLst>
                                    <p:animEffect transition="out" filter="fade">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10" presetClass="exit" presetSubtype="0" fill="hold" grpId="3"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22" presetClass="entr" presetSubtype="8" fill="hold" grpId="0" nodeType="withEffect">
                                  <p:stCondLst>
                                    <p:cond delay="400"/>
                                  </p:stCondLst>
                                  <p:childTnLst>
                                    <p:set>
                                      <p:cBhvr>
                                        <p:cTn id="80" dur="1" fill="hold">
                                          <p:stCondLst>
                                            <p:cond delay="0"/>
                                          </p:stCondLst>
                                        </p:cTn>
                                        <p:tgtEl>
                                          <p:spTgt spid="6"/>
                                        </p:tgtEl>
                                        <p:attrNameLst>
                                          <p:attrName>style.visibility</p:attrName>
                                        </p:attrNameLst>
                                      </p:cBhvr>
                                      <p:to>
                                        <p:strVal val="visible"/>
                                      </p:to>
                                    </p:set>
                                    <p:animEffect transition="in" filter="wipe(left)">
                                      <p:cBhvr>
                                        <p:cTn id="8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4" grpId="0"/>
      <p:bldP spid="4" grpId="1"/>
      <p:bldP spid="4" grpId="2"/>
      <p:bldP spid="4" grpId="3"/>
      <p:bldP spid="6" grpId="0" animBg="1"/>
      <p:bldP spid="7" grpId="0"/>
      <p:bldP spid="7" grpId="1"/>
      <p:bldP spid="7" grpId="3"/>
      <p:bldP spid="8" grpId="0"/>
      <p:bldP spid="8" grpId="1"/>
      <p:bldP spid="8" grpId="3"/>
      <p:bldP spid="9" grpId="0"/>
      <p:bldP spid="9" grpId="1"/>
      <p:bldP spid="9" grpId="3"/>
      <p:bldP spid="10" grpId="0"/>
      <p:bldP spid="10" grpId="1"/>
      <p:bldP spid="10" grpId="3"/>
      <p:bldP spid="11" grpId="0"/>
      <p:bldP spid="11" grpId="1"/>
      <p:bldP spid="11" grpId="3"/>
      <p:bldP spid="14" grpId="0"/>
      <p:bldP spid="14" grpId="1"/>
      <p:bldP spid="14" grpId="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A0EBE-60F3-4EF7-8A97-2637935F6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5254" cy="6851441"/>
          </a:xfrm>
          <a:prstGeom prst="rect">
            <a:avLst/>
          </a:prstGeom>
        </p:spPr>
      </p:pic>
      <p:pic>
        <p:nvPicPr>
          <p:cNvPr id="3" name="Picture 2">
            <a:extLst>
              <a:ext uri="{FF2B5EF4-FFF2-40B4-BE49-F238E27FC236}">
                <a16:creationId xmlns:a16="http://schemas.microsoft.com/office/drawing/2014/main" id="{B44539DF-8D45-414A-A784-7A54B1F9CC12}"/>
              </a:ext>
            </a:extLst>
          </p:cNvPr>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pic>
        <p:nvPicPr>
          <p:cNvPr id="4" name="Picture 2">
            <a:extLst>
              <a:ext uri="{FF2B5EF4-FFF2-40B4-BE49-F238E27FC236}">
                <a16:creationId xmlns:a16="http://schemas.microsoft.com/office/drawing/2014/main" id="{F22C91F4-7834-41F5-A017-4010CFD9E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0"/>
            <a:ext cx="9237165" cy="6934200"/>
          </a:xfrm>
          <a:prstGeom prst="rect">
            <a:avLst/>
          </a:prstGeom>
        </p:spPr>
      </p:pic>
      <p:pic>
        <p:nvPicPr>
          <p:cNvPr id="5" name="Picture 2">
            <a:extLst>
              <a:ext uri="{FF2B5EF4-FFF2-40B4-BE49-F238E27FC236}">
                <a16:creationId xmlns:a16="http://schemas.microsoft.com/office/drawing/2014/main" id="{D80B9AD4-F99D-4A37-83C8-6A2A978228D0}"/>
              </a:ext>
            </a:extLst>
          </p:cNvPr>
          <p:cNvPicPr>
            <a:picLocks noChangeAspect="1"/>
          </p:cNvPicPr>
          <p:nvPr/>
        </p:nvPicPr>
        <p:blipFill rotWithShape="1">
          <a:blip r:embed="rId6">
            <a:extLst>
              <a:ext uri="{28A0092B-C50C-407E-A947-70E740481C1C}">
                <a14:useLocalDpi xmlns:a14="http://schemas.microsoft.com/office/drawing/2010/main" val="0"/>
              </a:ext>
            </a:extLst>
          </a:blip>
          <a:srcRect l="608" r="12333"/>
          <a:stretch/>
        </p:blipFill>
        <p:spPr>
          <a:xfrm flipH="1">
            <a:off x="-1" y="0"/>
            <a:ext cx="9144001" cy="6858000"/>
          </a:xfrm>
          <a:prstGeom prst="rect">
            <a:avLst/>
          </a:prstGeom>
        </p:spPr>
      </p:pic>
      <p:pic>
        <p:nvPicPr>
          <p:cNvPr id="29" name="Content Placeholder 3">
            <a:extLst>
              <a:ext uri="{FF2B5EF4-FFF2-40B4-BE49-F238E27FC236}">
                <a16:creationId xmlns:a16="http://schemas.microsoft.com/office/drawing/2014/main" id="{0FCC3F05-F8B0-4FEB-9068-0127B641A2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541985E1-1AE4-45E4-A297-A8EB332A1E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3">
            <a:extLst>
              <a:ext uri="{FF2B5EF4-FFF2-40B4-BE49-F238E27FC236}">
                <a16:creationId xmlns:a16="http://schemas.microsoft.com/office/drawing/2014/main" id="{C7E568EA-7D21-4678-9245-D65BDAF341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762" b="6188"/>
          <a:stretch/>
        </p:blipFill>
        <p:spPr>
          <a:xfrm>
            <a:off x="0" y="1"/>
            <a:ext cx="9144000" cy="6858000"/>
          </a:xfrm>
          <a:prstGeom prst="rect">
            <a:avLst/>
          </a:prstGeom>
        </p:spPr>
      </p:pic>
      <p:pic>
        <p:nvPicPr>
          <p:cNvPr id="8" name="Picture 2">
            <a:extLst>
              <a:ext uri="{FF2B5EF4-FFF2-40B4-BE49-F238E27FC236}">
                <a16:creationId xmlns:a16="http://schemas.microsoft.com/office/drawing/2014/main" id="{67E917A0-0E75-4C36-B4B2-1DD11F4B15FB}"/>
              </a:ext>
            </a:extLst>
          </p:cNvPr>
          <p:cNvPicPr>
            <a:picLocks noChangeAspect="1"/>
          </p:cNvPicPr>
          <p:nvPr/>
        </p:nvPicPr>
        <p:blipFill rotWithShape="1">
          <a:blip r:embed="rId10">
            <a:extLst>
              <a:ext uri="{28A0092B-C50C-407E-A947-70E740481C1C}">
                <a14:useLocalDpi xmlns:a14="http://schemas.microsoft.com/office/drawing/2010/main" val="0"/>
              </a:ext>
            </a:extLst>
          </a:blip>
          <a:srcRect l="6155" r="11795"/>
          <a:stretch/>
        </p:blipFill>
        <p:spPr>
          <a:xfrm>
            <a:off x="0" y="0"/>
            <a:ext cx="9144000" cy="6858000"/>
          </a:xfrm>
          <a:prstGeom prst="rect">
            <a:avLst/>
          </a:prstGeom>
        </p:spPr>
      </p:pic>
      <p:pic>
        <p:nvPicPr>
          <p:cNvPr id="9" name="Picture 3">
            <a:extLst>
              <a:ext uri="{FF2B5EF4-FFF2-40B4-BE49-F238E27FC236}">
                <a16:creationId xmlns:a16="http://schemas.microsoft.com/office/drawing/2014/main" id="{23F71413-E5D0-46A4-8D97-58D14FCEA4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2640CBC2-22F6-4B06-9006-8257720E1F3C}"/>
              </a:ext>
            </a:extLst>
          </p:cNvPr>
          <p:cNvPicPr>
            <a:picLocks noChangeAspect="1"/>
          </p:cNvPicPr>
          <p:nvPr/>
        </p:nvPicPr>
        <p:blipFill rotWithShape="1">
          <a:blip r:embed="rId12">
            <a:extLst>
              <a:ext uri="{28A0092B-C50C-407E-A947-70E740481C1C}">
                <a14:useLocalDpi xmlns:a14="http://schemas.microsoft.com/office/drawing/2010/main" val="0"/>
              </a:ext>
            </a:extLst>
          </a:blip>
          <a:srcRect r="10950"/>
          <a:stretch/>
        </p:blipFill>
        <p:spPr>
          <a:xfrm>
            <a:off x="-1" y="0"/>
            <a:ext cx="9144001" cy="6879771"/>
          </a:xfrm>
          <a:prstGeom prst="rect">
            <a:avLst/>
          </a:prstGeom>
        </p:spPr>
      </p:pic>
      <p:pic>
        <p:nvPicPr>
          <p:cNvPr id="12" name="Picture 3">
            <a:extLst>
              <a:ext uri="{FF2B5EF4-FFF2-40B4-BE49-F238E27FC236}">
                <a16:creationId xmlns:a16="http://schemas.microsoft.com/office/drawing/2014/main" id="{122D54EA-CEE6-46AF-A57B-F5277A4A4752}"/>
              </a:ext>
            </a:extLst>
          </p:cNvPr>
          <p:cNvPicPr>
            <a:picLocks noChangeAspect="1"/>
          </p:cNvPicPr>
          <p:nvPr/>
        </p:nvPicPr>
        <p:blipFill rotWithShape="1">
          <a:blip r:embed="rId13">
            <a:extLst>
              <a:ext uri="{28A0092B-C50C-407E-A947-70E740481C1C}">
                <a14:useLocalDpi xmlns:a14="http://schemas.microsoft.com/office/drawing/2010/main" val="0"/>
              </a:ext>
            </a:extLst>
          </a:blip>
          <a:srcRect r="11534"/>
          <a:stretch/>
        </p:blipFill>
        <p:spPr>
          <a:xfrm>
            <a:off x="1" y="0"/>
            <a:ext cx="9144000" cy="6890795"/>
          </a:xfrm>
          <a:prstGeom prst="rect">
            <a:avLst/>
          </a:prstGeom>
        </p:spPr>
      </p:pic>
      <p:pic>
        <p:nvPicPr>
          <p:cNvPr id="13" name="Picture 3">
            <a:extLst>
              <a:ext uri="{FF2B5EF4-FFF2-40B4-BE49-F238E27FC236}">
                <a16:creationId xmlns:a16="http://schemas.microsoft.com/office/drawing/2014/main" id="{8A45D5B2-519C-4A86-9ECA-11E8A8F36C2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4701"/>
          <a:stretch/>
        </p:blipFill>
        <p:spPr>
          <a:xfrm>
            <a:off x="0" y="0"/>
            <a:ext cx="9144000" cy="6858000"/>
          </a:xfrm>
          <a:prstGeom prst="rect">
            <a:avLst/>
          </a:prstGeom>
        </p:spPr>
      </p:pic>
      <p:pic>
        <p:nvPicPr>
          <p:cNvPr id="14" name="Picture 3">
            <a:extLst>
              <a:ext uri="{FF2B5EF4-FFF2-40B4-BE49-F238E27FC236}">
                <a16:creationId xmlns:a16="http://schemas.microsoft.com/office/drawing/2014/main" id="{153E87AA-97F3-4B2B-90AD-FB5CF518B261}"/>
              </a:ext>
            </a:extLst>
          </p:cNvPr>
          <p:cNvPicPr>
            <a:picLocks noChangeAspect="1"/>
          </p:cNvPicPr>
          <p:nvPr/>
        </p:nvPicPr>
        <p:blipFill rotWithShape="1">
          <a:blip r:embed="rId15">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pic>
        <p:nvPicPr>
          <p:cNvPr id="16" name="Picture 3">
            <a:extLst>
              <a:ext uri="{FF2B5EF4-FFF2-40B4-BE49-F238E27FC236}">
                <a16:creationId xmlns:a16="http://schemas.microsoft.com/office/drawing/2014/main" id="{634B537B-80AA-45C9-B71E-B494919B30C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255"/>
          <a:stretch/>
        </p:blipFill>
        <p:spPr>
          <a:xfrm>
            <a:off x="0" y="0"/>
            <a:ext cx="9144000" cy="6858000"/>
          </a:xfrm>
          <a:prstGeom prst="rect">
            <a:avLst/>
          </a:prstGeom>
        </p:spPr>
      </p:pic>
      <p:pic>
        <p:nvPicPr>
          <p:cNvPr id="17" name="Picture 2">
            <a:extLst>
              <a:ext uri="{FF2B5EF4-FFF2-40B4-BE49-F238E27FC236}">
                <a16:creationId xmlns:a16="http://schemas.microsoft.com/office/drawing/2014/main" id="{D8B52CE0-121D-4252-9F32-F5400F9649B9}"/>
              </a:ext>
            </a:extLst>
          </p:cNvPr>
          <p:cNvPicPr>
            <a:picLocks noChangeAspect="1"/>
          </p:cNvPicPr>
          <p:nvPr/>
        </p:nvPicPr>
        <p:blipFill rotWithShape="1">
          <a:blip r:embed="rId17">
            <a:extLst>
              <a:ext uri="{28A0092B-C50C-407E-A947-70E740481C1C}">
                <a14:useLocalDpi xmlns:a14="http://schemas.microsoft.com/office/drawing/2010/main" val="0"/>
              </a:ext>
            </a:extLst>
          </a:blip>
          <a:srcRect r="11296"/>
          <a:stretch/>
        </p:blipFill>
        <p:spPr>
          <a:xfrm>
            <a:off x="0" y="0"/>
            <a:ext cx="9144000" cy="6858000"/>
          </a:xfrm>
          <a:prstGeom prst="rect">
            <a:avLst/>
          </a:prstGeom>
        </p:spPr>
      </p:pic>
      <p:pic>
        <p:nvPicPr>
          <p:cNvPr id="18" name="Picture 2">
            <a:extLst>
              <a:ext uri="{FF2B5EF4-FFF2-40B4-BE49-F238E27FC236}">
                <a16:creationId xmlns:a16="http://schemas.microsoft.com/office/drawing/2014/main" id="{4CAE998C-6AD8-4A0E-B294-583E33AED73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4">
            <a:extLst>
              <a:ext uri="{FF2B5EF4-FFF2-40B4-BE49-F238E27FC236}">
                <a16:creationId xmlns:a16="http://schemas.microsoft.com/office/drawing/2014/main" id="{C9128B77-0E4F-4E72-9F25-5D6BE86CB54D}"/>
              </a:ext>
            </a:extLst>
          </p:cNvPr>
          <p:cNvPicPr>
            <a:picLocks noChangeAspect="1"/>
          </p:cNvPicPr>
          <p:nvPr/>
        </p:nvPicPr>
        <p:blipFill rotWithShape="1">
          <a:blip r:embed="rId19">
            <a:extLst>
              <a:ext uri="{28A0092B-C50C-407E-A947-70E740481C1C}">
                <a14:useLocalDpi xmlns:a14="http://schemas.microsoft.com/office/drawing/2010/main" val="0"/>
              </a:ext>
            </a:extLst>
          </a:blip>
          <a:srcRect l="17622" r="1045"/>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0E550AB1-5200-4B13-95CA-F9C7D40CCDE7}"/>
              </a:ext>
            </a:extLst>
          </p:cNvPr>
          <p:cNvPicPr>
            <a:picLocks noChangeAspect="1"/>
          </p:cNvPicPr>
          <p:nvPr/>
        </p:nvPicPr>
        <p:blipFill rotWithShape="1">
          <a:blip r:embed="rId20">
            <a:extLst>
              <a:ext uri="{28A0092B-C50C-407E-A947-70E740481C1C}">
                <a14:useLocalDpi xmlns:a14="http://schemas.microsoft.com/office/drawing/2010/main" val="0"/>
              </a:ext>
            </a:extLst>
          </a:blip>
          <a:srcRect l="12889"/>
          <a:stretch/>
        </p:blipFill>
        <p:spPr>
          <a:xfrm>
            <a:off x="0" y="0"/>
            <a:ext cx="9144000" cy="6858000"/>
          </a:xfrm>
          <a:prstGeom prst="rect">
            <a:avLst/>
          </a:prstGeom>
        </p:spPr>
      </p:pic>
      <p:pic>
        <p:nvPicPr>
          <p:cNvPr id="22" name="Picture 2">
            <a:extLst>
              <a:ext uri="{FF2B5EF4-FFF2-40B4-BE49-F238E27FC236}">
                <a16:creationId xmlns:a16="http://schemas.microsoft.com/office/drawing/2014/main" id="{B747511B-C5D7-46E2-8242-F1EF20200E5A}"/>
              </a:ext>
            </a:extLst>
          </p:cNvPr>
          <p:cNvPicPr>
            <a:picLocks noChangeAspect="1"/>
          </p:cNvPicPr>
          <p:nvPr/>
        </p:nvPicPr>
        <p:blipFill rotWithShape="1">
          <a:blip r:embed="rId21">
            <a:extLst>
              <a:ext uri="{28A0092B-C50C-407E-A947-70E740481C1C}">
                <a14:useLocalDpi xmlns:a14="http://schemas.microsoft.com/office/drawing/2010/main" val="0"/>
              </a:ext>
            </a:extLst>
          </a:blip>
          <a:srcRect b="2174"/>
          <a:stretch/>
        </p:blipFill>
        <p:spPr>
          <a:xfrm>
            <a:off x="0" y="0"/>
            <a:ext cx="9144000" cy="6858000"/>
          </a:xfrm>
          <a:prstGeom prst="rect">
            <a:avLst/>
          </a:prstGeom>
        </p:spPr>
      </p:pic>
      <p:pic>
        <p:nvPicPr>
          <p:cNvPr id="23" name="Picture 2">
            <a:extLst>
              <a:ext uri="{FF2B5EF4-FFF2-40B4-BE49-F238E27FC236}">
                <a16:creationId xmlns:a16="http://schemas.microsoft.com/office/drawing/2014/main" id="{D7C2C78B-B343-4F9C-A150-C30A2A5E6D2F}"/>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488" t="4071" r="9178" b="3145"/>
          <a:stretch/>
        </p:blipFill>
        <p:spPr>
          <a:xfrm>
            <a:off x="0" y="0"/>
            <a:ext cx="9144001" cy="6858000"/>
          </a:xfrm>
          <a:prstGeom prst="rect">
            <a:avLst/>
          </a:prstGeom>
        </p:spPr>
      </p:pic>
      <p:pic>
        <p:nvPicPr>
          <p:cNvPr id="24" name="Picture 2">
            <a:extLst>
              <a:ext uri="{FF2B5EF4-FFF2-40B4-BE49-F238E27FC236}">
                <a16:creationId xmlns:a16="http://schemas.microsoft.com/office/drawing/2014/main" id="{07D1FAA6-DA0C-43F7-8B7B-3CD5A4CE7D2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79771"/>
          </a:xfrm>
          <a:prstGeom prst="rect">
            <a:avLst/>
          </a:prstGeom>
        </p:spPr>
      </p:pic>
      <p:pic>
        <p:nvPicPr>
          <p:cNvPr id="25" name="Picture 2">
            <a:extLst>
              <a:ext uri="{FF2B5EF4-FFF2-40B4-BE49-F238E27FC236}">
                <a16:creationId xmlns:a16="http://schemas.microsoft.com/office/drawing/2014/main" id="{494BF641-0206-4CC9-8CEC-2A0C79F77444}"/>
              </a:ext>
            </a:extLst>
          </p:cNvPr>
          <p:cNvPicPr>
            <a:picLocks noChangeAspect="1"/>
          </p:cNvPicPr>
          <p:nvPr/>
        </p:nvPicPr>
        <p:blipFill rotWithShape="1">
          <a:blip r:embed="rId24">
            <a:extLst>
              <a:ext uri="{28A0092B-C50C-407E-A947-70E740481C1C}">
                <a14:useLocalDpi xmlns:a14="http://schemas.microsoft.com/office/drawing/2010/main" val="0"/>
              </a:ext>
            </a:extLst>
          </a:blip>
          <a:srcRect b="2174"/>
          <a:stretch/>
        </p:blipFill>
        <p:spPr>
          <a:xfrm>
            <a:off x="0" y="0"/>
            <a:ext cx="9175916" cy="6858000"/>
          </a:xfrm>
          <a:prstGeom prst="rect">
            <a:avLst/>
          </a:prstGeom>
        </p:spPr>
      </p:pic>
      <p:pic>
        <p:nvPicPr>
          <p:cNvPr id="26" name="Picture 2">
            <a:extLst>
              <a:ext uri="{FF2B5EF4-FFF2-40B4-BE49-F238E27FC236}">
                <a16:creationId xmlns:a16="http://schemas.microsoft.com/office/drawing/2014/main" id="{B616AEB8-2A18-4C38-97D5-344DEACEEED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8889"/>
          <a:stretch/>
        </p:blipFill>
        <p:spPr>
          <a:xfrm>
            <a:off x="0" y="0"/>
            <a:ext cx="9144000" cy="6858000"/>
          </a:xfrm>
          <a:prstGeom prst="rect">
            <a:avLst/>
          </a:prstGeom>
        </p:spPr>
      </p:pic>
      <p:pic>
        <p:nvPicPr>
          <p:cNvPr id="27" name="Picture 2">
            <a:extLst>
              <a:ext uri="{FF2B5EF4-FFF2-40B4-BE49-F238E27FC236}">
                <a16:creationId xmlns:a16="http://schemas.microsoft.com/office/drawing/2014/main" id="{E8AEB67B-97A4-43AD-8790-B3EC7693D956}"/>
              </a:ext>
            </a:extLst>
          </p:cNvPr>
          <p:cNvPicPr>
            <a:picLocks noChangeAspect="1"/>
          </p:cNvPicPr>
          <p:nvPr/>
        </p:nvPicPr>
        <p:blipFill rotWithShape="1">
          <a:blip r:embed="rId26">
            <a:extLst>
              <a:ext uri="{28A0092B-C50C-407E-A947-70E740481C1C}">
                <a14:useLocalDpi xmlns:a14="http://schemas.microsoft.com/office/drawing/2010/main" val="0"/>
              </a:ext>
            </a:extLst>
          </a:blip>
          <a:srcRect l="11269"/>
          <a:stretch/>
        </p:blipFill>
        <p:spPr>
          <a:xfrm flipH="1">
            <a:off x="0" y="0"/>
            <a:ext cx="9144001" cy="6858000"/>
          </a:xfrm>
          <a:prstGeom prst="rect">
            <a:avLst/>
          </a:prstGeom>
        </p:spPr>
      </p:pic>
      <p:pic>
        <p:nvPicPr>
          <p:cNvPr id="28" name="Picture 2">
            <a:extLst>
              <a:ext uri="{FF2B5EF4-FFF2-40B4-BE49-F238E27FC236}">
                <a16:creationId xmlns:a16="http://schemas.microsoft.com/office/drawing/2014/main" id="{5710C8CD-8888-46D0-9E64-8081E50296D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646" y="0"/>
            <a:ext cx="9144000" cy="6858000"/>
          </a:xfrm>
          <a:prstGeom prst="rect">
            <a:avLst/>
          </a:prstGeom>
        </p:spPr>
      </p:pic>
      <p:sp>
        <p:nvSpPr>
          <p:cNvPr id="30" name="Title 1">
            <a:extLst>
              <a:ext uri="{FF2B5EF4-FFF2-40B4-BE49-F238E27FC236}">
                <a16:creationId xmlns:a16="http://schemas.microsoft.com/office/drawing/2014/main" id="{1D3254FC-612F-4CC2-BA58-B6C471D2612A}"/>
              </a:ext>
            </a:extLst>
          </p:cNvPr>
          <p:cNvSpPr>
            <a:spLocks noGrp="1"/>
          </p:cNvSpPr>
          <p:nvPr>
            <p:ph type="title"/>
          </p:nvPr>
        </p:nvSpPr>
        <p:spPr>
          <a:xfrm>
            <a:off x="457200" y="274638"/>
            <a:ext cx="8382000" cy="6278562"/>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a:t>
            </a: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 1</a:t>
            </a:r>
            <a:r>
              <a:rPr lang="en-US" sz="3600" b="1" i="1" baseline="30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st</a:t>
            </a:r>
            <a:r>
              <a:rPr lang="en-US" sz="3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 Timothy 6:17-19 </a:t>
            </a:r>
          </a:p>
        </p:txBody>
      </p:sp>
      <p:sp>
        <p:nvSpPr>
          <p:cNvPr id="31" name="Title 1">
            <a:extLst>
              <a:ext uri="{FF2B5EF4-FFF2-40B4-BE49-F238E27FC236}">
                <a16:creationId xmlns:a16="http://schemas.microsoft.com/office/drawing/2014/main" id="{B497A04F-C2A4-4458-BB1A-982C30917857}"/>
              </a:ext>
            </a:extLst>
          </p:cNvPr>
          <p:cNvSpPr txBox="1">
            <a:spLocks/>
          </p:cNvSpPr>
          <p:nvPr/>
        </p:nvSpPr>
        <p:spPr>
          <a:xfrm>
            <a:off x="909299" y="1565447"/>
            <a:ext cx="18219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6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2" name="Title 1">
            <a:extLst>
              <a:ext uri="{FF2B5EF4-FFF2-40B4-BE49-F238E27FC236}">
                <a16:creationId xmlns:a16="http://schemas.microsoft.com/office/drawing/2014/main" id="{679C5517-6806-47F4-8720-70CBC0038E95}"/>
              </a:ext>
            </a:extLst>
          </p:cNvPr>
          <p:cNvSpPr txBox="1">
            <a:spLocks/>
          </p:cNvSpPr>
          <p:nvPr/>
        </p:nvSpPr>
        <p:spPr>
          <a:xfrm>
            <a:off x="938420" y="2179061"/>
            <a:ext cx="260602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3" name="Title 1">
            <a:extLst>
              <a:ext uri="{FF2B5EF4-FFF2-40B4-BE49-F238E27FC236}">
                <a16:creationId xmlns:a16="http://schemas.microsoft.com/office/drawing/2014/main" id="{9BE8AAD5-787C-4765-99C0-11F814D92033}"/>
              </a:ext>
            </a:extLst>
          </p:cNvPr>
          <p:cNvSpPr txBox="1">
            <a:spLocks/>
          </p:cNvSpPr>
          <p:nvPr/>
        </p:nvSpPr>
        <p:spPr>
          <a:xfrm>
            <a:off x="2990850" y="762000"/>
            <a:ext cx="4419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11430">
                  <a:solidFill>
                    <a:srgbClr val="FFFF00"/>
                  </a:solidFill>
                </a:ln>
                <a:solidFill>
                  <a:srgbClr val="FF0000"/>
                </a:solidFill>
                <a:effectLst>
                  <a:outerShdw blurRad="80000" dist="40000" dir="5040000" algn="tl">
                    <a:srgbClr val="000000">
                      <a:alpha val="30000"/>
                    </a:srgbClr>
                  </a:outerShdw>
                </a:effectLst>
              </a:rPr>
              <a:t>.</a:t>
            </a:r>
            <a:r>
              <a:rPr lang="en-US" sz="4000" b="1" dirty="0">
                <a:ln w="11430">
                  <a:solidFill>
                    <a:srgbClr val="FFFF00"/>
                  </a:solidFill>
                </a:ln>
                <a:solidFill>
                  <a:srgbClr val="FF0000"/>
                </a:solidFill>
                <a:effectLst>
                  <a:outerShdw blurRad="80000" dist="40000" dir="5040000" algn="tl">
                    <a:srgbClr val="000000">
                      <a:alpha val="30000"/>
                    </a:srgbClr>
                  </a:outerShdw>
                </a:effectLst>
              </a:rPr>
              <a:t>                                 </a:t>
            </a:r>
            <a:r>
              <a:rPr lang="en-US" sz="100" b="1" dirty="0">
                <a:ln w="11430">
                  <a:solidFill>
                    <a:srgbClr val="FFFF00"/>
                  </a:solidFill>
                </a:ln>
                <a:solidFill>
                  <a:srgbClr val="FF0000"/>
                </a:solidFill>
                <a:effectLst>
                  <a:outerShdw blurRad="80000" dist="40000" dir="5040000" algn="tl">
                    <a:srgbClr val="000000">
                      <a:alpha val="30000"/>
                    </a:srgbClr>
                  </a:outerShdw>
                </a:effectLst>
              </a:rPr>
              <a:t>.</a:t>
            </a:r>
          </a:p>
        </p:txBody>
      </p:sp>
      <p:sp>
        <p:nvSpPr>
          <p:cNvPr id="34" name="Title 1">
            <a:extLst>
              <a:ext uri="{FF2B5EF4-FFF2-40B4-BE49-F238E27FC236}">
                <a16:creationId xmlns:a16="http://schemas.microsoft.com/office/drawing/2014/main" id="{3D4B0151-7FE1-4492-9BF2-418B4B9C0E96}"/>
              </a:ext>
            </a:extLst>
          </p:cNvPr>
          <p:cNvSpPr txBox="1">
            <a:spLocks/>
          </p:cNvSpPr>
          <p:nvPr/>
        </p:nvSpPr>
        <p:spPr>
          <a:xfrm>
            <a:off x="2286000" y="3200400"/>
            <a:ext cx="4419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11430">
                  <a:solidFill>
                    <a:srgbClr val="FFFF00"/>
                  </a:solidFill>
                </a:ln>
                <a:solidFill>
                  <a:srgbClr val="FF0000"/>
                </a:solidFill>
                <a:effectLst>
                  <a:outerShdw blurRad="80000" dist="40000" dir="5040000" algn="tl">
                    <a:srgbClr val="000000">
                      <a:alpha val="30000"/>
                    </a:srgbClr>
                  </a:outerShdw>
                </a:effectLst>
              </a:rPr>
              <a:t>.</a:t>
            </a:r>
            <a:r>
              <a:rPr lang="en-US" sz="4000" b="1" dirty="0">
                <a:ln w="11430">
                  <a:solidFill>
                    <a:srgbClr val="FFFF00"/>
                  </a:solidFill>
                </a:ln>
                <a:solidFill>
                  <a:srgbClr val="FF0000"/>
                </a:solidFill>
                <a:effectLst>
                  <a:outerShdw blurRad="80000" dist="40000" dir="5040000" algn="tl">
                    <a:srgbClr val="000000">
                      <a:alpha val="30000"/>
                    </a:srgbClr>
                  </a:outerShdw>
                </a:effectLst>
              </a:rPr>
              <a:t>                                 </a:t>
            </a:r>
            <a:r>
              <a:rPr lang="en-US" sz="100" b="1" dirty="0">
                <a:ln w="11430">
                  <a:solidFill>
                    <a:srgbClr val="FFFF00"/>
                  </a:solidFill>
                </a:ln>
                <a:solidFill>
                  <a:srgbClr val="FF0000"/>
                </a:solidFill>
                <a:effectLst>
                  <a:outerShdw blurRad="80000" dist="40000" dir="5040000" algn="tl">
                    <a:srgbClr val="000000">
                      <a:alpha val="30000"/>
                    </a:srgbClr>
                  </a:outerShdw>
                </a:effectLst>
              </a:rPr>
              <a:t>.</a:t>
            </a:r>
            <a:endParaRPr lang="en-US" sz="100" b="1" i="1" dirty="0">
              <a:ln w="11430">
                <a:solidFill>
                  <a:srgbClr val="FFFF00"/>
                </a:solidFill>
              </a:ln>
              <a:solidFill>
                <a:srgbClr val="FF0000"/>
              </a:solidFill>
              <a:effectLst>
                <a:outerShdw blurRad="80000" dist="40000" dir="5040000" algn="tl">
                  <a:srgbClr val="000000">
                    <a:alpha val="30000"/>
                  </a:srgbClr>
                </a:outerShdw>
              </a:effectLst>
            </a:endParaRPr>
          </a:p>
        </p:txBody>
      </p:sp>
      <p:sp>
        <p:nvSpPr>
          <p:cNvPr id="35" name="Title 1">
            <a:extLst>
              <a:ext uri="{FF2B5EF4-FFF2-40B4-BE49-F238E27FC236}">
                <a16:creationId xmlns:a16="http://schemas.microsoft.com/office/drawing/2014/main" id="{165ED990-ACAD-4BCF-AEE9-B10C5E2996DC}"/>
              </a:ext>
            </a:extLst>
          </p:cNvPr>
          <p:cNvSpPr txBox="1">
            <a:spLocks/>
          </p:cNvSpPr>
          <p:nvPr/>
        </p:nvSpPr>
        <p:spPr>
          <a:xfrm>
            <a:off x="5105400" y="3733800"/>
            <a:ext cx="27432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00" b="1" dirty="0">
                <a:ln w="11430"/>
                <a:solidFill>
                  <a:srgbClr val="9966FF"/>
                </a:solidFill>
                <a:effectLst>
                  <a:glow rad="38100">
                    <a:schemeClr val="tx1"/>
                  </a:glow>
                  <a:outerShdw blurRad="80000" dist="40000" dir="5040000" algn="tl">
                    <a:srgbClr val="000000">
                      <a:alpha val="30000"/>
                    </a:srgbClr>
                  </a:outerShdw>
                </a:effectLst>
              </a:rPr>
              <a:t>storing up</a:t>
            </a:r>
            <a:endParaRPr lang="en-US" sz="4000" b="1" i="1" dirty="0">
              <a:ln w="11430"/>
              <a:solidFill>
                <a:srgbClr val="9966FF"/>
              </a:solidFill>
              <a:effectLst>
                <a:glow rad="38100">
                  <a:schemeClr val="tx1"/>
                </a:glow>
                <a:outerShdw blurRad="80000" dist="40000" dir="5040000" algn="tl">
                  <a:srgbClr val="000000">
                    <a:alpha val="30000"/>
                  </a:srgbClr>
                </a:outerShdw>
              </a:effectLst>
            </a:endParaRPr>
          </a:p>
        </p:txBody>
      </p:sp>
      <p:sp>
        <p:nvSpPr>
          <p:cNvPr id="36" name="Title 1">
            <a:extLst>
              <a:ext uri="{FF2B5EF4-FFF2-40B4-BE49-F238E27FC236}">
                <a16:creationId xmlns:a16="http://schemas.microsoft.com/office/drawing/2014/main" id="{0EB171DB-D1C9-48BB-9DA1-528969B92644}"/>
              </a:ext>
            </a:extLst>
          </p:cNvPr>
          <p:cNvSpPr txBox="1">
            <a:spLocks/>
          </p:cNvSpPr>
          <p:nvPr/>
        </p:nvSpPr>
        <p:spPr>
          <a:xfrm>
            <a:off x="2895600" y="4343400"/>
            <a:ext cx="46101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000" b="1" dirty="0">
                <a:ln w="11430"/>
                <a:solidFill>
                  <a:srgbClr val="9966FF"/>
                </a:solidFill>
                <a:effectLst>
                  <a:glow rad="38100">
                    <a:schemeClr val="tx1"/>
                  </a:glow>
                  <a:outerShdw blurRad="80000" dist="40000" dir="5040000" algn="tl">
                    <a:srgbClr val="000000">
                      <a:alpha val="30000"/>
                    </a:srgbClr>
                  </a:outerShdw>
                </a:effectLst>
              </a:rPr>
              <a:t>good foundation</a:t>
            </a:r>
            <a:endParaRPr lang="en-US" sz="4000" b="1" i="1" dirty="0">
              <a:ln w="11430"/>
              <a:solidFill>
                <a:srgbClr val="9966FF"/>
              </a:solidFill>
              <a:effectLst>
                <a:glow rad="38100">
                  <a:schemeClr val="tx1"/>
                </a:glow>
                <a:outerShdw blurRad="80000" dist="40000" dir="5040000" algn="tl">
                  <a:srgbClr val="000000">
                    <a:alpha val="30000"/>
                  </a:srgbClr>
                </a:outerShdw>
              </a:effectLst>
            </a:endParaRPr>
          </a:p>
        </p:txBody>
      </p:sp>
      <p:sp>
        <p:nvSpPr>
          <p:cNvPr id="37" name="Rectangle 2">
            <a:extLst>
              <a:ext uri="{FF2B5EF4-FFF2-40B4-BE49-F238E27FC236}">
                <a16:creationId xmlns:a16="http://schemas.microsoft.com/office/drawing/2014/main" id="{79248B7E-7732-418D-8FBF-C80CAE8A60BF}"/>
              </a:ext>
            </a:extLst>
          </p:cNvPr>
          <p:cNvSpPr txBox="1">
            <a:spLocks noChangeArrowheads="1"/>
          </p:cNvSpPr>
          <p:nvPr/>
        </p:nvSpPr>
        <p:spPr bwMode="auto">
          <a:xfrm>
            <a:off x="871538" y="1511091"/>
            <a:ext cx="18835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 in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2">
            <a:extLst>
              <a:ext uri="{FF2B5EF4-FFF2-40B4-BE49-F238E27FC236}">
                <a16:creationId xmlns:a16="http://schemas.microsoft.com/office/drawing/2014/main" id="{90913D9F-043A-4C23-A321-210B538F8128}"/>
              </a:ext>
            </a:extLst>
          </p:cNvPr>
          <p:cNvSpPr txBox="1">
            <a:spLocks noChangeArrowheads="1"/>
          </p:cNvSpPr>
          <p:nvPr/>
        </p:nvSpPr>
        <p:spPr bwMode="auto">
          <a:xfrm>
            <a:off x="981075" y="2120232"/>
            <a:ext cx="2513049" cy="76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God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6">
            <a:extLst>
              <a:ext uri="{FF2B5EF4-FFF2-40B4-BE49-F238E27FC236}">
                <a16:creationId xmlns:a16="http://schemas.microsoft.com/office/drawing/2014/main" id="{24D3967C-D996-40D9-8D9D-B055E2B3DD85}"/>
              </a:ext>
            </a:extLst>
          </p:cNvPr>
          <p:cNvSpPr>
            <a:spLocks noChangeArrowheads="1"/>
          </p:cNvSpPr>
          <p:nvPr/>
        </p:nvSpPr>
        <p:spPr bwMode="auto">
          <a:xfrm>
            <a:off x="1988717" y="1514475"/>
            <a:ext cx="768771" cy="75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0" name="Rectangle 9">
            <a:extLst>
              <a:ext uri="{FF2B5EF4-FFF2-40B4-BE49-F238E27FC236}">
                <a16:creationId xmlns:a16="http://schemas.microsoft.com/office/drawing/2014/main" id="{422DB711-562E-4944-9076-07B73B92DEC1}"/>
              </a:ext>
            </a:extLst>
          </p:cNvPr>
          <p:cNvSpPr>
            <a:spLocks noChangeArrowheads="1"/>
          </p:cNvSpPr>
          <p:nvPr/>
        </p:nvSpPr>
        <p:spPr bwMode="auto">
          <a:xfrm>
            <a:off x="2207964" y="2153413"/>
            <a:ext cx="1311091" cy="69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41" name="Rectangle 2">
            <a:extLst>
              <a:ext uri="{FF2B5EF4-FFF2-40B4-BE49-F238E27FC236}">
                <a16:creationId xmlns:a16="http://schemas.microsoft.com/office/drawing/2014/main" id="{284FBC84-ADB0-442A-8857-D6209123514E}"/>
              </a:ext>
            </a:extLst>
          </p:cNvPr>
          <p:cNvSpPr txBox="1">
            <a:spLocks noChangeArrowheads="1"/>
          </p:cNvSpPr>
          <p:nvPr/>
        </p:nvSpPr>
        <p:spPr bwMode="auto">
          <a:xfrm>
            <a:off x="2241549" y="3361263"/>
            <a:ext cx="4516438"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rich in good works</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2" name="Rectangle 6">
            <a:extLst>
              <a:ext uri="{FF2B5EF4-FFF2-40B4-BE49-F238E27FC236}">
                <a16:creationId xmlns:a16="http://schemas.microsoft.com/office/drawing/2014/main" id="{1E708E7A-CAC9-475E-8F4C-D90AF734A641}"/>
              </a:ext>
            </a:extLst>
          </p:cNvPr>
          <p:cNvSpPr>
            <a:spLocks noChangeArrowheads="1"/>
          </p:cNvSpPr>
          <p:nvPr/>
        </p:nvSpPr>
        <p:spPr bwMode="auto">
          <a:xfrm>
            <a:off x="3136476" y="925512"/>
            <a:ext cx="4102524"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not to be haughty</a:t>
            </a: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43" name="Title 1">
            <a:extLst>
              <a:ext uri="{FF2B5EF4-FFF2-40B4-BE49-F238E27FC236}">
                <a16:creationId xmlns:a16="http://schemas.microsoft.com/office/drawing/2014/main" id="{3FCA5E61-74E2-4436-A111-37F86597F0B4}"/>
              </a:ext>
            </a:extLst>
          </p:cNvPr>
          <p:cNvSpPr txBox="1">
            <a:spLocks/>
          </p:cNvSpPr>
          <p:nvPr/>
        </p:nvSpPr>
        <p:spPr>
          <a:xfrm>
            <a:off x="1725460" y="5757209"/>
            <a:ext cx="2725096" cy="805515"/>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glow>
                  <a:outerShdw blurRad="80000" dist="40000" dir="5040000" algn="tl">
                    <a:srgbClr val="000000">
                      <a:alpha val="30000"/>
                    </a:srgbClr>
                  </a:outerShdw>
                </a:effectLst>
              </a:rPr>
              <a:t>eternal life</a:t>
            </a:r>
          </a:p>
        </p:txBody>
      </p:sp>
      <p:sp>
        <p:nvSpPr>
          <p:cNvPr id="44" name="Multiply 42">
            <a:extLst>
              <a:ext uri="{FF2B5EF4-FFF2-40B4-BE49-F238E27FC236}">
                <a16:creationId xmlns:a16="http://schemas.microsoft.com/office/drawing/2014/main" id="{2BCA133F-1547-4725-B0F4-7269190B2025}"/>
              </a:ext>
            </a:extLst>
          </p:cNvPr>
          <p:cNvSpPr/>
          <p:nvPr/>
        </p:nvSpPr>
        <p:spPr>
          <a:xfrm>
            <a:off x="5503363" y="1025898"/>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1530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18" presetClass="emph" presetSubtype="0" fill="hold" grpId="1" nodeType="withEffect">
                                  <p:stCondLst>
                                    <p:cond delay="0"/>
                                  </p:stCondLst>
                                  <p:childTnLst>
                                    <p:set>
                                      <p:cBhvr override="childStyle">
                                        <p:cTn id="9" dur="500" fill="hold"/>
                                        <p:tgtEl>
                                          <p:spTgt spid="33"/>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dissolve">
                                      <p:cBhvr>
                                        <p:cTn id="17" dur="500">
                                          <p:stCondLst>
                                            <p:cond delay="0"/>
                                          </p:stCondLst>
                                        </p:cTn>
                                        <p:tgtEl>
                                          <p:spTgt spid="44"/>
                                        </p:tgtEl>
                                      </p:cBhvr>
                                    </p:animEffect>
                                    <p:anim to="" calcmode="lin" valueType="num">
                                      <p:cBhvr>
                                        <p:cTn id="18" dur="500" fill="hold">
                                          <p:stCondLst>
                                            <p:cond delay="0"/>
                                          </p:stCondLst>
                                        </p:cTn>
                                        <p:tgtEl>
                                          <p:spTgt spid="44"/>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44"/>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18" presetClass="emph" presetSubtype="0" fill="hold" grpId="1" nodeType="withEffect">
                                  <p:stCondLst>
                                    <p:cond delay="0"/>
                                  </p:stCondLst>
                                  <p:childTnLst>
                                    <p:set>
                                      <p:cBhvr override="childStyle">
                                        <p:cTn id="34" dur="500" fill="hold"/>
                                        <p:tgtEl>
                                          <p:spTgt spid="34"/>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par>
                                <p:cTn id="43" presetID="18" presetClass="emph" presetSubtype="0" fill="hold" grpId="1" nodeType="withEffect">
                                  <p:stCondLst>
                                    <p:cond delay="0"/>
                                  </p:stCondLst>
                                  <p:childTnLst>
                                    <p:set>
                                      <p:cBhvr override="childStyle">
                                        <p:cTn id="44" dur="500" fill="hold"/>
                                        <p:tgtEl>
                                          <p:spTgt spid="31"/>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par>
                                <p:cTn id="48" presetID="16" presetClass="exit" presetSubtype="21" fill="hold" grpId="2" nodeType="withEffect">
                                  <p:stCondLst>
                                    <p:cond delay="0"/>
                                  </p:stCondLst>
                                  <p:childTnLst>
                                    <p:animEffect transition="out" filter="barn(inVertical)">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6" presetClass="exit" presetSubtype="21" fill="hold" grpId="2" nodeType="withEffect">
                                  <p:stCondLst>
                                    <p:cond delay="0"/>
                                  </p:stCondLst>
                                  <p:childTnLst>
                                    <p:animEffect transition="out" filter="barn(inVertical)">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1"/>
                                        </p:tgtEl>
                                      </p:cBhvr>
                                    </p:animEffect>
                                    <p:set>
                                      <p:cBhvr>
                                        <p:cTn id="56" dur="1" fill="hold">
                                          <p:stCondLst>
                                            <p:cond delay="499"/>
                                          </p:stCondLst>
                                        </p:cTn>
                                        <p:tgtEl>
                                          <p:spTgt spid="4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6"/>
                                        </p:tgtEl>
                                      </p:cBhvr>
                                    </p:animEffect>
                                    <p:set>
                                      <p:cBhvr>
                                        <p:cTn id="65" dur="1" fill="hold">
                                          <p:stCondLst>
                                            <p:cond delay="499"/>
                                          </p:stCondLst>
                                        </p:cTn>
                                        <p:tgtEl>
                                          <p:spTgt spid="3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4"/>
                                        </p:tgtEl>
                                      </p:cBhvr>
                                    </p:animEffect>
                                    <p:set>
                                      <p:cBhvr>
                                        <p:cTn id="68" dur="1" fill="hold">
                                          <p:stCondLst>
                                            <p:cond delay="499"/>
                                          </p:stCondLst>
                                        </p:cTn>
                                        <p:tgtEl>
                                          <p:spTgt spid="44"/>
                                        </p:tgtEl>
                                        <p:attrNameLst>
                                          <p:attrName>style.visibility</p:attrName>
                                        </p:attrNameLst>
                                      </p:cBhvr>
                                      <p:to>
                                        <p:strVal val="hidden"/>
                                      </p:to>
                                    </p:set>
                                  </p:childTnLst>
                                </p:cTn>
                              </p:par>
                              <p:par>
                                <p:cTn id="69" presetID="0" presetClass="entr" presetSubtype="0" fill="hold" grpId="0" nodeType="withEffect">
                                  <p:stCondLst>
                                    <p:cond delay="400"/>
                                  </p:stCondLst>
                                  <p:childTnLst>
                                    <p:set>
                                      <p:cBhvr>
                                        <p:cTn id="70" dur="1" fill="hold">
                                          <p:stCondLst>
                                            <p:cond delay="0"/>
                                          </p:stCondLst>
                                        </p:cTn>
                                        <p:tgtEl>
                                          <p:spTgt spid="39"/>
                                        </p:tgtEl>
                                        <p:attrNameLst>
                                          <p:attrName>style.visibility</p:attrName>
                                        </p:attrNameLst>
                                      </p:cBhvr>
                                      <p:to>
                                        <p:strVal val="visible"/>
                                      </p:to>
                                    </p:set>
                                    <p:animEffect transition="in" filter="dissolve">
                                      <p:cBhvr>
                                        <p:cTn id="71" dur="500">
                                          <p:stCondLst>
                                            <p:cond delay="0"/>
                                          </p:stCondLst>
                                        </p:cTn>
                                        <p:tgtEl>
                                          <p:spTgt spid="39"/>
                                        </p:tgtEl>
                                      </p:cBhvr>
                                    </p:animEffect>
                                    <p:anim to="" calcmode="lin" valueType="num">
                                      <p:cBhvr>
                                        <p:cTn id="72" dur="500" fill="hold">
                                          <p:stCondLst>
                                            <p:cond delay="0"/>
                                          </p:stCondLst>
                                        </p:cTn>
                                        <p:tgtEl>
                                          <p:spTgt spid="39"/>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39"/>
                                        </p:tgtEl>
                                        <p:attrNameLst>
                                          <p:attrName>ppt_h</p:attrName>
                                        </p:attrNameLst>
                                      </p:cBhvr>
                                      <p:tavLst>
                                        <p:tav tm="0">
                                          <p:val>
                                            <p:strVal val="#ppt_h*4"/>
                                          </p:val>
                                        </p:tav>
                                        <p:tav tm="100000">
                                          <p:val>
                                            <p:strVal val="#ppt_h"/>
                                          </p:val>
                                        </p:tav>
                                      </p:tavLst>
                                    </p:anim>
                                  </p:childTnLst>
                                </p:cTn>
                              </p:par>
                              <p:par>
                                <p:cTn id="74" presetID="22" presetClass="entr" presetSubtype="8" fill="hold" grpId="0" nodeType="withEffect">
                                  <p:stCondLst>
                                    <p:cond delay="60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500"/>
                                        <p:tgtEl>
                                          <p:spTgt spid="32"/>
                                        </p:tgtEl>
                                      </p:cBhvr>
                                    </p:animEffect>
                                  </p:childTnLst>
                                </p:cTn>
                              </p:par>
                              <p:par>
                                <p:cTn id="77" presetID="18" presetClass="emph" presetSubtype="0" fill="hold" grpId="1" nodeType="withEffect">
                                  <p:stCondLst>
                                    <p:cond delay="600"/>
                                  </p:stCondLst>
                                  <p:childTnLst>
                                    <p:set>
                                      <p:cBhvr override="childStyle">
                                        <p:cTn id="78" dur="500" fill="hold"/>
                                        <p:tgtEl>
                                          <p:spTgt spid="32"/>
                                        </p:tgtEl>
                                        <p:attrNameLst>
                                          <p:attrName>style.textDecorationUnderline</p:attrName>
                                        </p:attrNameLst>
                                      </p:cBhvr>
                                      <p:to>
                                        <p:strVal val="true"/>
                                      </p:to>
                                    </p:set>
                                  </p:childTnLst>
                                </p:cTn>
                              </p:par>
                              <p:par>
                                <p:cTn id="79" presetID="22" presetClass="entr" presetSubtype="8" fill="hold" grpId="0" nodeType="withEffect">
                                  <p:stCondLst>
                                    <p:cond delay="600"/>
                                  </p:stCondLst>
                                  <p:childTnLst>
                                    <p:set>
                                      <p:cBhvr>
                                        <p:cTn id="80" dur="1" fill="hold">
                                          <p:stCondLst>
                                            <p:cond delay="0"/>
                                          </p:stCondLst>
                                        </p:cTn>
                                        <p:tgtEl>
                                          <p:spTgt spid="38"/>
                                        </p:tgtEl>
                                        <p:attrNameLst>
                                          <p:attrName>style.visibility</p:attrName>
                                        </p:attrNameLst>
                                      </p:cBhvr>
                                      <p:to>
                                        <p:strVal val="visible"/>
                                      </p:to>
                                    </p:set>
                                    <p:animEffect transition="in" filter="wipe(left)">
                                      <p:cBhvr>
                                        <p:cTn id="81" dur="500"/>
                                        <p:tgtEl>
                                          <p:spTgt spid="38"/>
                                        </p:tgtEl>
                                      </p:cBhvr>
                                    </p:animEffect>
                                  </p:childTnLst>
                                </p:cTn>
                              </p:par>
                              <p:par>
                                <p:cTn id="82" presetID="0" presetClass="entr" presetSubtype="0" fill="hold" grpId="0" nodeType="withEffect">
                                  <p:stCondLst>
                                    <p:cond delay="1000"/>
                                  </p:stCondLst>
                                  <p:iterate type="lt">
                                    <p:tmPct val="10000"/>
                                  </p:iterate>
                                  <p:childTnLst>
                                    <p:set>
                                      <p:cBhvr>
                                        <p:cTn id="83" dur="1" fill="hold">
                                          <p:stCondLst>
                                            <p:cond delay="0"/>
                                          </p:stCondLst>
                                        </p:cTn>
                                        <p:tgtEl>
                                          <p:spTgt spid="40"/>
                                        </p:tgtEl>
                                        <p:attrNameLst>
                                          <p:attrName>style.visibility</p:attrName>
                                        </p:attrNameLst>
                                      </p:cBhvr>
                                      <p:to>
                                        <p:strVal val="visible"/>
                                      </p:to>
                                    </p:set>
                                    <p:animEffect transition="in" filter="dissolve">
                                      <p:cBhvr>
                                        <p:cTn id="84" dur="500">
                                          <p:stCondLst>
                                            <p:cond delay="0"/>
                                          </p:stCondLst>
                                        </p:cTn>
                                        <p:tgtEl>
                                          <p:spTgt spid="40"/>
                                        </p:tgtEl>
                                      </p:cBhvr>
                                    </p:animEffect>
                                    <p:anim to="" calcmode="lin" valueType="num">
                                      <p:cBhvr>
                                        <p:cTn id="85" dur="500" fill="hold">
                                          <p:stCondLst>
                                            <p:cond delay="0"/>
                                          </p:stCondLst>
                                        </p:cTn>
                                        <p:tgtEl>
                                          <p:spTgt spid="40"/>
                                        </p:tgtEl>
                                        <p:attrNameLst>
                                          <p:attrName>ppt_w</p:attrName>
                                        </p:attrNameLst>
                                      </p:cBhvr>
                                      <p:tavLst>
                                        <p:tav tm="0">
                                          <p:val>
                                            <p:strVal val="#ppt_w*4"/>
                                          </p:val>
                                        </p:tav>
                                        <p:tav tm="100000">
                                          <p:val>
                                            <p:strVal val="#ppt_w"/>
                                          </p:val>
                                        </p:tav>
                                      </p:tavLst>
                                    </p:anim>
                                    <p:anim to="" calcmode="lin" valueType="num">
                                      <p:cBhvr>
                                        <p:cTn id="86" dur="500" fill="hold">
                                          <p:stCondLst>
                                            <p:cond delay="0"/>
                                          </p:stCondLst>
                                        </p:cTn>
                                        <p:tgtEl>
                                          <p:spTgt spid="40"/>
                                        </p:tgtEl>
                                        <p:attrNameLst>
                                          <p:attrName>ppt_h</p:attrName>
                                        </p:attrNameLst>
                                      </p:cBhvr>
                                      <p:tavLst>
                                        <p:tav tm="0">
                                          <p:val>
                                            <p:strVal val="#ppt_h*4"/>
                                          </p:val>
                                        </p:tav>
                                        <p:tav tm="100000">
                                          <p:val>
                                            <p:strVal val="#ppt_h"/>
                                          </p:val>
                                        </p:tav>
                                      </p:tavLst>
                                    </p:anim>
                                  </p:childTnLst>
                                </p:cTn>
                              </p:par>
                            </p:childTnLst>
                          </p:cTn>
                        </p:par>
                        <p:par>
                          <p:cTn id="87" fill="hold">
                            <p:stCondLst>
                              <p:cond delay="1600"/>
                            </p:stCondLst>
                            <p:childTnLst>
                              <p:par>
                                <p:cTn id="88" presetID="26" presetClass="emph" presetSubtype="0" fill="hold" grpId="1" nodeType="afterEffect">
                                  <p:stCondLst>
                                    <p:cond delay="0"/>
                                  </p:stCondLst>
                                  <p:iterate type="lt">
                                    <p:tmPct val="0"/>
                                  </p:iterate>
                                  <p:childTnLst>
                                    <p:animEffect transition="out" filter="fade">
                                      <p:cBhvr>
                                        <p:cTn id="89" dur="500" tmFilter="0, 0; .2, .5; .8, .5; 1, 0"/>
                                        <p:tgtEl>
                                          <p:spTgt spid="40"/>
                                        </p:tgtEl>
                                      </p:cBhvr>
                                    </p:animEffect>
                                    <p:animScale>
                                      <p:cBhvr>
                                        <p:cTn id="90" dur="250" autoRev="1" fill="hold"/>
                                        <p:tgtEl>
                                          <p:spTgt spid="40"/>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childTnLst>
                                </p:cTn>
                              </p:par>
                              <p:par>
                                <p:cTn id="96" presetID="42" presetClass="path" presetSubtype="0" accel="50000" decel="50000" fill="hold" grpId="1" nodeType="withEffect">
                                  <p:stCondLst>
                                    <p:cond delay="0"/>
                                  </p:stCondLst>
                                  <p:childTnLst>
                                    <p:animMotion origin="layout" path="M -3.61111E-6 1.85185E-6 L 0.17205 -0.24815 " pathEditMode="relative" rAng="0" ptsTypes="AA">
                                      <p:cBhvr>
                                        <p:cTn id="97" dur="2000" fill="hold"/>
                                        <p:tgtEl>
                                          <p:spTgt spid="43"/>
                                        </p:tgtEl>
                                        <p:attrNameLst>
                                          <p:attrName>ppt_x</p:attrName>
                                          <p:attrName>ppt_y</p:attrName>
                                        </p:attrNameLst>
                                      </p:cBhvr>
                                      <p:rCtr x="8594" y="-12407"/>
                                    </p:animMotion>
                                  </p:childTnLst>
                                </p:cTn>
                              </p:par>
                              <p:par>
                                <p:cTn id="98" presetID="10" presetClass="exit" presetSubtype="0" fill="hold" grpId="0" nodeType="withEffect">
                                  <p:stCondLst>
                                    <p:cond delay="0"/>
                                  </p:stCondLst>
                                  <p:childTnLst>
                                    <p:animEffect transition="out" filter="fade">
                                      <p:cBhvr>
                                        <p:cTn id="99" dur="1250"/>
                                        <p:tgtEl>
                                          <p:spTgt spid="30"/>
                                        </p:tgtEl>
                                      </p:cBhvr>
                                    </p:animEffect>
                                    <p:set>
                                      <p:cBhvr>
                                        <p:cTn id="100" dur="1" fill="hold">
                                          <p:stCondLst>
                                            <p:cond delay="1249"/>
                                          </p:stCondLst>
                                        </p:cTn>
                                        <p:tgtEl>
                                          <p:spTgt spid="30"/>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32"/>
                                        </p:tgtEl>
                                      </p:cBhvr>
                                    </p:animEffect>
                                    <p:set>
                                      <p:cBhvr>
                                        <p:cTn id="109" dur="1" fill="hold">
                                          <p:stCondLst>
                                            <p:cond delay="499"/>
                                          </p:stCondLst>
                                        </p:cTn>
                                        <p:tgtEl>
                                          <p:spTgt spid="32"/>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8"/>
                                        </p:tgtEl>
                                      </p:cBhvr>
                                    </p:animEffect>
                                    <p:set>
                                      <p:cBhvr>
                                        <p:cTn id="112" dur="1" fill="hold">
                                          <p:stCondLst>
                                            <p:cond delay="499"/>
                                          </p:stCondLst>
                                        </p:cTn>
                                        <p:tgtEl>
                                          <p:spTgt spid="3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9"/>
                                        </p:tgtEl>
                                      </p:cBhvr>
                                    </p:animEffect>
                                    <p:set>
                                      <p:cBhvr>
                                        <p:cTn id="115" dur="1" fill="hold">
                                          <p:stCondLst>
                                            <p:cond delay="499"/>
                                          </p:stCondLst>
                                        </p:cTn>
                                        <p:tgtEl>
                                          <p:spTgt spid="39"/>
                                        </p:tgtEl>
                                        <p:attrNameLst>
                                          <p:attrName>style.visibility</p:attrName>
                                        </p:attrNameLst>
                                      </p:cBhvr>
                                      <p:to>
                                        <p:strVal val="hidden"/>
                                      </p:to>
                                    </p:set>
                                  </p:childTnLst>
                                </p:cTn>
                              </p:par>
                              <p:par>
                                <p:cTn id="116" presetID="10" presetClass="exit" presetSubtype="0" fill="hold" grpId="2" nodeType="withEffect">
                                  <p:stCondLst>
                                    <p:cond delay="0"/>
                                  </p:stCondLst>
                                  <p:iterate type="lt">
                                    <p:tmPct val="0"/>
                                  </p:iterate>
                                  <p:childTnLst>
                                    <p:animEffect transition="out" filter="fade">
                                      <p:cBhvr>
                                        <p:cTn id="117" dur="500"/>
                                        <p:tgtEl>
                                          <p:spTgt spid="40"/>
                                        </p:tgtEl>
                                      </p:cBhvr>
                                    </p:animEffect>
                                    <p:set>
                                      <p:cBhvr>
                                        <p:cTn id="118"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6" grpId="0"/>
      <p:bldP spid="36" grpId="1"/>
      <p:bldP spid="37" grpId="0"/>
      <p:bldP spid="37" grpId="1"/>
      <p:bldP spid="38" grpId="0"/>
      <p:bldP spid="38" grpId="1"/>
      <p:bldP spid="39" grpId="0"/>
      <p:bldP spid="39" grpId="1"/>
      <p:bldP spid="40" grpId="0"/>
      <p:bldP spid="40" grpId="1"/>
      <p:bldP spid="40" grpId="2"/>
      <p:bldP spid="41" grpId="0"/>
      <p:bldP spid="41" grpId="1"/>
      <p:bldP spid="42" grpId="0"/>
      <p:bldP spid="42" grpId="1"/>
      <p:bldP spid="43" grpId="0"/>
      <p:bldP spid="43" grpId="1"/>
      <p:bldP spid="44" grpId="0" animBg="1"/>
      <p:bldP spid="4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3617DC-0065-410F-93AA-1B7DB471B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801504" cy="1364776"/>
          </a:xfrm>
          <a:prstGeom prst="rect">
            <a:avLst/>
          </a:prstGeom>
        </p:spPr>
      </p:pic>
      <p:pic>
        <p:nvPicPr>
          <p:cNvPr id="3" name="Picture 2">
            <a:extLst>
              <a:ext uri="{FF2B5EF4-FFF2-40B4-BE49-F238E27FC236}">
                <a16:creationId xmlns:a16="http://schemas.microsoft.com/office/drawing/2014/main" id="{9D18D30C-06D4-4B8E-8CAC-799BF42807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0" r="12500"/>
          <a:stretch/>
        </p:blipFill>
        <p:spPr>
          <a:xfrm>
            <a:off x="1801504" y="0"/>
            <a:ext cx="1815153" cy="1361365"/>
          </a:xfrm>
          <a:prstGeom prst="rect">
            <a:avLst/>
          </a:prstGeom>
        </p:spPr>
      </p:pic>
      <p:pic>
        <p:nvPicPr>
          <p:cNvPr id="4" name="Picture 2">
            <a:extLst>
              <a:ext uri="{FF2B5EF4-FFF2-40B4-BE49-F238E27FC236}">
                <a16:creationId xmlns:a16="http://schemas.microsoft.com/office/drawing/2014/main" id="{C65CC719-3A10-4994-B63A-0904428DD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8350" y="0"/>
            <a:ext cx="1827107" cy="1371582"/>
          </a:xfrm>
          <a:prstGeom prst="rect">
            <a:avLst/>
          </a:prstGeom>
        </p:spPr>
      </p:pic>
      <p:pic>
        <p:nvPicPr>
          <p:cNvPr id="5" name="Picture 2">
            <a:extLst>
              <a:ext uri="{FF2B5EF4-FFF2-40B4-BE49-F238E27FC236}">
                <a16:creationId xmlns:a16="http://schemas.microsoft.com/office/drawing/2014/main" id="{4AF10514-7CB3-4F57-9901-1BA68C9085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8" r="12333"/>
          <a:stretch/>
        </p:blipFill>
        <p:spPr>
          <a:xfrm flipH="1">
            <a:off x="5445458" y="0"/>
            <a:ext cx="1842446" cy="1364776"/>
          </a:xfrm>
          <a:prstGeom prst="rect">
            <a:avLst/>
          </a:prstGeom>
        </p:spPr>
      </p:pic>
      <p:pic>
        <p:nvPicPr>
          <p:cNvPr id="26" name="Content Placeholder 3">
            <a:extLst>
              <a:ext uri="{FF2B5EF4-FFF2-40B4-BE49-F238E27FC236}">
                <a16:creationId xmlns:a16="http://schemas.microsoft.com/office/drawing/2014/main" id="{80CCC953-6FE1-4BB1-BD6F-9E67953B8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7904" y="0"/>
            <a:ext cx="1856096" cy="1364776"/>
          </a:xfrm>
          <a:prstGeom prst="rect">
            <a:avLst/>
          </a:prstGeom>
        </p:spPr>
      </p:pic>
      <p:pic>
        <p:nvPicPr>
          <p:cNvPr id="6" name="Picture 2">
            <a:extLst>
              <a:ext uri="{FF2B5EF4-FFF2-40B4-BE49-F238E27FC236}">
                <a16:creationId xmlns:a16="http://schemas.microsoft.com/office/drawing/2014/main" id="{657BA8A4-760C-4D7C-B679-2384B1AAF3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7040" y="1364776"/>
            <a:ext cx="1733266" cy="1340892"/>
          </a:xfrm>
          <a:prstGeom prst="rect">
            <a:avLst/>
          </a:prstGeom>
        </p:spPr>
      </p:pic>
      <p:pic>
        <p:nvPicPr>
          <p:cNvPr id="7" name="Picture 3">
            <a:extLst>
              <a:ext uri="{FF2B5EF4-FFF2-40B4-BE49-F238E27FC236}">
                <a16:creationId xmlns:a16="http://schemas.microsoft.com/office/drawing/2014/main" id="{66382ED5-681F-42DD-A08B-80FA2DFEC08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762" b="6188"/>
          <a:stretch/>
        </p:blipFill>
        <p:spPr>
          <a:xfrm>
            <a:off x="3630305" y="1364776"/>
            <a:ext cx="1837899" cy="1334070"/>
          </a:xfrm>
          <a:prstGeom prst="rect">
            <a:avLst/>
          </a:prstGeom>
        </p:spPr>
      </p:pic>
      <p:pic>
        <p:nvPicPr>
          <p:cNvPr id="8" name="Picture 2">
            <a:extLst>
              <a:ext uri="{FF2B5EF4-FFF2-40B4-BE49-F238E27FC236}">
                <a16:creationId xmlns:a16="http://schemas.microsoft.com/office/drawing/2014/main" id="{98429AB1-6A90-47E2-9FC5-A3F2349810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155" r="11795"/>
          <a:stretch/>
        </p:blipFill>
        <p:spPr>
          <a:xfrm>
            <a:off x="0" y="1364776"/>
            <a:ext cx="1897039" cy="1330657"/>
          </a:xfrm>
          <a:prstGeom prst="rect">
            <a:avLst/>
          </a:prstGeom>
        </p:spPr>
      </p:pic>
      <p:pic>
        <p:nvPicPr>
          <p:cNvPr id="9" name="Picture 3">
            <a:extLst>
              <a:ext uri="{FF2B5EF4-FFF2-40B4-BE49-F238E27FC236}">
                <a16:creationId xmlns:a16="http://schemas.microsoft.com/office/drawing/2014/main" id="{9F04FBC8-3B56-4EC1-A33F-C8808837E9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9104" y="1364776"/>
            <a:ext cx="1828801" cy="1351128"/>
          </a:xfrm>
          <a:prstGeom prst="rect">
            <a:avLst/>
          </a:prstGeom>
        </p:spPr>
      </p:pic>
      <p:pic>
        <p:nvPicPr>
          <p:cNvPr id="10" name="Picture 2">
            <a:extLst>
              <a:ext uri="{FF2B5EF4-FFF2-40B4-BE49-F238E27FC236}">
                <a16:creationId xmlns:a16="http://schemas.microsoft.com/office/drawing/2014/main" id="{2AD36C96-7BA1-4F15-B1CC-7B4798459BF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950"/>
          <a:stretch/>
        </p:blipFill>
        <p:spPr>
          <a:xfrm>
            <a:off x="5431810" y="2698844"/>
            <a:ext cx="1856095" cy="1396491"/>
          </a:xfrm>
          <a:prstGeom prst="rect">
            <a:avLst/>
          </a:prstGeom>
        </p:spPr>
      </p:pic>
      <p:pic>
        <p:nvPicPr>
          <p:cNvPr id="11" name="Picture 3">
            <a:extLst>
              <a:ext uri="{FF2B5EF4-FFF2-40B4-BE49-F238E27FC236}">
                <a16:creationId xmlns:a16="http://schemas.microsoft.com/office/drawing/2014/main" id="{2BBBD2D3-24EC-469F-95EC-1AD110BAAA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1534"/>
          <a:stretch/>
        </p:blipFill>
        <p:spPr>
          <a:xfrm>
            <a:off x="3657601" y="2698844"/>
            <a:ext cx="1774208" cy="1388444"/>
          </a:xfrm>
          <a:prstGeom prst="rect">
            <a:avLst/>
          </a:prstGeom>
        </p:spPr>
      </p:pic>
      <p:pic>
        <p:nvPicPr>
          <p:cNvPr id="12" name="Picture 3">
            <a:extLst>
              <a:ext uri="{FF2B5EF4-FFF2-40B4-BE49-F238E27FC236}">
                <a16:creationId xmlns:a16="http://schemas.microsoft.com/office/drawing/2014/main" id="{72944645-A8A3-4623-9101-527E99B6174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4701"/>
          <a:stretch/>
        </p:blipFill>
        <p:spPr>
          <a:xfrm>
            <a:off x="1869744" y="2698844"/>
            <a:ext cx="1787857" cy="1381183"/>
          </a:xfrm>
          <a:prstGeom prst="rect">
            <a:avLst/>
          </a:prstGeom>
        </p:spPr>
      </p:pic>
      <p:pic>
        <p:nvPicPr>
          <p:cNvPr id="13" name="Picture 3">
            <a:extLst>
              <a:ext uri="{FF2B5EF4-FFF2-40B4-BE49-F238E27FC236}">
                <a16:creationId xmlns:a16="http://schemas.microsoft.com/office/drawing/2014/main" id="{DFAF0491-2DC1-42DC-BCA3-9AA6B9DA101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2500" r="12500"/>
          <a:stretch/>
        </p:blipFill>
        <p:spPr>
          <a:xfrm>
            <a:off x="0" y="2698844"/>
            <a:ext cx="1869743" cy="1392072"/>
          </a:xfrm>
          <a:prstGeom prst="rect">
            <a:avLst/>
          </a:prstGeom>
        </p:spPr>
      </p:pic>
      <p:pic>
        <p:nvPicPr>
          <p:cNvPr id="14" name="Picture 3">
            <a:extLst>
              <a:ext uri="{FF2B5EF4-FFF2-40B4-BE49-F238E27FC236}">
                <a16:creationId xmlns:a16="http://schemas.microsoft.com/office/drawing/2014/main" id="{D05033DA-EAFB-4FBC-A46F-BAAE7D4C1AF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255"/>
          <a:stretch/>
        </p:blipFill>
        <p:spPr>
          <a:xfrm>
            <a:off x="7283356" y="2698844"/>
            <a:ext cx="1860645" cy="1395484"/>
          </a:xfrm>
          <a:prstGeom prst="rect">
            <a:avLst/>
          </a:prstGeom>
        </p:spPr>
      </p:pic>
      <p:pic>
        <p:nvPicPr>
          <p:cNvPr id="15" name="Picture 2">
            <a:extLst>
              <a:ext uri="{FF2B5EF4-FFF2-40B4-BE49-F238E27FC236}">
                <a16:creationId xmlns:a16="http://schemas.microsoft.com/office/drawing/2014/main" id="{8F333D22-8107-4D9F-BB5B-3982D3F5568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11296"/>
          <a:stretch/>
        </p:blipFill>
        <p:spPr>
          <a:xfrm>
            <a:off x="-1" y="5497158"/>
            <a:ext cx="1775013" cy="1360842"/>
          </a:xfrm>
          <a:prstGeom prst="rect">
            <a:avLst/>
          </a:prstGeom>
        </p:spPr>
      </p:pic>
      <p:pic>
        <p:nvPicPr>
          <p:cNvPr id="16" name="Picture 2">
            <a:extLst>
              <a:ext uri="{FF2B5EF4-FFF2-40B4-BE49-F238E27FC236}">
                <a16:creationId xmlns:a16="http://schemas.microsoft.com/office/drawing/2014/main" id="{55E6CECF-9885-4A23-88E5-D22673B34C6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60610" y="1364776"/>
            <a:ext cx="1883392" cy="1337481"/>
          </a:xfrm>
          <a:prstGeom prst="rect">
            <a:avLst/>
          </a:prstGeom>
        </p:spPr>
      </p:pic>
      <p:pic>
        <p:nvPicPr>
          <p:cNvPr id="17" name="Picture 4">
            <a:extLst>
              <a:ext uri="{FF2B5EF4-FFF2-40B4-BE49-F238E27FC236}">
                <a16:creationId xmlns:a16="http://schemas.microsoft.com/office/drawing/2014/main" id="{3E78ACBC-652C-4DBB-ABA6-33A0D41458E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7622" r="1045"/>
          <a:stretch/>
        </p:blipFill>
        <p:spPr bwMode="auto">
          <a:xfrm>
            <a:off x="7253381" y="4087753"/>
            <a:ext cx="1890619" cy="140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015E98A2-601E-44C1-BD90-876496E3221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2889"/>
          <a:stretch/>
        </p:blipFill>
        <p:spPr>
          <a:xfrm>
            <a:off x="5467600" y="4085179"/>
            <a:ext cx="1793509" cy="1404066"/>
          </a:xfrm>
          <a:prstGeom prst="rect">
            <a:avLst/>
          </a:prstGeom>
        </p:spPr>
      </p:pic>
      <p:pic>
        <p:nvPicPr>
          <p:cNvPr id="19" name="Picture 2">
            <a:extLst>
              <a:ext uri="{FF2B5EF4-FFF2-40B4-BE49-F238E27FC236}">
                <a16:creationId xmlns:a16="http://schemas.microsoft.com/office/drawing/2014/main" id="{6B0C6083-52A1-4719-81A3-78D31B43F1C5}"/>
              </a:ext>
            </a:extLst>
          </p:cNvPr>
          <p:cNvPicPr>
            <a:picLocks noChangeAspect="1"/>
          </p:cNvPicPr>
          <p:nvPr/>
        </p:nvPicPr>
        <p:blipFill rotWithShape="1">
          <a:blip r:embed="rId21">
            <a:extLst>
              <a:ext uri="{28A0092B-C50C-407E-A947-70E740481C1C}">
                <a14:useLocalDpi xmlns:a14="http://schemas.microsoft.com/office/drawing/2010/main" val="0"/>
              </a:ext>
            </a:extLst>
          </a:blip>
          <a:srcRect b="2174"/>
          <a:stretch/>
        </p:blipFill>
        <p:spPr>
          <a:xfrm>
            <a:off x="0" y="4080027"/>
            <a:ext cx="1800466" cy="1398728"/>
          </a:xfrm>
          <a:prstGeom prst="rect">
            <a:avLst/>
          </a:prstGeom>
        </p:spPr>
      </p:pic>
      <p:pic>
        <p:nvPicPr>
          <p:cNvPr id="20" name="Picture 2">
            <a:extLst>
              <a:ext uri="{FF2B5EF4-FFF2-40B4-BE49-F238E27FC236}">
                <a16:creationId xmlns:a16="http://schemas.microsoft.com/office/drawing/2014/main" id="{DECE8BCC-0577-4407-A034-3C1FD797D3C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488" t="4071" r="9178" b="3145"/>
          <a:stretch/>
        </p:blipFill>
        <p:spPr>
          <a:xfrm>
            <a:off x="1787855" y="4080026"/>
            <a:ext cx="1787320" cy="1406735"/>
          </a:xfrm>
          <a:prstGeom prst="rect">
            <a:avLst/>
          </a:prstGeom>
        </p:spPr>
      </p:pic>
      <p:pic>
        <p:nvPicPr>
          <p:cNvPr id="21" name="Picture 2">
            <a:extLst>
              <a:ext uri="{FF2B5EF4-FFF2-40B4-BE49-F238E27FC236}">
                <a16:creationId xmlns:a16="http://schemas.microsoft.com/office/drawing/2014/main" id="{F2893143-23E3-489F-BD44-B90834B3204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66348" y="5486401"/>
            <a:ext cx="1823013" cy="1371600"/>
          </a:xfrm>
          <a:prstGeom prst="rect">
            <a:avLst/>
          </a:prstGeom>
        </p:spPr>
      </p:pic>
      <p:pic>
        <p:nvPicPr>
          <p:cNvPr id="22" name="Picture 2">
            <a:extLst>
              <a:ext uri="{FF2B5EF4-FFF2-40B4-BE49-F238E27FC236}">
                <a16:creationId xmlns:a16="http://schemas.microsoft.com/office/drawing/2014/main" id="{B5E44731-0432-4B7D-8140-CE0EEFFE3E8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2174"/>
          <a:stretch/>
        </p:blipFill>
        <p:spPr>
          <a:xfrm>
            <a:off x="7293685" y="5475091"/>
            <a:ext cx="1850315" cy="1382910"/>
          </a:xfrm>
          <a:prstGeom prst="rect">
            <a:avLst/>
          </a:prstGeom>
        </p:spPr>
      </p:pic>
      <p:pic>
        <p:nvPicPr>
          <p:cNvPr id="23" name="Picture 2">
            <a:extLst>
              <a:ext uri="{FF2B5EF4-FFF2-40B4-BE49-F238E27FC236}">
                <a16:creationId xmlns:a16="http://schemas.microsoft.com/office/drawing/2014/main" id="{7948365F-2D6C-459D-8C3E-F056B95A7720}"/>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8889"/>
          <a:stretch/>
        </p:blipFill>
        <p:spPr>
          <a:xfrm>
            <a:off x="3586366" y="5486400"/>
            <a:ext cx="1900034" cy="1371600"/>
          </a:xfrm>
          <a:prstGeom prst="rect">
            <a:avLst/>
          </a:prstGeom>
        </p:spPr>
      </p:pic>
      <p:pic>
        <p:nvPicPr>
          <p:cNvPr id="24" name="Picture 2">
            <a:extLst>
              <a:ext uri="{FF2B5EF4-FFF2-40B4-BE49-F238E27FC236}">
                <a16:creationId xmlns:a16="http://schemas.microsoft.com/office/drawing/2014/main" id="{E2157AFA-A4BD-4C1D-91E9-3EBCC4A0F560}"/>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1269"/>
          <a:stretch/>
        </p:blipFill>
        <p:spPr>
          <a:xfrm flipH="1">
            <a:off x="3575714" y="4077267"/>
            <a:ext cx="1897038" cy="1412265"/>
          </a:xfrm>
          <a:prstGeom prst="rect">
            <a:avLst/>
          </a:prstGeom>
        </p:spPr>
      </p:pic>
      <p:pic>
        <p:nvPicPr>
          <p:cNvPr id="25" name="Picture 2">
            <a:extLst>
              <a:ext uri="{FF2B5EF4-FFF2-40B4-BE49-F238E27FC236}">
                <a16:creationId xmlns:a16="http://schemas.microsoft.com/office/drawing/2014/main" id="{DAD6CEB2-E35A-477A-8003-2560865A25C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75641" y="5486400"/>
            <a:ext cx="1820613" cy="1371600"/>
          </a:xfrm>
          <a:prstGeom prst="rect">
            <a:avLst/>
          </a:prstGeom>
        </p:spPr>
      </p:pic>
    </p:spTree>
    <p:extLst>
      <p:ext uri="{BB962C8B-B14F-4D97-AF65-F5344CB8AC3E}">
        <p14:creationId xmlns:p14="http://schemas.microsoft.com/office/powerpoint/2010/main" val="2173902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85D3D0F7-938D-43A7-B7EC-0D457BB579F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Content Placeholder 2"/>
          <p:cNvSpPr txBox="1">
            <a:spLocks/>
          </p:cNvSpPr>
          <p:nvPr/>
        </p:nvSpPr>
        <p:spPr>
          <a:xfrm>
            <a:off x="304800" y="1116105"/>
            <a:ext cx="8677835" cy="465268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fontAlgn="base">
              <a:lnSpc>
                <a:spcPts val="5000"/>
              </a:lnSpc>
              <a:spcAft>
                <a:spcPct val="0"/>
              </a:spcAft>
            </a:pPr>
            <a:r>
              <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rPr>
              <a:t>→ </a:t>
            </a:r>
            <a:r>
              <a:rPr lang="en-US" sz="3600"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like a shadow</a:t>
            </a:r>
            <a:endPar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ndParaRPr>
          </a:p>
          <a:p>
            <a:pPr lvl="0" algn="l" fontAlgn="base">
              <a:lnSpc>
                <a:spcPts val="4000"/>
              </a:lnSpc>
              <a:spcAft>
                <a:spcPct val="0"/>
              </a:spcAft>
            </a:pPr>
            <a:r>
              <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rPr>
              <a:t>→ </a:t>
            </a:r>
            <a:r>
              <a:rPr lang="en-US" sz="3600"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like a short vapor</a:t>
            </a:r>
            <a:endPar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ndParaRPr>
          </a:p>
          <a:p>
            <a:pPr lvl="0" algn="l" fontAlgn="base">
              <a:lnSpc>
                <a:spcPts val="4000"/>
              </a:lnSpc>
              <a:spcAft>
                <a:spcPct val="0"/>
              </a:spcAft>
            </a:pPr>
            <a:r>
              <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rPr>
              <a:t>→ </a:t>
            </a:r>
            <a:r>
              <a:rPr lang="en-US" sz="3600"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labor and sorrow</a:t>
            </a:r>
            <a:endPar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ndParaRPr>
          </a:p>
          <a:p>
            <a:pPr lvl="0" algn="l" fontAlgn="base">
              <a:lnSpc>
                <a:spcPts val="4000"/>
              </a:lnSpc>
              <a:spcAft>
                <a:spcPct val="0"/>
              </a:spcAft>
            </a:pPr>
            <a:r>
              <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rPr>
              <a:t>→ </a:t>
            </a:r>
            <a:r>
              <a:rPr lang="en-US" sz="3600"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filled with troubles</a:t>
            </a:r>
            <a:endPar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ndParaRPr>
          </a:p>
          <a:p>
            <a:pPr lvl="0" algn="l" fontAlgn="base">
              <a:lnSpc>
                <a:spcPts val="5000"/>
              </a:lnSpc>
              <a:spcAft>
                <a:spcPct val="0"/>
              </a:spcAft>
            </a:pPr>
            <a:r>
              <a:rPr lang="en-US" sz="3600" b="1" dirty="0">
                <a:ln w="3175">
                  <a:solidFill>
                    <a:srgbClr val="FF0000"/>
                  </a:solidFill>
                </a:ln>
                <a:solidFill>
                  <a:srgbClr val="FFFF00"/>
                </a:solidFill>
                <a:effectLst>
                  <a:glow rad="88900">
                    <a:srgbClr val="000000">
                      <a:alpha val="80000"/>
                    </a:srgbClr>
                  </a:glow>
                </a:effectLst>
                <a:latin typeface="Calibri" panose="020F0502020204030204" pitchFamily="34" charset="0"/>
              </a:rPr>
              <a:t>→ Life is for the conscious</a:t>
            </a:r>
            <a:endPar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ndParaRPr>
          </a:p>
          <a:p>
            <a:pPr lvl="0" algn="l" fontAlgn="base">
              <a:lnSpc>
                <a:spcPts val="4000"/>
              </a:lnSpc>
              <a:spcAft>
                <a:spcPct val="0"/>
              </a:spcAft>
            </a:pPr>
            <a:r>
              <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rPr>
              <a:t>→ </a:t>
            </a:r>
            <a:r>
              <a:rPr lang="en-US" sz="3600"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a choice between good or bad</a:t>
            </a:r>
            <a:endPar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ndParaRPr>
          </a:p>
          <a:p>
            <a:pPr lvl="0" algn="l" fontAlgn="base">
              <a:lnSpc>
                <a:spcPts val="4000"/>
              </a:lnSpc>
              <a:spcAft>
                <a:spcPct val="0"/>
              </a:spcAft>
            </a:pPr>
            <a:r>
              <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rPr>
              <a:t>→ </a:t>
            </a:r>
            <a:r>
              <a:rPr lang="en-US" sz="3600"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God's test of a soul's commitment</a:t>
            </a:r>
            <a:endParaRPr kumimoji="0" lang="en-US" sz="36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ndParaRPr>
          </a:p>
        </p:txBody>
      </p:sp>
      <p:sp>
        <p:nvSpPr>
          <p:cNvPr id="7" name="Title 1">
            <a:extLst>
              <a:ext uri="{FF2B5EF4-FFF2-40B4-BE49-F238E27FC236}">
                <a16:creationId xmlns:a16="http://schemas.microsoft.com/office/drawing/2014/main" id="{28D63E12-18F3-428C-876B-EF0B8B395A6D}"/>
              </a:ext>
            </a:extLst>
          </p:cNvPr>
          <p:cNvSpPr txBox="1">
            <a:spLocks/>
          </p:cNvSpPr>
          <p:nvPr/>
        </p:nvSpPr>
        <p:spPr>
          <a:xfrm>
            <a:off x="569397" y="1133152"/>
            <a:ext cx="1582132" cy="6822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6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6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D5A071ED-516A-47BE-9430-C9008AE82A68}"/>
              </a:ext>
            </a:extLst>
          </p:cNvPr>
          <p:cNvSpPr txBox="1">
            <a:spLocks/>
          </p:cNvSpPr>
          <p:nvPr/>
        </p:nvSpPr>
        <p:spPr>
          <a:xfrm>
            <a:off x="566316" y="1797660"/>
            <a:ext cx="1582132" cy="6822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6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6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8058D299-1996-4037-840E-9D2DA07F548E}"/>
              </a:ext>
            </a:extLst>
          </p:cNvPr>
          <p:cNvSpPr txBox="1">
            <a:spLocks/>
          </p:cNvSpPr>
          <p:nvPr/>
        </p:nvSpPr>
        <p:spPr>
          <a:xfrm>
            <a:off x="559872" y="2416225"/>
            <a:ext cx="1582132" cy="6822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6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6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C6F341EE-6ED8-4CE6-B694-F2A4921E5004}"/>
              </a:ext>
            </a:extLst>
          </p:cNvPr>
          <p:cNvSpPr txBox="1">
            <a:spLocks/>
          </p:cNvSpPr>
          <p:nvPr/>
        </p:nvSpPr>
        <p:spPr>
          <a:xfrm>
            <a:off x="569397" y="3032409"/>
            <a:ext cx="1582132" cy="6822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6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6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A95D7CB9-855A-40D5-BCE5-97267F932FB0}"/>
              </a:ext>
            </a:extLst>
          </p:cNvPr>
          <p:cNvSpPr txBox="1">
            <a:spLocks/>
          </p:cNvSpPr>
          <p:nvPr/>
        </p:nvSpPr>
        <p:spPr>
          <a:xfrm>
            <a:off x="564635" y="3745802"/>
            <a:ext cx="1582132" cy="6822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6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6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15FD8208-9B84-473F-B916-FE6966E20D82}"/>
              </a:ext>
            </a:extLst>
          </p:cNvPr>
          <p:cNvSpPr txBox="1">
            <a:spLocks/>
          </p:cNvSpPr>
          <p:nvPr/>
        </p:nvSpPr>
        <p:spPr>
          <a:xfrm>
            <a:off x="563094" y="4394484"/>
            <a:ext cx="1582132" cy="6822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6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6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D62D4E22-5102-4B9F-A4A7-9E36AE337743}"/>
              </a:ext>
            </a:extLst>
          </p:cNvPr>
          <p:cNvSpPr txBox="1">
            <a:spLocks/>
          </p:cNvSpPr>
          <p:nvPr/>
        </p:nvSpPr>
        <p:spPr>
          <a:xfrm>
            <a:off x="563094" y="5010667"/>
            <a:ext cx="1582132" cy="6822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6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6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5" name="Rectangle 4"/>
          <p:cNvSpPr>
            <a:spLocks noChangeArrowheads="1"/>
          </p:cNvSpPr>
          <p:nvPr/>
        </p:nvSpPr>
        <p:spPr bwMode="auto">
          <a:xfrm rot="21202571">
            <a:off x="996123" y="997799"/>
            <a:ext cx="762427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88900" h="889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fontAlgn="base">
              <a:spcBef>
                <a:spcPct val="0"/>
              </a:spcBef>
              <a:spcAft>
                <a:spcPct val="0"/>
              </a:spcAft>
            </a:pPr>
            <a:r>
              <a:rPr lang="en-US" sz="13000" b="1" spc="50" dirty="0">
                <a:ln w="11430"/>
                <a:gradFill>
                  <a:gsLst>
                    <a:gs pos="25000">
                      <a:srgbClr val="333399">
                        <a:satMod val="155000"/>
                      </a:srgbClr>
                    </a:gs>
                    <a:gs pos="100000">
                      <a:srgbClr val="333399">
                        <a:shade val="45000"/>
                        <a:satMod val="165000"/>
                      </a:srgbClr>
                    </a:gs>
                  </a:gsLst>
                  <a:lin ang="5400000"/>
                </a:gra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Come calls the Spirit</a:t>
            </a:r>
          </a:p>
        </p:txBody>
      </p:sp>
    </p:spTree>
    <p:extLst>
      <p:ext uri="{BB962C8B-B14F-4D97-AF65-F5344CB8AC3E}">
        <p14:creationId xmlns:p14="http://schemas.microsoft.com/office/powerpoint/2010/main" val="110596023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500" fill="hold"/>
                                        <p:tgtEl>
                                          <p:spTgt spid="4">
                                            <p:txEl>
                                              <p:pRg st="6" end="6"/>
                                            </p:txEl>
                                          </p:spTgt>
                                        </p:tgtEl>
                                        <p:attrNameLst>
                                          <p:attrName>style.color</p:attrName>
                                        </p:attrNameLst>
                                      </p:cBhvr>
                                      <p:to>
                                        <a:srgbClr val="E6CDFF"/>
                                      </p:to>
                                    </p:animClr>
                                  </p:childTnLst>
                                </p:cTn>
                              </p:par>
                            </p:childTnLst>
                          </p:cTn>
                        </p:par>
                        <p:par>
                          <p:cTn id="54" fill="hold">
                            <p:stCondLst>
                              <p:cond delay="500"/>
                            </p:stCondLst>
                            <p:childTnLst>
                              <p:par>
                                <p:cTn id="55" presetID="22" presetClass="entr" presetSubtype="1" fill="hold" grpId="1"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up)">
                                      <p:cBhvr>
                                        <p:cTn id="57" dur="200"/>
                                        <p:tgtEl>
                                          <p:spTgt spid="7"/>
                                        </p:tgtEl>
                                      </p:cBhvr>
                                    </p:animEffect>
                                  </p:childTnLst>
                                </p:cTn>
                              </p:par>
                              <p:par>
                                <p:cTn id="58" presetID="22" presetClass="entr" presetSubtype="1" fill="hold" grpId="1" nodeType="withEffect">
                                  <p:stCondLst>
                                    <p:cond delay="10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200"/>
                                        <p:tgtEl>
                                          <p:spTgt spid="8"/>
                                        </p:tgtEl>
                                      </p:cBhvr>
                                    </p:animEffect>
                                  </p:childTnLst>
                                </p:cTn>
                              </p:par>
                              <p:par>
                                <p:cTn id="61" presetID="22" presetClass="entr" presetSubtype="1" fill="hold" grpId="1" nodeType="withEffect">
                                  <p:stCondLst>
                                    <p:cond delay="200"/>
                                  </p:stCondLst>
                                  <p:childTnLst>
                                    <p:set>
                                      <p:cBhvr>
                                        <p:cTn id="62" dur="1" fill="hold">
                                          <p:stCondLst>
                                            <p:cond delay="0"/>
                                          </p:stCondLst>
                                        </p:cTn>
                                        <p:tgtEl>
                                          <p:spTgt spid="9"/>
                                        </p:tgtEl>
                                        <p:attrNameLst>
                                          <p:attrName>style.visibility</p:attrName>
                                        </p:attrNameLst>
                                      </p:cBhvr>
                                      <p:to>
                                        <p:strVal val="visible"/>
                                      </p:to>
                                    </p:set>
                                    <p:animEffect transition="in" filter="wipe(up)">
                                      <p:cBhvr>
                                        <p:cTn id="63" dur="200"/>
                                        <p:tgtEl>
                                          <p:spTgt spid="9"/>
                                        </p:tgtEl>
                                      </p:cBhvr>
                                    </p:animEffect>
                                  </p:childTnLst>
                                </p:cTn>
                              </p:par>
                              <p:par>
                                <p:cTn id="64" presetID="22" presetClass="entr" presetSubtype="1" fill="hold" grpId="1" nodeType="withEffect">
                                  <p:stCondLst>
                                    <p:cond delay="30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200"/>
                                        <p:tgtEl>
                                          <p:spTgt spid="10"/>
                                        </p:tgtEl>
                                      </p:cBhvr>
                                    </p:animEffect>
                                  </p:childTnLst>
                                </p:cTn>
                              </p:par>
                              <p:par>
                                <p:cTn id="67" presetID="22" presetClass="entr" presetSubtype="1" fill="hold" grpId="1" nodeType="withEffect">
                                  <p:stCondLst>
                                    <p:cond delay="40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200"/>
                                        <p:tgtEl>
                                          <p:spTgt spid="11"/>
                                        </p:tgtEl>
                                      </p:cBhvr>
                                    </p:animEffect>
                                  </p:childTnLst>
                                </p:cTn>
                              </p:par>
                              <p:par>
                                <p:cTn id="70" presetID="22" presetClass="entr" presetSubtype="1" fill="hold" grpId="1" nodeType="withEffect">
                                  <p:stCondLst>
                                    <p:cond delay="500"/>
                                  </p:stCondLst>
                                  <p:childTnLst>
                                    <p:set>
                                      <p:cBhvr>
                                        <p:cTn id="71" dur="1" fill="hold">
                                          <p:stCondLst>
                                            <p:cond delay="0"/>
                                          </p:stCondLst>
                                        </p:cTn>
                                        <p:tgtEl>
                                          <p:spTgt spid="12"/>
                                        </p:tgtEl>
                                        <p:attrNameLst>
                                          <p:attrName>style.visibility</p:attrName>
                                        </p:attrNameLst>
                                      </p:cBhvr>
                                      <p:to>
                                        <p:strVal val="visible"/>
                                      </p:to>
                                    </p:set>
                                    <p:animEffect transition="in" filter="wipe(up)">
                                      <p:cBhvr>
                                        <p:cTn id="72" dur="200"/>
                                        <p:tgtEl>
                                          <p:spTgt spid="12"/>
                                        </p:tgtEl>
                                      </p:cBhvr>
                                    </p:animEffect>
                                  </p:childTnLst>
                                </p:cTn>
                              </p:par>
                              <p:par>
                                <p:cTn id="73" presetID="22" presetClass="entr" presetSubtype="1" fill="hold" grpId="1" nodeType="withEffect">
                                  <p:stCondLst>
                                    <p:cond delay="600"/>
                                  </p:stCondLst>
                                  <p:childTnLst>
                                    <p:set>
                                      <p:cBhvr>
                                        <p:cTn id="74" dur="1" fill="hold">
                                          <p:stCondLst>
                                            <p:cond delay="0"/>
                                          </p:stCondLst>
                                        </p:cTn>
                                        <p:tgtEl>
                                          <p:spTgt spid="13"/>
                                        </p:tgtEl>
                                        <p:attrNameLst>
                                          <p:attrName>style.visibility</p:attrName>
                                        </p:attrNameLst>
                                      </p:cBhvr>
                                      <p:to>
                                        <p:strVal val="visible"/>
                                      </p:to>
                                    </p:set>
                                    <p:animEffect transition="in" filter="wipe(up)">
                                      <p:cBhvr>
                                        <p:cTn id="75" dur="200"/>
                                        <p:tgtEl>
                                          <p:spTgt spid="13"/>
                                        </p:tgtEl>
                                      </p:cBhvr>
                                    </p:animEffect>
                                  </p:childTnLst>
                                </p:cTn>
                              </p:par>
                            </p:childTnLst>
                          </p:cTn>
                        </p:par>
                        <p:par>
                          <p:cTn id="76" fill="hold">
                            <p:stCondLst>
                              <p:cond delay="1300"/>
                            </p:stCondLst>
                            <p:childTnLst>
                              <p:par>
                                <p:cTn id="77" presetID="26" presetClass="emph" presetSubtype="0" fill="hold" grpId="2" nodeType="afterEffect">
                                  <p:stCondLst>
                                    <p:cond delay="0"/>
                                  </p:stCondLst>
                                  <p:childTnLst>
                                    <p:animEffect transition="out" filter="fade">
                                      <p:cBhvr>
                                        <p:cTn id="78" dur="500" tmFilter="0, 0; .2, .5; .8, .5; 1, 0"/>
                                        <p:tgtEl>
                                          <p:spTgt spid="7"/>
                                        </p:tgtEl>
                                      </p:cBhvr>
                                    </p:animEffect>
                                    <p:animScale>
                                      <p:cBhvr>
                                        <p:cTn id="79" dur="250" autoRev="1" fill="hold"/>
                                        <p:tgtEl>
                                          <p:spTgt spid="7"/>
                                        </p:tgtEl>
                                      </p:cBhvr>
                                      <p:by x="105000" y="105000"/>
                                    </p:animScale>
                                  </p:childTnLst>
                                </p:cTn>
                              </p:par>
                              <p:par>
                                <p:cTn id="80" presetID="26" presetClass="emph" presetSubtype="0" fill="hold" grpId="2"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par>
                                <p:cTn id="83" presetID="26" presetClass="emph" presetSubtype="0" fill="hold" grpId="2" nodeType="withEffect">
                                  <p:stCondLst>
                                    <p:cond delay="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par>
                                <p:cTn id="86" presetID="26" presetClass="emph" presetSubtype="0" fill="hold" grpId="2" nodeType="with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par>
                                <p:cTn id="89" presetID="26" presetClass="emph" presetSubtype="0" fill="hold" grpId="2" nodeType="withEffect">
                                  <p:stCondLst>
                                    <p:cond delay="0"/>
                                  </p:stCondLst>
                                  <p:childTnLst>
                                    <p:animEffect transition="out" filter="fade">
                                      <p:cBhvr>
                                        <p:cTn id="90" dur="500" tmFilter="0, 0; .2, .5; .8, .5; 1, 0"/>
                                        <p:tgtEl>
                                          <p:spTgt spid="11"/>
                                        </p:tgtEl>
                                      </p:cBhvr>
                                    </p:animEffect>
                                    <p:animScale>
                                      <p:cBhvr>
                                        <p:cTn id="91" dur="250" autoRev="1" fill="hold"/>
                                        <p:tgtEl>
                                          <p:spTgt spid="11"/>
                                        </p:tgtEl>
                                      </p:cBhvr>
                                      <p:by x="105000" y="105000"/>
                                    </p:animScale>
                                  </p:childTnLst>
                                </p:cTn>
                              </p:par>
                              <p:par>
                                <p:cTn id="92" presetID="26" presetClass="emph" presetSubtype="0" fill="hold" grpId="2" nodeType="withEffect">
                                  <p:stCondLst>
                                    <p:cond delay="0"/>
                                  </p:stCondLst>
                                  <p:childTnLst>
                                    <p:animEffect transition="out" filter="fade">
                                      <p:cBhvr>
                                        <p:cTn id="93" dur="500" tmFilter="0, 0; .2, .5; .8, .5; 1, 0"/>
                                        <p:tgtEl>
                                          <p:spTgt spid="12"/>
                                        </p:tgtEl>
                                      </p:cBhvr>
                                    </p:animEffect>
                                    <p:animScale>
                                      <p:cBhvr>
                                        <p:cTn id="94" dur="250" autoRev="1" fill="hold"/>
                                        <p:tgtEl>
                                          <p:spTgt spid="12"/>
                                        </p:tgtEl>
                                      </p:cBhvr>
                                      <p:by x="105000" y="105000"/>
                                    </p:animScale>
                                  </p:childTnLst>
                                </p:cTn>
                              </p:par>
                              <p:par>
                                <p:cTn id="95" presetID="26" presetClass="emph" presetSubtype="0" fill="hold" grpId="2" nodeType="withEffect">
                                  <p:stCondLst>
                                    <p:cond delay="0"/>
                                  </p:stCondLst>
                                  <p:childTnLst>
                                    <p:animEffect transition="out" filter="fade">
                                      <p:cBhvr>
                                        <p:cTn id="96" dur="500" tmFilter="0, 0; .2, .5; .8, .5; 1, 0"/>
                                        <p:tgtEl>
                                          <p:spTgt spid="13"/>
                                        </p:tgtEl>
                                      </p:cBhvr>
                                    </p:animEffect>
                                    <p:animScale>
                                      <p:cBhvr>
                                        <p:cTn id="97" dur="250" autoRev="1" fill="hold"/>
                                        <p:tgtEl>
                                          <p:spTgt spid="13"/>
                                        </p:tgtEl>
                                      </p:cBhvr>
                                      <p:by x="105000" y="105000"/>
                                    </p:animScale>
                                  </p:childTnLst>
                                </p:cTn>
                              </p:par>
                            </p:childTnLst>
                          </p:cTn>
                        </p:par>
                      </p:childTnLst>
                    </p:cTn>
                  </p:par>
                  <p:par>
                    <p:cTn id="98" fill="hold">
                      <p:stCondLst>
                        <p:cond delay="indefinite"/>
                      </p:stCondLst>
                      <p:childTnLst>
                        <p:par>
                          <p:cTn id="99" fill="hold">
                            <p:stCondLst>
                              <p:cond delay="0"/>
                            </p:stCondLst>
                            <p:childTnLst>
                              <p:par>
                                <p:cTn id="100" presetID="0" presetClass="entr" presetSubtype="0" fill="hold" grpId="0" nodeType="clickEffect">
                                  <p:stCondLst>
                                    <p:cond delay="250"/>
                                  </p:stCondLst>
                                  <p:childTnLst>
                                    <p:set>
                                      <p:cBhvr>
                                        <p:cTn id="101" dur="1" fill="hold">
                                          <p:stCondLst>
                                            <p:cond delay="0"/>
                                          </p:stCondLst>
                                        </p:cTn>
                                        <p:tgtEl>
                                          <p:spTgt spid="5"/>
                                        </p:tgtEl>
                                        <p:attrNameLst>
                                          <p:attrName>style.visibility</p:attrName>
                                        </p:attrNameLst>
                                      </p:cBhvr>
                                      <p:to>
                                        <p:strVal val="visible"/>
                                      </p:to>
                                    </p:set>
                                    <p:animEffect transition="in" filter="dissolve">
                                      <p:cBhvr>
                                        <p:cTn id="102" dur="1250">
                                          <p:stCondLst>
                                            <p:cond delay="0"/>
                                          </p:stCondLst>
                                        </p:cTn>
                                        <p:tgtEl>
                                          <p:spTgt spid="5"/>
                                        </p:tgtEl>
                                      </p:cBhvr>
                                    </p:animEffect>
                                    <p:anim to="" calcmode="lin" valueType="num">
                                      <p:cBhvr>
                                        <p:cTn id="103"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4" dur="125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05" presetID="2" presetClass="exit" presetSubtype="1" fill="hold" grpId="0" nodeType="withEffect">
                                  <p:stCondLst>
                                    <p:cond delay="0"/>
                                  </p:stCondLst>
                                  <p:childTnLst>
                                    <p:anim calcmode="lin" valueType="num">
                                      <p:cBhvr additive="base">
                                        <p:cTn id="106" dur="500"/>
                                        <p:tgtEl>
                                          <p:spTgt spid="7"/>
                                        </p:tgtEl>
                                        <p:attrNameLst>
                                          <p:attrName>ppt_x</p:attrName>
                                        </p:attrNameLst>
                                      </p:cBhvr>
                                      <p:tavLst>
                                        <p:tav tm="0">
                                          <p:val>
                                            <p:strVal val="ppt_x"/>
                                          </p:val>
                                        </p:tav>
                                        <p:tav tm="100000">
                                          <p:val>
                                            <p:strVal val="ppt_x"/>
                                          </p:val>
                                        </p:tav>
                                      </p:tavLst>
                                    </p:anim>
                                    <p:anim calcmode="lin" valueType="num">
                                      <p:cBhvr additive="base">
                                        <p:cTn id="107" dur="500"/>
                                        <p:tgtEl>
                                          <p:spTgt spid="7"/>
                                        </p:tgtEl>
                                        <p:attrNameLst>
                                          <p:attrName>ppt_y</p:attrName>
                                        </p:attrNameLst>
                                      </p:cBhvr>
                                      <p:tavLst>
                                        <p:tav tm="0">
                                          <p:val>
                                            <p:strVal val="ppt_y"/>
                                          </p:val>
                                        </p:tav>
                                        <p:tav tm="100000">
                                          <p:val>
                                            <p:strVal val="0-ppt_h/2"/>
                                          </p:val>
                                        </p:tav>
                                      </p:tavLst>
                                    </p:anim>
                                    <p:set>
                                      <p:cBhvr>
                                        <p:cTn id="108" dur="1" fill="hold">
                                          <p:stCondLst>
                                            <p:cond delay="499"/>
                                          </p:stCondLst>
                                        </p:cTn>
                                        <p:tgtEl>
                                          <p:spTgt spid="7"/>
                                        </p:tgtEl>
                                        <p:attrNameLst>
                                          <p:attrName>style.visibility</p:attrName>
                                        </p:attrNameLst>
                                      </p:cBhvr>
                                      <p:to>
                                        <p:strVal val="hidden"/>
                                      </p:to>
                                    </p:set>
                                  </p:childTnLst>
                                </p:cTn>
                              </p:par>
                              <p:par>
                                <p:cTn id="109" presetID="2" presetClass="exit" presetSubtype="1" fill="hold" grpId="0" nodeType="withEffect">
                                  <p:stCondLst>
                                    <p:cond delay="0"/>
                                  </p:stCondLst>
                                  <p:childTnLst>
                                    <p:anim calcmode="lin" valueType="num">
                                      <p:cBhvr additive="base">
                                        <p:cTn id="110" dur="500"/>
                                        <p:tgtEl>
                                          <p:spTgt spid="8"/>
                                        </p:tgtEl>
                                        <p:attrNameLst>
                                          <p:attrName>ppt_x</p:attrName>
                                        </p:attrNameLst>
                                      </p:cBhvr>
                                      <p:tavLst>
                                        <p:tav tm="0">
                                          <p:val>
                                            <p:strVal val="ppt_x"/>
                                          </p:val>
                                        </p:tav>
                                        <p:tav tm="100000">
                                          <p:val>
                                            <p:strVal val="ppt_x"/>
                                          </p:val>
                                        </p:tav>
                                      </p:tavLst>
                                    </p:anim>
                                    <p:anim calcmode="lin" valueType="num">
                                      <p:cBhvr additive="base">
                                        <p:cTn id="111" dur="500"/>
                                        <p:tgtEl>
                                          <p:spTgt spid="8"/>
                                        </p:tgtEl>
                                        <p:attrNameLst>
                                          <p:attrName>ppt_y</p:attrName>
                                        </p:attrNameLst>
                                      </p:cBhvr>
                                      <p:tavLst>
                                        <p:tav tm="0">
                                          <p:val>
                                            <p:strVal val="ppt_y"/>
                                          </p:val>
                                        </p:tav>
                                        <p:tav tm="100000">
                                          <p:val>
                                            <p:strVal val="0-ppt_h/2"/>
                                          </p:val>
                                        </p:tav>
                                      </p:tavLst>
                                    </p:anim>
                                    <p:set>
                                      <p:cBhvr>
                                        <p:cTn id="112" dur="1" fill="hold">
                                          <p:stCondLst>
                                            <p:cond delay="499"/>
                                          </p:stCondLst>
                                        </p:cTn>
                                        <p:tgtEl>
                                          <p:spTgt spid="8"/>
                                        </p:tgtEl>
                                        <p:attrNameLst>
                                          <p:attrName>style.visibility</p:attrName>
                                        </p:attrNameLst>
                                      </p:cBhvr>
                                      <p:to>
                                        <p:strVal val="hidden"/>
                                      </p:to>
                                    </p:set>
                                  </p:childTnLst>
                                </p:cTn>
                              </p:par>
                              <p:par>
                                <p:cTn id="113" presetID="2" presetClass="exit" presetSubtype="1" fill="hold" grpId="0" nodeType="withEffect">
                                  <p:stCondLst>
                                    <p:cond delay="0"/>
                                  </p:stCondLst>
                                  <p:childTnLst>
                                    <p:anim calcmode="lin" valueType="num">
                                      <p:cBhvr additive="base">
                                        <p:cTn id="114" dur="500"/>
                                        <p:tgtEl>
                                          <p:spTgt spid="9"/>
                                        </p:tgtEl>
                                        <p:attrNameLst>
                                          <p:attrName>ppt_x</p:attrName>
                                        </p:attrNameLst>
                                      </p:cBhvr>
                                      <p:tavLst>
                                        <p:tav tm="0">
                                          <p:val>
                                            <p:strVal val="ppt_x"/>
                                          </p:val>
                                        </p:tav>
                                        <p:tav tm="100000">
                                          <p:val>
                                            <p:strVal val="ppt_x"/>
                                          </p:val>
                                        </p:tav>
                                      </p:tavLst>
                                    </p:anim>
                                    <p:anim calcmode="lin" valueType="num">
                                      <p:cBhvr additive="base">
                                        <p:cTn id="115" dur="500"/>
                                        <p:tgtEl>
                                          <p:spTgt spid="9"/>
                                        </p:tgtEl>
                                        <p:attrNameLst>
                                          <p:attrName>ppt_y</p:attrName>
                                        </p:attrNameLst>
                                      </p:cBhvr>
                                      <p:tavLst>
                                        <p:tav tm="0">
                                          <p:val>
                                            <p:strVal val="ppt_y"/>
                                          </p:val>
                                        </p:tav>
                                        <p:tav tm="100000">
                                          <p:val>
                                            <p:strVal val="0-ppt_h/2"/>
                                          </p:val>
                                        </p:tav>
                                      </p:tavLst>
                                    </p:anim>
                                    <p:set>
                                      <p:cBhvr>
                                        <p:cTn id="116" dur="1" fill="hold">
                                          <p:stCondLst>
                                            <p:cond delay="499"/>
                                          </p:stCondLst>
                                        </p:cTn>
                                        <p:tgtEl>
                                          <p:spTgt spid="9"/>
                                        </p:tgtEl>
                                        <p:attrNameLst>
                                          <p:attrName>style.visibility</p:attrName>
                                        </p:attrNameLst>
                                      </p:cBhvr>
                                      <p:to>
                                        <p:strVal val="hidden"/>
                                      </p:to>
                                    </p:set>
                                  </p:childTnLst>
                                </p:cTn>
                              </p:par>
                              <p:par>
                                <p:cTn id="117" presetID="2" presetClass="exit" presetSubtype="1" fill="hold" grpId="0" nodeType="withEffect">
                                  <p:stCondLst>
                                    <p:cond delay="0"/>
                                  </p:stCondLst>
                                  <p:childTnLst>
                                    <p:anim calcmode="lin" valueType="num">
                                      <p:cBhvr additive="base">
                                        <p:cTn id="118" dur="500"/>
                                        <p:tgtEl>
                                          <p:spTgt spid="10"/>
                                        </p:tgtEl>
                                        <p:attrNameLst>
                                          <p:attrName>ppt_x</p:attrName>
                                        </p:attrNameLst>
                                      </p:cBhvr>
                                      <p:tavLst>
                                        <p:tav tm="0">
                                          <p:val>
                                            <p:strVal val="ppt_x"/>
                                          </p:val>
                                        </p:tav>
                                        <p:tav tm="100000">
                                          <p:val>
                                            <p:strVal val="ppt_x"/>
                                          </p:val>
                                        </p:tav>
                                      </p:tavLst>
                                    </p:anim>
                                    <p:anim calcmode="lin" valueType="num">
                                      <p:cBhvr additive="base">
                                        <p:cTn id="119" dur="500"/>
                                        <p:tgtEl>
                                          <p:spTgt spid="10"/>
                                        </p:tgtEl>
                                        <p:attrNameLst>
                                          <p:attrName>ppt_y</p:attrName>
                                        </p:attrNameLst>
                                      </p:cBhvr>
                                      <p:tavLst>
                                        <p:tav tm="0">
                                          <p:val>
                                            <p:strVal val="ppt_y"/>
                                          </p:val>
                                        </p:tav>
                                        <p:tav tm="100000">
                                          <p:val>
                                            <p:strVal val="0-ppt_h/2"/>
                                          </p:val>
                                        </p:tav>
                                      </p:tavLst>
                                    </p:anim>
                                    <p:set>
                                      <p:cBhvr>
                                        <p:cTn id="120" dur="1" fill="hold">
                                          <p:stCondLst>
                                            <p:cond delay="499"/>
                                          </p:stCondLst>
                                        </p:cTn>
                                        <p:tgtEl>
                                          <p:spTgt spid="10"/>
                                        </p:tgtEl>
                                        <p:attrNameLst>
                                          <p:attrName>style.visibility</p:attrName>
                                        </p:attrNameLst>
                                      </p:cBhvr>
                                      <p:to>
                                        <p:strVal val="hidden"/>
                                      </p:to>
                                    </p:set>
                                  </p:childTnLst>
                                </p:cTn>
                              </p:par>
                              <p:par>
                                <p:cTn id="121" presetID="2" presetClass="exit" presetSubtype="1" fill="hold" grpId="0" nodeType="withEffect">
                                  <p:stCondLst>
                                    <p:cond delay="0"/>
                                  </p:stCondLst>
                                  <p:childTnLst>
                                    <p:anim calcmode="lin" valueType="num">
                                      <p:cBhvr additive="base">
                                        <p:cTn id="122" dur="500"/>
                                        <p:tgtEl>
                                          <p:spTgt spid="11"/>
                                        </p:tgtEl>
                                        <p:attrNameLst>
                                          <p:attrName>ppt_x</p:attrName>
                                        </p:attrNameLst>
                                      </p:cBhvr>
                                      <p:tavLst>
                                        <p:tav tm="0">
                                          <p:val>
                                            <p:strVal val="ppt_x"/>
                                          </p:val>
                                        </p:tav>
                                        <p:tav tm="100000">
                                          <p:val>
                                            <p:strVal val="ppt_x"/>
                                          </p:val>
                                        </p:tav>
                                      </p:tavLst>
                                    </p:anim>
                                    <p:anim calcmode="lin" valueType="num">
                                      <p:cBhvr additive="base">
                                        <p:cTn id="123" dur="500"/>
                                        <p:tgtEl>
                                          <p:spTgt spid="11"/>
                                        </p:tgtEl>
                                        <p:attrNameLst>
                                          <p:attrName>ppt_y</p:attrName>
                                        </p:attrNameLst>
                                      </p:cBhvr>
                                      <p:tavLst>
                                        <p:tav tm="0">
                                          <p:val>
                                            <p:strVal val="ppt_y"/>
                                          </p:val>
                                        </p:tav>
                                        <p:tav tm="100000">
                                          <p:val>
                                            <p:strVal val="0-ppt_h/2"/>
                                          </p:val>
                                        </p:tav>
                                      </p:tavLst>
                                    </p:anim>
                                    <p:set>
                                      <p:cBhvr>
                                        <p:cTn id="124" dur="1" fill="hold">
                                          <p:stCondLst>
                                            <p:cond delay="499"/>
                                          </p:stCondLst>
                                        </p:cTn>
                                        <p:tgtEl>
                                          <p:spTgt spid="11"/>
                                        </p:tgtEl>
                                        <p:attrNameLst>
                                          <p:attrName>style.visibility</p:attrName>
                                        </p:attrNameLst>
                                      </p:cBhvr>
                                      <p:to>
                                        <p:strVal val="hidden"/>
                                      </p:to>
                                    </p:set>
                                  </p:childTnLst>
                                </p:cTn>
                              </p:par>
                              <p:par>
                                <p:cTn id="125" presetID="2" presetClass="exit" presetSubtype="1" fill="hold" grpId="0" nodeType="withEffect">
                                  <p:stCondLst>
                                    <p:cond delay="0"/>
                                  </p:stCondLst>
                                  <p:childTnLst>
                                    <p:anim calcmode="lin" valueType="num">
                                      <p:cBhvr additive="base">
                                        <p:cTn id="126" dur="500"/>
                                        <p:tgtEl>
                                          <p:spTgt spid="12"/>
                                        </p:tgtEl>
                                        <p:attrNameLst>
                                          <p:attrName>ppt_x</p:attrName>
                                        </p:attrNameLst>
                                      </p:cBhvr>
                                      <p:tavLst>
                                        <p:tav tm="0">
                                          <p:val>
                                            <p:strVal val="ppt_x"/>
                                          </p:val>
                                        </p:tav>
                                        <p:tav tm="100000">
                                          <p:val>
                                            <p:strVal val="ppt_x"/>
                                          </p:val>
                                        </p:tav>
                                      </p:tavLst>
                                    </p:anim>
                                    <p:anim calcmode="lin" valueType="num">
                                      <p:cBhvr additive="base">
                                        <p:cTn id="127" dur="500"/>
                                        <p:tgtEl>
                                          <p:spTgt spid="12"/>
                                        </p:tgtEl>
                                        <p:attrNameLst>
                                          <p:attrName>ppt_y</p:attrName>
                                        </p:attrNameLst>
                                      </p:cBhvr>
                                      <p:tavLst>
                                        <p:tav tm="0">
                                          <p:val>
                                            <p:strVal val="ppt_y"/>
                                          </p:val>
                                        </p:tav>
                                        <p:tav tm="100000">
                                          <p:val>
                                            <p:strVal val="0-ppt_h/2"/>
                                          </p:val>
                                        </p:tav>
                                      </p:tavLst>
                                    </p:anim>
                                    <p:set>
                                      <p:cBhvr>
                                        <p:cTn id="128" dur="1" fill="hold">
                                          <p:stCondLst>
                                            <p:cond delay="499"/>
                                          </p:stCondLst>
                                        </p:cTn>
                                        <p:tgtEl>
                                          <p:spTgt spid="12"/>
                                        </p:tgtEl>
                                        <p:attrNameLst>
                                          <p:attrName>style.visibility</p:attrName>
                                        </p:attrNameLst>
                                      </p:cBhvr>
                                      <p:to>
                                        <p:strVal val="hidden"/>
                                      </p:to>
                                    </p:set>
                                  </p:childTnLst>
                                </p:cTn>
                              </p:par>
                              <p:par>
                                <p:cTn id="129" presetID="2" presetClass="exit" presetSubtype="1" fill="hold" grpId="0" nodeType="withEffect">
                                  <p:stCondLst>
                                    <p:cond delay="0"/>
                                  </p:stCondLst>
                                  <p:childTnLst>
                                    <p:anim calcmode="lin" valueType="num">
                                      <p:cBhvr additive="base">
                                        <p:cTn id="130" dur="500"/>
                                        <p:tgtEl>
                                          <p:spTgt spid="13"/>
                                        </p:tgtEl>
                                        <p:attrNameLst>
                                          <p:attrName>ppt_x</p:attrName>
                                        </p:attrNameLst>
                                      </p:cBhvr>
                                      <p:tavLst>
                                        <p:tav tm="0">
                                          <p:val>
                                            <p:strVal val="ppt_x"/>
                                          </p:val>
                                        </p:tav>
                                        <p:tav tm="100000">
                                          <p:val>
                                            <p:strVal val="ppt_x"/>
                                          </p:val>
                                        </p:tav>
                                      </p:tavLst>
                                    </p:anim>
                                    <p:anim calcmode="lin" valueType="num">
                                      <p:cBhvr additive="base">
                                        <p:cTn id="131" dur="500"/>
                                        <p:tgtEl>
                                          <p:spTgt spid="13"/>
                                        </p:tgtEl>
                                        <p:attrNameLst>
                                          <p:attrName>ppt_y</p:attrName>
                                        </p:attrNameLst>
                                      </p:cBhvr>
                                      <p:tavLst>
                                        <p:tav tm="0">
                                          <p:val>
                                            <p:strVal val="ppt_y"/>
                                          </p:val>
                                        </p:tav>
                                        <p:tav tm="100000">
                                          <p:val>
                                            <p:strVal val="0-ppt_h/2"/>
                                          </p:val>
                                        </p:tav>
                                      </p:tavLst>
                                    </p:anim>
                                    <p:set>
                                      <p:cBhvr>
                                        <p:cTn id="132" dur="1" fill="hold">
                                          <p:stCondLst>
                                            <p:cond delay="499"/>
                                          </p:stCondLst>
                                        </p:cTn>
                                        <p:tgtEl>
                                          <p:spTgt spid="13"/>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3" presetClass="emph" presetSubtype="10" fill="hold" grpId="1" nodeType="clickEffect">
                                  <p:stCondLst>
                                    <p:cond delay="0"/>
                                  </p:stCondLst>
                                  <p:childTnLst>
                                    <p:animClr clrSpc="hsl" dir="ccw">
                                      <p:cBhvr override="childStyle">
                                        <p:cTn id="136" dur="2000" fill="hold"/>
                                        <p:tgtEl>
                                          <p:spTgt spid="4">
                                            <p:txEl>
                                              <p:pRg st="0" end="0"/>
                                            </p:txEl>
                                          </p:spTgt>
                                        </p:tgtEl>
                                        <p:attrNameLst>
                                          <p:attrName>style.color</p:attrName>
                                        </p:attrNameLst>
                                      </p:cBhvr>
                                      <p:to>
                                        <a:srgbClr val="FFFF00"/>
                                      </p:to>
                                    </p:animClr>
                                  </p:childTnLst>
                                </p:cTn>
                              </p:par>
                              <p:par>
                                <p:cTn id="137" presetID="3" presetClass="emph" presetSubtype="10" fill="hold" grpId="1" nodeType="withEffect">
                                  <p:stCondLst>
                                    <p:cond delay="0"/>
                                  </p:stCondLst>
                                  <p:childTnLst>
                                    <p:animClr clrSpc="hsl" dir="ccw">
                                      <p:cBhvr override="childStyle">
                                        <p:cTn id="138" dur="2000" fill="hold"/>
                                        <p:tgtEl>
                                          <p:spTgt spid="4">
                                            <p:txEl>
                                              <p:pRg st="1" end="1"/>
                                            </p:txEl>
                                          </p:spTgt>
                                        </p:tgtEl>
                                        <p:attrNameLst>
                                          <p:attrName>style.color</p:attrName>
                                        </p:attrNameLst>
                                      </p:cBhvr>
                                      <p:to>
                                        <a:srgbClr val="FFFF00"/>
                                      </p:to>
                                    </p:animClr>
                                  </p:childTnLst>
                                </p:cTn>
                              </p:par>
                              <p:par>
                                <p:cTn id="139" presetID="3" presetClass="emph" presetSubtype="10" fill="hold" grpId="1" nodeType="withEffect">
                                  <p:stCondLst>
                                    <p:cond delay="0"/>
                                  </p:stCondLst>
                                  <p:childTnLst>
                                    <p:animClr clrSpc="hsl" dir="ccw">
                                      <p:cBhvr override="childStyle">
                                        <p:cTn id="140" dur="2000" fill="hold"/>
                                        <p:tgtEl>
                                          <p:spTgt spid="4">
                                            <p:txEl>
                                              <p:pRg st="2" end="2"/>
                                            </p:txEl>
                                          </p:spTgt>
                                        </p:tgtEl>
                                        <p:attrNameLst>
                                          <p:attrName>style.color</p:attrName>
                                        </p:attrNameLst>
                                      </p:cBhvr>
                                      <p:to>
                                        <a:srgbClr val="FFFF00"/>
                                      </p:to>
                                    </p:animClr>
                                  </p:childTnLst>
                                </p:cTn>
                              </p:par>
                              <p:par>
                                <p:cTn id="141" presetID="3" presetClass="emph" presetSubtype="10" fill="hold" grpId="1" nodeType="withEffect">
                                  <p:stCondLst>
                                    <p:cond delay="0"/>
                                  </p:stCondLst>
                                  <p:childTnLst>
                                    <p:animClr clrSpc="hsl" dir="ccw">
                                      <p:cBhvr override="childStyle">
                                        <p:cTn id="142" dur="2000" fill="hold"/>
                                        <p:tgtEl>
                                          <p:spTgt spid="4">
                                            <p:txEl>
                                              <p:pRg st="3" end="3"/>
                                            </p:txEl>
                                          </p:spTgt>
                                        </p:tgtEl>
                                        <p:attrNameLst>
                                          <p:attrName>style.color</p:attrName>
                                        </p:attrNameLst>
                                      </p:cBhvr>
                                      <p:to>
                                        <a:srgbClr val="FFFF00"/>
                                      </p:to>
                                    </p:animClr>
                                  </p:childTnLst>
                                </p:cTn>
                              </p:par>
                              <p:par>
                                <p:cTn id="143" presetID="3" presetClass="emph" presetSubtype="10" fill="hold" grpId="1" nodeType="withEffect">
                                  <p:stCondLst>
                                    <p:cond delay="0"/>
                                  </p:stCondLst>
                                  <p:childTnLst>
                                    <p:animClr clrSpc="hsl" dir="ccw">
                                      <p:cBhvr override="childStyle">
                                        <p:cTn id="144" dur="2000" fill="hold"/>
                                        <p:tgtEl>
                                          <p:spTgt spid="4">
                                            <p:txEl>
                                              <p:pRg st="4" end="4"/>
                                            </p:txEl>
                                          </p:spTgt>
                                        </p:tgtEl>
                                        <p:attrNameLst>
                                          <p:attrName>style.color</p:attrName>
                                        </p:attrNameLst>
                                      </p:cBhvr>
                                      <p:to>
                                        <a:srgbClr val="FFFF00"/>
                                      </p:to>
                                    </p:animClr>
                                  </p:childTnLst>
                                </p:cTn>
                              </p:par>
                              <p:par>
                                <p:cTn id="145" presetID="3" presetClass="emph" presetSubtype="10" fill="hold" grpId="1" nodeType="withEffect">
                                  <p:stCondLst>
                                    <p:cond delay="0"/>
                                  </p:stCondLst>
                                  <p:childTnLst>
                                    <p:animClr clrSpc="hsl" dir="ccw">
                                      <p:cBhvr override="childStyle">
                                        <p:cTn id="146" dur="2000" fill="hold"/>
                                        <p:tgtEl>
                                          <p:spTgt spid="4">
                                            <p:txEl>
                                              <p:pRg st="5" end="5"/>
                                            </p:txEl>
                                          </p:spTgt>
                                        </p:tgtEl>
                                        <p:attrNameLst>
                                          <p:attrName>style.color</p:attrName>
                                        </p:attrNameLst>
                                      </p:cBhvr>
                                      <p:to>
                                        <a:srgbClr val="FFFF00"/>
                                      </p:to>
                                    </p:animClr>
                                  </p:childTnLst>
                                </p:cTn>
                              </p:par>
                              <p:par>
                                <p:cTn id="147" presetID="3" presetClass="emph" presetSubtype="10" fill="hold" grpId="1" nodeType="withEffect">
                                  <p:stCondLst>
                                    <p:cond delay="0"/>
                                  </p:stCondLst>
                                  <p:childTnLst>
                                    <p:animClr clrSpc="hsl" dir="ccw">
                                      <p:cBhvr override="childStyle">
                                        <p:cTn id="148" dur="2000" fill="hold"/>
                                        <p:tgtEl>
                                          <p:spTgt spid="4">
                                            <p:txEl>
                                              <p:pRg st="6" end="6"/>
                                            </p:txEl>
                                          </p:spTgt>
                                        </p:tgtEl>
                                        <p:attrNameLst>
                                          <p:attrName>style.color</p:attrName>
                                        </p:attrNameLst>
                                      </p:cBhvr>
                                      <p:to>
                                        <a:srgbClr val="FFFF00"/>
                                      </p:to>
                                    </p:animClr>
                                  </p:childTnLst>
                                </p:cTn>
                              </p:par>
                            </p:childTnLst>
                          </p:cTn>
                        </p:par>
                        <p:par>
                          <p:cTn id="149" fill="hold">
                            <p:stCondLst>
                              <p:cond delay="2000"/>
                            </p:stCondLst>
                            <p:childTnLst>
                              <p:par>
                                <p:cTn id="150" presetID="0" presetClass="exit" presetSubtype="0" fill="hold" grpId="1" nodeType="afterEffect">
                                  <p:stCondLst>
                                    <p:cond delay="300"/>
                                  </p:stCondLst>
                                  <p:childTnLst>
                                    <p:set>
                                      <p:cBhvr>
                                        <p:cTn id="151" dur="1" fill="hold">
                                          <p:stCondLst>
                                            <p:cond delay="1499"/>
                                          </p:stCondLst>
                                        </p:cTn>
                                        <p:tgtEl>
                                          <p:spTgt spid="5"/>
                                        </p:tgtEl>
                                        <p:attrNameLst>
                                          <p:attrName>style.visibility</p:attrName>
                                        </p:attrNameLst>
                                      </p:cBhvr>
                                      <p:to>
                                        <p:strVal val="hidden"/>
                                      </p:to>
                                    </p:set>
                                    <p:animEffect transition="out" filter="dissolve">
                                      <p:cBhvr>
                                        <p:cTn id="152" dur="1500">
                                          <p:stCondLst>
                                            <p:cond delay="0"/>
                                          </p:stCondLst>
                                        </p:cTn>
                                        <p:tgtEl>
                                          <p:spTgt spid="5"/>
                                        </p:tgtEl>
                                      </p:cBhvr>
                                    </p:animEffect>
                                    <p:anim to="" calcmode="lin" valueType="num">
                                      <p:cBhvr>
                                        <p:cTn id="15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5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55" fill="hold">
                            <p:stCondLst>
                              <p:cond delay="3800"/>
                            </p:stCondLst>
                            <p:childTnLst>
                              <p:par>
                                <p:cTn id="156" presetID="23" presetClass="exit" presetSubtype="32" fill="hold" nodeType="afterEffect">
                                  <p:stCondLst>
                                    <p:cond delay="0"/>
                                  </p:stCondLst>
                                  <p:childTnLst>
                                    <p:anim calcmode="lin" valueType="num">
                                      <p:cBhvr>
                                        <p:cTn id="157" dur="1750"/>
                                        <p:tgtEl>
                                          <p:spTgt spid="4">
                                            <p:txEl>
                                              <p:pRg st="0" end="0"/>
                                            </p:txEl>
                                          </p:spTgt>
                                        </p:tgtEl>
                                        <p:attrNameLst>
                                          <p:attrName>ppt_w</p:attrName>
                                        </p:attrNameLst>
                                      </p:cBhvr>
                                      <p:tavLst>
                                        <p:tav tm="0">
                                          <p:val>
                                            <p:strVal val="ppt_w"/>
                                          </p:val>
                                        </p:tav>
                                        <p:tav tm="100000">
                                          <p:val>
                                            <p:fltVal val="0"/>
                                          </p:val>
                                        </p:tav>
                                      </p:tavLst>
                                    </p:anim>
                                    <p:anim calcmode="lin" valueType="num">
                                      <p:cBhvr>
                                        <p:cTn id="158" dur="1750"/>
                                        <p:tgtEl>
                                          <p:spTgt spid="4">
                                            <p:txEl>
                                              <p:pRg st="0" end="0"/>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0" end="0"/>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1" end="1"/>
                                            </p:txEl>
                                          </p:spTgt>
                                        </p:tgtEl>
                                        <p:attrNameLst>
                                          <p:attrName>ppt_w</p:attrName>
                                        </p:attrNameLst>
                                      </p:cBhvr>
                                      <p:tavLst>
                                        <p:tav tm="0">
                                          <p:val>
                                            <p:strVal val="ppt_w"/>
                                          </p:val>
                                        </p:tav>
                                        <p:tav tm="100000">
                                          <p:val>
                                            <p:fltVal val="0"/>
                                          </p:val>
                                        </p:tav>
                                      </p:tavLst>
                                    </p:anim>
                                    <p:anim calcmode="lin" valueType="num">
                                      <p:cBhvr>
                                        <p:cTn id="162" dur="1750"/>
                                        <p:tgtEl>
                                          <p:spTgt spid="4">
                                            <p:txEl>
                                              <p:pRg st="1" end="1"/>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1" end="1"/>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2" end="2"/>
                                            </p:txEl>
                                          </p:spTgt>
                                        </p:tgtEl>
                                        <p:attrNameLst>
                                          <p:attrName>ppt_w</p:attrName>
                                        </p:attrNameLst>
                                      </p:cBhvr>
                                      <p:tavLst>
                                        <p:tav tm="0">
                                          <p:val>
                                            <p:strVal val="ppt_w"/>
                                          </p:val>
                                        </p:tav>
                                        <p:tav tm="100000">
                                          <p:val>
                                            <p:fltVal val="0"/>
                                          </p:val>
                                        </p:tav>
                                      </p:tavLst>
                                    </p:anim>
                                    <p:anim calcmode="lin" valueType="num">
                                      <p:cBhvr>
                                        <p:cTn id="166" dur="1750"/>
                                        <p:tgtEl>
                                          <p:spTgt spid="4">
                                            <p:txEl>
                                              <p:pRg st="2" end="2"/>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2" end="2"/>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3" end="3"/>
                                            </p:txEl>
                                          </p:spTgt>
                                        </p:tgtEl>
                                        <p:attrNameLst>
                                          <p:attrName>ppt_w</p:attrName>
                                        </p:attrNameLst>
                                      </p:cBhvr>
                                      <p:tavLst>
                                        <p:tav tm="0">
                                          <p:val>
                                            <p:strVal val="ppt_w"/>
                                          </p:val>
                                        </p:tav>
                                        <p:tav tm="100000">
                                          <p:val>
                                            <p:fltVal val="0"/>
                                          </p:val>
                                        </p:tav>
                                      </p:tavLst>
                                    </p:anim>
                                    <p:anim calcmode="lin" valueType="num">
                                      <p:cBhvr>
                                        <p:cTn id="170" dur="1750"/>
                                        <p:tgtEl>
                                          <p:spTgt spid="4">
                                            <p:txEl>
                                              <p:pRg st="3" end="3"/>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3" end="3"/>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4" end="4"/>
                                            </p:txEl>
                                          </p:spTgt>
                                        </p:tgtEl>
                                        <p:attrNameLst>
                                          <p:attrName>ppt_w</p:attrName>
                                        </p:attrNameLst>
                                      </p:cBhvr>
                                      <p:tavLst>
                                        <p:tav tm="0">
                                          <p:val>
                                            <p:strVal val="ppt_w"/>
                                          </p:val>
                                        </p:tav>
                                        <p:tav tm="100000">
                                          <p:val>
                                            <p:fltVal val="0"/>
                                          </p:val>
                                        </p:tav>
                                      </p:tavLst>
                                    </p:anim>
                                    <p:anim calcmode="lin" valueType="num">
                                      <p:cBhvr>
                                        <p:cTn id="174" dur="1750"/>
                                        <p:tgtEl>
                                          <p:spTgt spid="4">
                                            <p:txEl>
                                              <p:pRg st="4" end="4"/>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4" end="4"/>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5" end="5"/>
                                            </p:txEl>
                                          </p:spTgt>
                                        </p:tgtEl>
                                        <p:attrNameLst>
                                          <p:attrName>ppt_w</p:attrName>
                                        </p:attrNameLst>
                                      </p:cBhvr>
                                      <p:tavLst>
                                        <p:tav tm="0">
                                          <p:val>
                                            <p:strVal val="ppt_w"/>
                                          </p:val>
                                        </p:tav>
                                        <p:tav tm="100000">
                                          <p:val>
                                            <p:fltVal val="0"/>
                                          </p:val>
                                        </p:tav>
                                      </p:tavLst>
                                    </p:anim>
                                    <p:anim calcmode="lin" valueType="num">
                                      <p:cBhvr>
                                        <p:cTn id="178" dur="1750"/>
                                        <p:tgtEl>
                                          <p:spTgt spid="4">
                                            <p:txEl>
                                              <p:pRg st="5" end="5"/>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5" end="5"/>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6" end="6"/>
                                            </p:txEl>
                                          </p:spTgt>
                                        </p:tgtEl>
                                        <p:attrNameLst>
                                          <p:attrName>ppt_w</p:attrName>
                                        </p:attrNameLst>
                                      </p:cBhvr>
                                      <p:tavLst>
                                        <p:tav tm="0">
                                          <p:val>
                                            <p:strVal val="ppt_w"/>
                                          </p:val>
                                        </p:tav>
                                        <p:tav tm="100000">
                                          <p:val>
                                            <p:fltVal val="0"/>
                                          </p:val>
                                        </p:tav>
                                      </p:tavLst>
                                    </p:anim>
                                    <p:anim calcmode="lin" valueType="num">
                                      <p:cBhvr>
                                        <p:cTn id="182" dur="1750"/>
                                        <p:tgtEl>
                                          <p:spTgt spid="4">
                                            <p:txEl>
                                              <p:pRg st="6" end="6"/>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6" end="6"/>
                                            </p:txEl>
                                          </p:spTgt>
                                        </p:tgtEl>
                                        <p:attrNameLst>
                                          <p:attrName>style.visibility</p:attrName>
                                        </p:attrNameLst>
                                      </p:cBhvr>
                                      <p:to>
                                        <p:strVal val="hidden"/>
                                      </p:to>
                                    </p:set>
                                  </p:childTnLst>
                                </p:cTn>
                              </p:par>
                              <p:par>
                                <p:cTn id="184" presetID="0" presetClass="path" presetSubtype="0" accel="50000" decel="50000" fill="hold" nodeType="withEffect">
                                  <p:stCondLst>
                                    <p:cond delay="0"/>
                                  </p:stCondLst>
                                  <p:childTnLst>
                                    <p:animMotion origin="layout" path="M 1.11111E-6 -7.40741E-7 L 0.24045 -0.18634 " pathEditMode="relative" rAng="0" ptsTypes="AA">
                                      <p:cBhvr>
                                        <p:cTn id="185" dur="1750" fill="hold"/>
                                        <p:tgtEl>
                                          <p:spTgt spid="4">
                                            <p:txEl>
                                              <p:pRg st="0" end="0"/>
                                            </p:txEl>
                                          </p:spTgt>
                                        </p:tgtEl>
                                        <p:attrNameLst>
                                          <p:attrName>ppt_x</p:attrName>
                                          <p:attrName>ppt_y</p:attrName>
                                        </p:attrNameLst>
                                      </p:cBhvr>
                                      <p:rCtr x="12014" y="-9329"/>
                                    </p:animMotion>
                                  </p:childTnLst>
                                </p:cTn>
                              </p:par>
                              <p:par>
                                <p:cTn id="186" presetID="0" presetClass="path" presetSubtype="0" accel="50000" decel="50000" fill="hold" nodeType="withEffect">
                                  <p:stCondLst>
                                    <p:cond delay="0"/>
                                  </p:stCondLst>
                                  <p:childTnLst>
                                    <p:animMotion origin="layout" path="M -3.33333E-6 -4.44444E-6 L 0.20226 -0.27615 " pathEditMode="relative" rAng="0" ptsTypes="AA">
                                      <p:cBhvr>
                                        <p:cTn id="187" dur="1750" fill="hold"/>
                                        <p:tgtEl>
                                          <p:spTgt spid="4">
                                            <p:txEl>
                                              <p:pRg st="1" end="1"/>
                                            </p:txEl>
                                          </p:spTgt>
                                        </p:tgtEl>
                                        <p:attrNameLst>
                                          <p:attrName>ppt_x</p:attrName>
                                          <p:attrName>ppt_y</p:attrName>
                                        </p:attrNameLst>
                                      </p:cBhvr>
                                      <p:rCtr x="10104" y="-13819"/>
                                    </p:animMotion>
                                  </p:childTnLst>
                                </p:cTn>
                              </p:par>
                              <p:par>
                                <p:cTn id="188" presetID="0" presetClass="path" presetSubtype="0" accel="50000" decel="50000" fill="hold" nodeType="withEffect">
                                  <p:stCondLst>
                                    <p:cond delay="0"/>
                                  </p:stCondLst>
                                  <p:childTnLst>
                                    <p:animMotion origin="layout" path="M 2.77778E-6 0.00023 L 0.2059 -0.36759 " pathEditMode="relative" rAng="0" ptsTypes="AA">
                                      <p:cBhvr>
                                        <p:cTn id="189" dur="1750" fill="hold"/>
                                        <p:tgtEl>
                                          <p:spTgt spid="4">
                                            <p:txEl>
                                              <p:pRg st="2" end="2"/>
                                            </p:txEl>
                                          </p:spTgt>
                                        </p:tgtEl>
                                        <p:attrNameLst>
                                          <p:attrName>ppt_x</p:attrName>
                                          <p:attrName>ppt_y</p:attrName>
                                        </p:attrNameLst>
                                      </p:cBhvr>
                                      <p:rCtr x="10295" y="-18403"/>
                                    </p:animMotion>
                                  </p:childTnLst>
                                </p:cTn>
                              </p:par>
                              <p:par>
                                <p:cTn id="190" presetID="0" presetClass="path" presetSubtype="0" accel="50000" decel="50000" fill="hold" nodeType="withEffect">
                                  <p:stCondLst>
                                    <p:cond delay="0"/>
                                  </p:stCondLst>
                                  <p:childTnLst>
                                    <p:animMotion origin="layout" path="M -1.66667E-6 0.00023 L 0.18507 -0.46158 " pathEditMode="relative" rAng="0" ptsTypes="AA">
                                      <p:cBhvr>
                                        <p:cTn id="191" dur="1750" fill="hold"/>
                                        <p:tgtEl>
                                          <p:spTgt spid="4">
                                            <p:txEl>
                                              <p:pRg st="3" end="3"/>
                                            </p:txEl>
                                          </p:spTgt>
                                        </p:tgtEl>
                                        <p:attrNameLst>
                                          <p:attrName>ppt_x</p:attrName>
                                          <p:attrName>ppt_y</p:attrName>
                                        </p:attrNameLst>
                                      </p:cBhvr>
                                      <p:rCtr x="9253" y="-23102"/>
                                    </p:animMotion>
                                  </p:childTnLst>
                                </p:cTn>
                              </p:par>
                              <p:par>
                                <p:cTn id="192" presetID="0" presetClass="path" presetSubtype="0" accel="50000" decel="50000" fill="hold" nodeType="withEffect">
                                  <p:stCondLst>
                                    <p:cond delay="0"/>
                                  </p:stCondLst>
                                  <p:childTnLst>
                                    <p:animMotion origin="layout" path="M 8.33333E-7 0.00023 L 0.20382 -0.56088 " pathEditMode="relative" rAng="0" ptsTypes="AA">
                                      <p:cBhvr>
                                        <p:cTn id="193" dur="1750" fill="hold"/>
                                        <p:tgtEl>
                                          <p:spTgt spid="4">
                                            <p:txEl>
                                              <p:pRg st="4" end="4"/>
                                            </p:txEl>
                                          </p:spTgt>
                                        </p:tgtEl>
                                        <p:attrNameLst>
                                          <p:attrName>ppt_x</p:attrName>
                                          <p:attrName>ppt_y</p:attrName>
                                        </p:attrNameLst>
                                      </p:cBhvr>
                                      <p:rCtr x="10191" y="-28056"/>
                                    </p:animMotion>
                                  </p:childTnLst>
                                </p:cTn>
                              </p:par>
                              <p:par>
                                <p:cTn id="194" presetID="0" presetClass="path" presetSubtype="0" accel="50000" decel="50000" fill="hold" nodeType="withEffect">
                                  <p:stCondLst>
                                    <p:cond delay="0"/>
                                  </p:stCondLst>
                                  <p:childTnLst>
                                    <p:animMotion origin="layout" path="M -3.05556E-6 0.00069 L 0.06806 -0.65625 " pathEditMode="relative" rAng="0" ptsTypes="AA">
                                      <p:cBhvr>
                                        <p:cTn id="195" dur="1750" fill="hold"/>
                                        <p:tgtEl>
                                          <p:spTgt spid="4">
                                            <p:txEl>
                                              <p:pRg st="5" end="5"/>
                                            </p:txEl>
                                          </p:spTgt>
                                        </p:tgtEl>
                                        <p:attrNameLst>
                                          <p:attrName>ppt_x</p:attrName>
                                          <p:attrName>ppt_y</p:attrName>
                                        </p:attrNameLst>
                                      </p:cBhvr>
                                      <p:rCtr x="3403" y="-32847"/>
                                    </p:animMotion>
                                  </p:childTnLst>
                                </p:cTn>
                              </p:par>
                              <p:par>
                                <p:cTn id="196" presetID="0" presetClass="path" presetSubtype="0" accel="50000" decel="50000" fill="hold" nodeType="withEffect">
                                  <p:stCondLst>
                                    <p:cond delay="0"/>
                                  </p:stCondLst>
                                  <p:childTnLst>
                                    <p:animMotion origin="layout" path="M -4.44444E-6 0.00046 L 0.02761 -0.75047 " pathEditMode="relative" rAng="0" ptsTypes="AA">
                                      <p:cBhvr>
                                        <p:cTn id="197" dur="1750" fill="hold"/>
                                        <p:tgtEl>
                                          <p:spTgt spid="4">
                                            <p:txEl>
                                              <p:pRg st="6" end="6"/>
                                            </p:txEl>
                                          </p:spTgt>
                                        </p:tgtEl>
                                        <p:attrNameLst>
                                          <p:attrName>ppt_x</p:attrName>
                                          <p:attrName>ppt_y</p:attrName>
                                        </p:attrNameLst>
                                      </p:cBhvr>
                                      <p:rCtr x="1372" y="-37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8" name="Title 1">
            <a:extLst>
              <a:ext uri="{FF2B5EF4-FFF2-40B4-BE49-F238E27FC236}">
                <a16:creationId xmlns:a16="http://schemas.microsoft.com/office/drawing/2014/main" id="{94334A19-6E61-4D4A-970C-D837942DE472}"/>
              </a:ext>
            </a:extLst>
          </p:cNvPr>
          <p:cNvSpPr txBox="1">
            <a:spLocks/>
          </p:cNvSpPr>
          <p:nvPr/>
        </p:nvSpPr>
        <p:spPr>
          <a:xfrm>
            <a:off x="3276687" y="3977990"/>
            <a:ext cx="518160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passes like a shadow</a:t>
            </a:r>
          </a:p>
        </p:txBody>
      </p:sp>
      <p:sp>
        <p:nvSpPr>
          <p:cNvPr id="6" name="Title 1">
            <a:extLst>
              <a:ext uri="{FF2B5EF4-FFF2-40B4-BE49-F238E27FC236}">
                <a16:creationId xmlns:a16="http://schemas.microsoft.com/office/drawing/2014/main" id="{DE078CDA-069E-4DDB-9376-91EDA6A13280}"/>
              </a:ext>
            </a:extLst>
          </p:cNvPr>
          <p:cNvSpPr txBox="1">
            <a:spLocks/>
          </p:cNvSpPr>
          <p:nvPr/>
        </p:nvSpPr>
        <p:spPr>
          <a:xfrm>
            <a:off x="2099529" y="3376361"/>
            <a:ext cx="12402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a:t>
            </a:r>
          </a:p>
        </p:txBody>
      </p:sp>
      <p:sp>
        <p:nvSpPr>
          <p:cNvPr id="2" name="Title 1"/>
          <p:cNvSpPr>
            <a:spLocks noGrp="1"/>
          </p:cNvSpPr>
          <p:nvPr>
            <p:ph type="title"/>
          </p:nvPr>
        </p:nvSpPr>
        <p:spPr>
          <a:xfrm>
            <a:off x="457200" y="609600"/>
            <a:ext cx="8229600" cy="2362200"/>
          </a:xfrm>
        </p:spPr>
        <p:txBody>
          <a:body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For we were born yesterday, and know nothing, Because our days on earth are a shadow.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Job 8:9 </a:t>
            </a:r>
          </a:p>
        </p:txBody>
      </p:sp>
      <p:sp>
        <p:nvSpPr>
          <p:cNvPr id="4" name="Title 1"/>
          <p:cNvSpPr txBox="1">
            <a:spLocks/>
          </p:cNvSpPr>
          <p:nvPr/>
        </p:nvSpPr>
        <p:spPr>
          <a:xfrm>
            <a:off x="304800" y="2590800"/>
            <a:ext cx="8382000" cy="40386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For who knows what is good for man in life, all the days of his vain life which he passes like a shadow? Who can tell a man what will happen after him under the sun?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–Ecclesiastes 6:12 </a:t>
            </a:r>
            <a:r>
              <a:rPr 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5" name="Title 1">
            <a:extLst>
              <a:ext uri="{FF2B5EF4-FFF2-40B4-BE49-F238E27FC236}">
                <a16:creationId xmlns:a16="http://schemas.microsoft.com/office/drawing/2014/main" id="{AC06D344-51FC-42DF-995D-2D0CD64B43D1}"/>
              </a:ext>
            </a:extLst>
          </p:cNvPr>
          <p:cNvSpPr txBox="1">
            <a:spLocks/>
          </p:cNvSpPr>
          <p:nvPr/>
        </p:nvSpPr>
        <p:spPr>
          <a:xfrm>
            <a:off x="914400" y="2209800"/>
            <a:ext cx="7239000" cy="2514600"/>
          </a:xfrm>
          <a:prstGeom prst="rect">
            <a:avLst/>
          </a:prstGeom>
          <a:ln>
            <a:noFill/>
          </a:ln>
        </p:spPr>
        <p:txBody>
          <a:bodyPr vert="horz" lIns="91440" tIns="45720" rIns="91440" bIns="45720" rtlCol="0" anchor="ctr">
            <a:noAutofit/>
            <a:scene3d>
              <a:camera prst="orthographicFront"/>
              <a:lightRig rig="threePt" dir="t"/>
            </a:scene3d>
            <a:sp3d extrusionH="57150">
              <a:bevelT w="38100" h="38100" prst="angle"/>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14000" b="1" dirty="0">
                <a:solidFill>
                  <a:schemeClr val="bg1"/>
                </a:solidFill>
                <a:effectLst>
                  <a:glow rad="76200">
                    <a:schemeClr val="tx1"/>
                  </a:glow>
                </a:effectLst>
                <a:latin typeface="AR ESSENCE" panose="02000000000000000000" pitchFamily="2" charset="0"/>
              </a:rPr>
              <a:t>Life</a:t>
            </a:r>
          </a:p>
        </p:txBody>
      </p:sp>
      <p:sp>
        <p:nvSpPr>
          <p:cNvPr id="7" name="Rectangle 2">
            <a:extLst>
              <a:ext uri="{FF2B5EF4-FFF2-40B4-BE49-F238E27FC236}">
                <a16:creationId xmlns:a16="http://schemas.microsoft.com/office/drawing/2014/main" id="{287B38FC-AB4A-4BD3-B009-DF109B7F6FD0}"/>
              </a:ext>
            </a:extLst>
          </p:cNvPr>
          <p:cNvSpPr txBox="1">
            <a:spLocks noChangeArrowheads="1"/>
          </p:cNvSpPr>
          <p:nvPr/>
        </p:nvSpPr>
        <p:spPr bwMode="auto">
          <a:xfrm>
            <a:off x="2133106" y="3320171"/>
            <a:ext cx="1165860" cy="75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1" i="0"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300" b="1" i="1"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2D46B32-AA6C-4E58-8489-F46617EA3E0C}"/>
              </a:ext>
            </a:extLst>
          </p:cNvPr>
          <p:cNvSpPr txBox="1">
            <a:spLocks noChangeArrowheads="1"/>
          </p:cNvSpPr>
          <p:nvPr/>
        </p:nvSpPr>
        <p:spPr bwMode="auto">
          <a:xfrm>
            <a:off x="3220720" y="3913324"/>
            <a:ext cx="5290820" cy="74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passes like a shadow</a:t>
            </a:r>
            <a:endParaRPr kumimoji="0" lang="en-US" altLang="en-US" sz="4400" i="1"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nodeType="withEffect">
                                  <p:stCondLst>
                                    <p:cond delay="0"/>
                                  </p:stCondLst>
                                  <p:childTnLst>
                                    <p:anim calcmode="lin" valueType="num">
                                      <p:cBhvr>
                                        <p:cTn id="6" dur="1000"/>
                                        <p:tgtEl>
                                          <p:spTgt spid="5">
                                            <p:txEl>
                                              <p:pRg st="0" end="0"/>
                                            </p:txEl>
                                          </p:spTgt>
                                        </p:tgtEl>
                                        <p:attrNameLst>
                                          <p:attrName>ppt_w</p:attrName>
                                        </p:attrNameLst>
                                      </p:cBhvr>
                                      <p:tavLst>
                                        <p:tav tm="0">
                                          <p:val>
                                            <p:strVal val="ppt_w"/>
                                          </p:val>
                                        </p:tav>
                                        <p:tav tm="100000">
                                          <p:val>
                                            <p:strVal val="ppt_w+.3"/>
                                          </p:val>
                                        </p:tav>
                                      </p:tavLst>
                                    </p:anim>
                                    <p:anim calcmode="lin" valueType="num">
                                      <p:cBhvr>
                                        <p:cTn id="7" dur="1000"/>
                                        <p:tgtEl>
                                          <p:spTgt spid="5">
                                            <p:txEl>
                                              <p:pRg st="0" end="0"/>
                                            </p:txEl>
                                          </p:spTgt>
                                        </p:tgtEl>
                                        <p:attrNameLst>
                                          <p:attrName>ppt_h</p:attrName>
                                        </p:attrNameLst>
                                      </p:cBhvr>
                                      <p:tavLst>
                                        <p:tav tm="0">
                                          <p:val>
                                            <p:strVal val="ppt_h"/>
                                          </p:val>
                                        </p:tav>
                                        <p:tav tm="100000">
                                          <p:val>
                                            <p:strVal val="ppt_h"/>
                                          </p:val>
                                        </p:tav>
                                      </p:tavLst>
                                    </p:anim>
                                    <p:animEffect transition="out" filter="fade">
                                      <p:cBhvr>
                                        <p:cTn id="8" dur="1000"/>
                                        <p:tgtEl>
                                          <p:spTgt spid="5">
                                            <p:txEl>
                                              <p:pRg st="0" end="0"/>
                                            </p:txEl>
                                          </p:spTgt>
                                        </p:tgtEl>
                                      </p:cBhvr>
                                    </p:animEffect>
                                    <p:set>
                                      <p:cBhvr>
                                        <p:cTn id="9" dur="1" fill="hold">
                                          <p:stCondLst>
                                            <p:cond delay="999"/>
                                          </p:stCondLst>
                                        </p:cTn>
                                        <p:tgtEl>
                                          <p:spTgt spid="5">
                                            <p:txEl>
                                              <p:pRg st="0" end="0"/>
                                            </p:txEl>
                                          </p:spTgt>
                                        </p:tgtEl>
                                        <p:attrNameLst>
                                          <p:attrName>style.visibility</p:attrName>
                                        </p:attrNameLst>
                                      </p:cBhvr>
                                      <p:to>
                                        <p:strVal val="hidden"/>
                                      </p:to>
                                    </p:set>
                                  </p:childTnLst>
                                </p:cTn>
                              </p:par>
                              <p:par>
                                <p:cTn id="10" presetID="23" presetClass="entr" presetSubtype="16"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0" fill="hold"/>
                                        <p:tgtEl>
                                          <p:spTgt spid="2"/>
                                        </p:tgtEl>
                                        <p:attrNameLst>
                                          <p:attrName>ppt_w</p:attrName>
                                        </p:attrNameLst>
                                      </p:cBhvr>
                                      <p:tavLst>
                                        <p:tav tm="0">
                                          <p:val>
                                            <p:fltVal val="0"/>
                                          </p:val>
                                        </p:tav>
                                        <p:tav tm="100000">
                                          <p:val>
                                            <p:strVal val="#ppt_w"/>
                                          </p:val>
                                        </p:tav>
                                      </p:tavLst>
                                    </p:anim>
                                    <p:anim calcmode="lin" valueType="num">
                                      <p:cBhvr>
                                        <p:cTn id="13" dur="1500" fill="hold"/>
                                        <p:tgtEl>
                                          <p:spTgt spid="2"/>
                                        </p:tgtEl>
                                        <p:attrNameLst>
                                          <p:attrName>ppt_h</p:attrName>
                                        </p:attrNameLst>
                                      </p:cBhvr>
                                      <p:tavLst>
                                        <p:tav tm="0">
                                          <p:val>
                                            <p:fltVal val="0"/>
                                          </p:val>
                                        </p:tav>
                                        <p:tav tm="100000">
                                          <p:val>
                                            <p:strVal val="#ppt_h"/>
                                          </p:val>
                                        </p:tav>
                                      </p:tavLst>
                                    </p:anim>
                                  </p:childTnLst>
                                </p:cTn>
                              </p:par>
                              <p:par>
                                <p:cTn id="14" presetID="42" presetClass="path" presetSubtype="0" accel="50000" decel="50000" fill="hold" grpId="1" nodeType="withEffect">
                                  <p:stCondLst>
                                    <p:cond delay="0"/>
                                  </p:stCondLst>
                                  <p:childTnLst>
                                    <p:animMotion origin="layout" path="M 0 -1.11111E-6 L -0.14167 -0.01667 " pathEditMode="relative" rAng="0" ptsTypes="AA">
                                      <p:cBhvr>
                                        <p:cTn id="15" dur="1500" spd="-100000" fill="hold"/>
                                        <p:tgtEl>
                                          <p:spTgt spid="2"/>
                                        </p:tgtEl>
                                        <p:attrNameLst>
                                          <p:attrName>ppt_x</p:attrName>
                                          <p:attrName>ppt_y</p:attrName>
                                        </p:attrNameLst>
                                      </p:cBhvr>
                                      <p:rCtr x="-7083" y="-833"/>
                                    </p:animMotion>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4">
                                            <p:txEl>
                                              <p:pRg st="0" end="0"/>
                                            </p:txEl>
                                          </p:spTgt>
                                        </p:tgtEl>
                                      </p:cBhvr>
                                    </p:animEffect>
                                  </p:childTnLst>
                                </p:cTn>
                              </p:par>
                              <p:par>
                                <p:cTn id="23" presetID="6" presetClass="emph" presetSubtype="0" fill="hold" grpId="4" nodeType="withEffect">
                                  <p:stCondLst>
                                    <p:cond delay="0"/>
                                  </p:stCondLst>
                                  <p:childTnLst>
                                    <p:animScale>
                                      <p:cBhvr>
                                        <p:cTn id="24" dur="1000" fill="hold"/>
                                        <p:tgtEl>
                                          <p:spTgt spid="2"/>
                                        </p:tgtEl>
                                      </p:cBhvr>
                                      <p:by x="80000" y="80000"/>
                                    </p:animScale>
                                  </p:childTnLst>
                                </p:cTn>
                              </p:par>
                              <p:par>
                                <p:cTn id="25" presetID="42" presetClass="path" presetSubtype="0" accel="50000" decel="50000" fill="hold" grpId="2" nodeType="withEffect">
                                  <p:stCondLst>
                                    <p:cond delay="0"/>
                                  </p:stCondLst>
                                  <p:childTnLst>
                                    <p:animMotion origin="layout" path="M 0 4.34783E-7 L 0 -0.07216 " pathEditMode="relative" rAng="0" ptsTypes="AA">
                                      <p:cBhvr>
                                        <p:cTn id="26" dur="1000" fill="hold"/>
                                        <p:tgtEl>
                                          <p:spTgt spid="2"/>
                                        </p:tgtEl>
                                        <p:attrNameLst>
                                          <p:attrName>ppt_x</p:attrName>
                                          <p:attrName>ppt_y</p:attrName>
                                        </p:attrNameLst>
                                      </p:cBhvr>
                                      <p:rCtr x="0" y="-3608"/>
                                    </p:animMotion>
                                  </p:childTnLst>
                                </p:cTn>
                              </p:par>
                              <p:par>
                                <p:cTn id="27" presetID="3" presetClass="emph" presetSubtype="2" fill="hold" grpId="3" nodeType="withEffect">
                                  <p:stCondLst>
                                    <p:cond delay="0"/>
                                  </p:stCondLst>
                                  <p:childTnLst>
                                    <p:animClr clrSpc="rgb" dir="cw">
                                      <p:cBhvr override="childStyle">
                                        <p:cTn id="28" dur="1000" fill="hold"/>
                                        <p:tgtEl>
                                          <p:spTgt spid="2"/>
                                        </p:tgtEl>
                                        <p:attrNameLst>
                                          <p:attrName>style.color</p:attrName>
                                        </p:attrNameLst>
                                      </p:cBhvr>
                                      <p:to>
                                        <a:srgbClr val="808080"/>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0"/>
                                  </p:stCondLst>
                                  <p:childTnLst>
                                    <p:set>
                                      <p:cBhvr override="childStyle">
                                        <p:cTn id="35" dur="50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600"/>
                                        <p:tgtEl>
                                          <p:spTgt spid="8"/>
                                        </p:tgtEl>
                                      </p:cBhvr>
                                    </p:animEffect>
                                  </p:childTnLst>
                                </p:cTn>
                              </p:par>
                              <p:par>
                                <p:cTn id="42" presetID="18" presetClass="emph" presetSubtype="0" fill="hold" grpId="1" nodeType="withEffect">
                                  <p:stCondLst>
                                    <p:cond delay="500"/>
                                  </p:stCondLst>
                                  <p:childTnLst>
                                    <p:set>
                                      <p:cBhvr override="childStyle">
                                        <p:cTn id="43" dur="600" fill="hold"/>
                                        <p:tgtEl>
                                          <p:spTgt spid="8"/>
                                        </p:tgtEl>
                                        <p:attrNameLst>
                                          <p:attrName>style.textDecorationUnderline</p:attrName>
                                        </p:attrNameLst>
                                      </p:cBhvr>
                                      <p:to>
                                        <p:strVal val="true"/>
                                      </p:to>
                                    </p:set>
                                  </p:childTnLst>
                                </p:cTn>
                              </p:par>
                              <p:par>
                                <p:cTn id="44" presetID="22" presetClass="entr" presetSubtype="8" fill="hold" grpId="0" nodeType="withEffect">
                                  <p:stCondLst>
                                    <p:cond delay="50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p:bldP spid="6" grpId="1"/>
      <p:bldP spid="2" grpId="0"/>
      <p:bldP spid="2" grpId="1"/>
      <p:bldP spid="2" grpId="2"/>
      <p:bldP spid="2" grpId="3"/>
      <p:bldP spid="2" grpId="4"/>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66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5254" cy="6851441"/>
          </a:xfrm>
          <a:prstGeom prst="rect">
            <a:avLst/>
          </a:prstGeom>
        </p:spPr>
      </p:pic>
      <p:sp>
        <p:nvSpPr>
          <p:cNvPr id="25"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26"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24"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23" name="Title 1"/>
          <p:cNvSpPr txBox="1">
            <a:spLocks/>
          </p:cNvSpPr>
          <p:nvPr/>
        </p:nvSpPr>
        <p:spPr bwMode="auto">
          <a:xfrm>
            <a:off x="2514600" y="25146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4000" b="1" kern="0" dirty="0">
                <a:solidFill>
                  <a:schemeClr val="bg1"/>
                </a:solidFill>
                <a:latin typeface="AR ESSENCE" panose="02000000000000000000" pitchFamily="2" charset="0"/>
              </a:rPr>
              <a:t>Life</a:t>
            </a:r>
          </a:p>
        </p:txBody>
      </p:sp>
      <p:sp>
        <p:nvSpPr>
          <p:cNvPr id="4" name="Title 1"/>
          <p:cNvSpPr txBox="1">
            <a:spLocks/>
          </p:cNvSpPr>
          <p:nvPr/>
        </p:nvSpPr>
        <p:spPr bwMode="auto">
          <a:xfrm>
            <a:off x="1695691" y="381000"/>
            <a:ext cx="5562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solidFill>
                  <a:srgbClr val="FFFF00"/>
                </a:solidFill>
                <a:effectLst>
                  <a:glow rad="101600">
                    <a:schemeClr val="tx1">
                      <a:alpha val="80000"/>
                    </a:schemeClr>
                  </a:glow>
                </a:effectLst>
                <a:latin typeface="AR BERKLEY" panose="02000000000000000000" pitchFamily="2" charset="0"/>
              </a:rPr>
              <a:t>Ron Bert</a:t>
            </a:r>
          </a:p>
        </p:txBody>
      </p:sp>
      <p:sp>
        <p:nvSpPr>
          <p:cNvPr id="5" name="Title 1"/>
          <p:cNvSpPr txBox="1">
            <a:spLocks/>
          </p:cNvSpPr>
          <p:nvPr/>
        </p:nvSpPr>
        <p:spPr bwMode="auto">
          <a:xfrm>
            <a:off x="1466334" y="5235146"/>
            <a:ext cx="592300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solidFill>
                  <a:srgbClr val="0066FF"/>
                </a:solidFill>
                <a:effectLst>
                  <a:glow rad="101600">
                    <a:schemeClr val="tx1">
                      <a:alpha val="80000"/>
                    </a:schemeClr>
                  </a:glow>
                </a:effectLst>
                <a:latin typeface="AR CENA" panose="02000000000000000000" pitchFamily="2" charset="0"/>
              </a:rPr>
              <a:t>August 16, 2015</a:t>
            </a:r>
          </a:p>
        </p:txBody>
      </p:sp>
      <p:sp>
        <p:nvSpPr>
          <p:cNvPr id="2050" name="Title 1"/>
          <p:cNvSpPr>
            <a:spLocks noGrp="1"/>
          </p:cNvSpPr>
          <p:nvPr>
            <p:ph type="title"/>
          </p:nvPr>
        </p:nvSpPr>
        <p:spPr>
          <a:xfrm>
            <a:off x="914400" y="2209800"/>
            <a:ext cx="7239000" cy="2514600"/>
          </a:xfrm>
          <a:ln>
            <a:noFill/>
          </a:ln>
        </p:spPr>
        <p:txBody>
          <a:bodyPr>
            <a:noAutofit/>
            <a:scene3d>
              <a:camera prst="orthographicFront"/>
              <a:lightRig rig="threePt" dir="t"/>
            </a:scene3d>
            <a:sp3d extrusionH="57150">
              <a:bevelT w="38100" h="38100" prst="angle"/>
            </a:sp3d>
          </a:bodyPr>
          <a:lstStyle/>
          <a:p>
            <a:pPr eaLnBrk="1" hangingPunct="1"/>
            <a:r>
              <a:rPr lang="en-US" altLang="en-US" sz="14000" b="1" dirty="0">
                <a:solidFill>
                  <a:srgbClr val="FF0000"/>
                </a:solidFill>
                <a:effectLst/>
                <a:latin typeface="AR ESSENCE" panose="02000000000000000000" pitchFamily="2" charset="0"/>
              </a:rPr>
              <a:t>Life</a:t>
            </a:r>
          </a:p>
        </p:txBody>
      </p:sp>
      <p:sp>
        <p:nvSpPr>
          <p:cNvPr id="10" name="Rectangle 4"/>
          <p:cNvSpPr txBox="1">
            <a:spLocks noChangeArrowheads="1"/>
          </p:cNvSpPr>
          <p:nvPr/>
        </p:nvSpPr>
        <p:spPr bwMode="auto">
          <a:xfrm rot="20550509">
            <a:off x="1828800" y="2444106"/>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glow rad="63500">
                    <a:schemeClr val="tx1"/>
                  </a:glow>
                  <a:outerShdw blurRad="50800" dist="39000" dir="5460000" algn="tl">
                    <a:srgbClr val="000000">
                      <a:alpha val="38000"/>
                    </a:srgbClr>
                  </a:outerShdw>
                </a:effectLst>
                <a:latin typeface="+mj-lt"/>
              </a:rPr>
              <a:t>PART 2</a:t>
            </a:r>
            <a:endParaRPr lang="en-US" sz="9600" b="1" i="1" kern="0" dirty="0">
              <a:ln w="11430"/>
              <a:solidFill>
                <a:srgbClr val="00B0F0"/>
              </a:solidFill>
              <a:effectLst>
                <a:glow rad="63500">
                  <a:schemeClr val="tx1"/>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52287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1000"/>
                                        <p:tgtEl>
                                          <p:spTgt spid="23">
                                            <p:txEl>
                                              <p:pRg st="0" end="0"/>
                                            </p:txEl>
                                          </p:spTgt>
                                        </p:tgtEl>
                                      </p:cBhvr>
                                    </p:animEffect>
                                    <p:set>
                                      <p:cBhvr>
                                        <p:cTn id="27" dur="1" fill="hold">
                                          <p:stCondLst>
                                            <p:cond delay="999"/>
                                          </p:stCondLst>
                                        </p:cTn>
                                        <p:tgtEl>
                                          <p:spTgt spid="23">
                                            <p:txEl>
                                              <p:pRg st="0" end="0"/>
                                            </p:txEl>
                                          </p:spTgt>
                                        </p:tgtEl>
                                        <p:attrNameLst>
                                          <p:attrName>style.visibility</p:attrName>
                                        </p:attrNameLst>
                                      </p:cBhvr>
                                      <p:to>
                                        <p:strVal val="hidden"/>
                                      </p:to>
                                    </p:set>
                                  </p:childTnLst>
                                </p:cTn>
                              </p:par>
                              <p:par>
                                <p:cTn id="28" presetID="23" presetClass="exit" presetSubtype="16" fill="hold" grpId="2" nodeType="withEffect">
                                  <p:stCondLst>
                                    <p:cond delay="0"/>
                                  </p:stCondLst>
                                  <p:childTnLst>
                                    <p:anim calcmode="lin" valueType="num">
                                      <p:cBhvr>
                                        <p:cTn id="29" dur="1000"/>
                                        <p:tgtEl>
                                          <p:spTgt spid="23">
                                            <p:txEl>
                                              <p:pRg st="0" end="0"/>
                                            </p:txEl>
                                          </p:spTgt>
                                        </p:tgtEl>
                                        <p:attrNameLst>
                                          <p:attrName>ppt_w</p:attrName>
                                        </p:attrNameLst>
                                      </p:cBhvr>
                                      <p:tavLst>
                                        <p:tav tm="0">
                                          <p:val>
                                            <p:strVal val="ppt_w"/>
                                          </p:val>
                                        </p:tav>
                                        <p:tav tm="100000">
                                          <p:val>
                                            <p:strVal val="4*ppt_w"/>
                                          </p:val>
                                        </p:tav>
                                      </p:tavLst>
                                    </p:anim>
                                    <p:anim calcmode="lin" valueType="num">
                                      <p:cBhvr>
                                        <p:cTn id="30" dur="1000"/>
                                        <p:tgtEl>
                                          <p:spTgt spid="23">
                                            <p:txEl>
                                              <p:pRg st="0" end="0"/>
                                            </p:txEl>
                                          </p:spTgt>
                                        </p:tgtEl>
                                        <p:attrNameLst>
                                          <p:attrName>ppt_h</p:attrName>
                                        </p:attrNameLst>
                                      </p:cBhvr>
                                      <p:tavLst>
                                        <p:tav tm="0">
                                          <p:val>
                                            <p:strVal val="ppt_h"/>
                                          </p:val>
                                        </p:tav>
                                        <p:tav tm="100000">
                                          <p:val>
                                            <p:strVal val="4*ppt_h"/>
                                          </p:val>
                                        </p:tav>
                                      </p:tavLst>
                                    </p:anim>
                                    <p:set>
                                      <p:cBhvr>
                                        <p:cTn id="31" dur="1" fill="hold">
                                          <p:stCondLst>
                                            <p:cond delay="999"/>
                                          </p:stCondLst>
                                        </p:cTn>
                                        <p:tgtEl>
                                          <p:spTgt spid="23">
                                            <p:txEl>
                                              <p:pRg st="0" end="0"/>
                                            </p:txEl>
                                          </p:spTgt>
                                        </p:tgtEl>
                                        <p:attrNameLst>
                                          <p:attrName>style.visibility</p:attrName>
                                        </p:attrNameLst>
                                      </p:cBhvr>
                                      <p:to>
                                        <p:strVal val="hidden"/>
                                      </p:to>
                                    </p:set>
                                  </p:childTnLst>
                                </p:cTn>
                              </p:par>
                              <p:par>
                                <p:cTn id="32" presetID="1" presetClass="entr" presetSubtype="0" fill="hold" grpId="0" nodeType="withEffect">
                                  <p:stCondLst>
                                    <p:cond delay="200"/>
                                  </p:stCondLst>
                                  <p:childTnLst>
                                    <p:set>
                                      <p:cBhvr>
                                        <p:cTn id="33" dur="1" fill="hold">
                                          <p:stCondLst>
                                            <p:cond delay="0"/>
                                          </p:stCondLst>
                                        </p:cTn>
                                        <p:tgtEl>
                                          <p:spTgt spid="24">
                                            <p:txEl>
                                              <p:pRg st="0" end="0"/>
                                            </p:txEl>
                                          </p:spTgt>
                                        </p:tgtEl>
                                        <p:attrNameLst>
                                          <p:attrName>style.visibility</p:attrName>
                                        </p:attrNameLst>
                                      </p:cBhvr>
                                      <p:to>
                                        <p:strVal val="visible"/>
                                      </p:to>
                                    </p:set>
                                  </p:childTnLst>
                                </p:cTn>
                              </p:par>
                              <p:par>
                                <p:cTn id="34" presetID="10" presetClass="exit" presetSubtype="0" fill="hold" grpId="1" nodeType="withEffect">
                                  <p:stCondLst>
                                    <p:cond delay="200"/>
                                  </p:stCondLst>
                                  <p:childTnLst>
                                    <p:animEffect transition="out" filter="fade">
                                      <p:cBhvr>
                                        <p:cTn id="35" dur="1000"/>
                                        <p:tgtEl>
                                          <p:spTgt spid="24">
                                            <p:txEl>
                                              <p:pRg st="0" end="0"/>
                                            </p:txEl>
                                          </p:spTgt>
                                        </p:tgtEl>
                                      </p:cBhvr>
                                    </p:animEffect>
                                    <p:set>
                                      <p:cBhvr>
                                        <p:cTn id="36" dur="1" fill="hold">
                                          <p:stCondLst>
                                            <p:cond delay="999"/>
                                          </p:stCondLst>
                                        </p:cTn>
                                        <p:tgtEl>
                                          <p:spTgt spid="24">
                                            <p:txEl>
                                              <p:pRg st="0" end="0"/>
                                            </p:txEl>
                                          </p:spTgt>
                                        </p:tgtEl>
                                        <p:attrNameLst>
                                          <p:attrName>style.visibility</p:attrName>
                                        </p:attrNameLst>
                                      </p:cBhvr>
                                      <p:to>
                                        <p:strVal val="hidden"/>
                                      </p:to>
                                    </p:set>
                                  </p:childTnLst>
                                </p:cTn>
                              </p:par>
                              <p:par>
                                <p:cTn id="37" presetID="23" presetClass="exit" presetSubtype="16" fill="hold" grpId="2" nodeType="withEffect">
                                  <p:stCondLst>
                                    <p:cond delay="200"/>
                                  </p:stCondLst>
                                  <p:childTnLst>
                                    <p:anim calcmode="lin" valueType="num">
                                      <p:cBhvr>
                                        <p:cTn id="38" dur="1000"/>
                                        <p:tgtEl>
                                          <p:spTgt spid="24">
                                            <p:txEl>
                                              <p:pRg st="0" end="0"/>
                                            </p:txEl>
                                          </p:spTgt>
                                        </p:tgtEl>
                                        <p:attrNameLst>
                                          <p:attrName>ppt_w</p:attrName>
                                        </p:attrNameLst>
                                      </p:cBhvr>
                                      <p:tavLst>
                                        <p:tav tm="0">
                                          <p:val>
                                            <p:strVal val="ppt_w"/>
                                          </p:val>
                                        </p:tav>
                                        <p:tav tm="100000">
                                          <p:val>
                                            <p:strVal val="4*ppt_w"/>
                                          </p:val>
                                        </p:tav>
                                      </p:tavLst>
                                    </p:anim>
                                    <p:anim calcmode="lin" valueType="num">
                                      <p:cBhvr>
                                        <p:cTn id="39" dur="1000"/>
                                        <p:tgtEl>
                                          <p:spTgt spid="24">
                                            <p:txEl>
                                              <p:pRg st="0" end="0"/>
                                            </p:txEl>
                                          </p:spTgt>
                                        </p:tgtEl>
                                        <p:attrNameLst>
                                          <p:attrName>ppt_h</p:attrName>
                                        </p:attrNameLst>
                                      </p:cBhvr>
                                      <p:tavLst>
                                        <p:tav tm="0">
                                          <p:val>
                                            <p:strVal val="ppt_h"/>
                                          </p:val>
                                        </p:tav>
                                        <p:tav tm="100000">
                                          <p:val>
                                            <p:strVal val="4*ppt_h"/>
                                          </p:val>
                                        </p:tav>
                                      </p:tavLst>
                                    </p:anim>
                                    <p:set>
                                      <p:cBhvr>
                                        <p:cTn id="40" dur="1" fill="hold">
                                          <p:stCondLst>
                                            <p:cond delay="999"/>
                                          </p:stCondLst>
                                        </p:cTn>
                                        <p:tgtEl>
                                          <p:spTgt spid="24">
                                            <p:txEl>
                                              <p:pRg st="0" end="0"/>
                                            </p:txEl>
                                          </p:spTgt>
                                        </p:tgtEl>
                                        <p:attrNameLst>
                                          <p:attrName>style.visibility</p:attrName>
                                        </p:attrNameLst>
                                      </p:cBhvr>
                                      <p:to>
                                        <p:strVal val="hidden"/>
                                      </p:to>
                                    </p:set>
                                  </p:childTnLst>
                                </p:cTn>
                              </p:par>
                              <p:par>
                                <p:cTn id="41" presetID="1" presetClass="entr" presetSubtype="0" fill="hold" grpId="0" nodeType="withEffect">
                                  <p:stCondLst>
                                    <p:cond delay="40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par>
                                <p:cTn id="43" presetID="10" presetClass="exit" presetSubtype="0" fill="hold" grpId="1" nodeType="withEffect">
                                  <p:stCondLst>
                                    <p:cond delay="400"/>
                                  </p:stCondLst>
                                  <p:childTnLst>
                                    <p:animEffect transition="out" filter="fade">
                                      <p:cBhvr>
                                        <p:cTn id="44" dur="1000"/>
                                        <p:tgtEl>
                                          <p:spTgt spid="25">
                                            <p:txEl>
                                              <p:pRg st="0" end="0"/>
                                            </p:txEl>
                                          </p:spTgt>
                                        </p:tgtEl>
                                      </p:cBhvr>
                                    </p:animEffect>
                                    <p:set>
                                      <p:cBhvr>
                                        <p:cTn id="45" dur="1" fill="hold">
                                          <p:stCondLst>
                                            <p:cond delay="999"/>
                                          </p:stCondLst>
                                        </p:cTn>
                                        <p:tgtEl>
                                          <p:spTgt spid="25">
                                            <p:txEl>
                                              <p:pRg st="0" end="0"/>
                                            </p:txEl>
                                          </p:spTgt>
                                        </p:tgtEl>
                                        <p:attrNameLst>
                                          <p:attrName>style.visibility</p:attrName>
                                        </p:attrNameLst>
                                      </p:cBhvr>
                                      <p:to>
                                        <p:strVal val="hidden"/>
                                      </p:to>
                                    </p:set>
                                  </p:childTnLst>
                                </p:cTn>
                              </p:par>
                              <p:par>
                                <p:cTn id="46" presetID="23" presetClass="exit" presetSubtype="16" fill="hold" grpId="2" nodeType="withEffect">
                                  <p:stCondLst>
                                    <p:cond delay="400"/>
                                  </p:stCondLst>
                                  <p:childTnLst>
                                    <p:anim calcmode="lin" valueType="num">
                                      <p:cBhvr>
                                        <p:cTn id="47" dur="1000"/>
                                        <p:tgtEl>
                                          <p:spTgt spid="25">
                                            <p:txEl>
                                              <p:pRg st="0" end="0"/>
                                            </p:txEl>
                                          </p:spTgt>
                                        </p:tgtEl>
                                        <p:attrNameLst>
                                          <p:attrName>ppt_w</p:attrName>
                                        </p:attrNameLst>
                                      </p:cBhvr>
                                      <p:tavLst>
                                        <p:tav tm="0">
                                          <p:val>
                                            <p:strVal val="ppt_w"/>
                                          </p:val>
                                        </p:tav>
                                        <p:tav tm="100000">
                                          <p:val>
                                            <p:strVal val="4*ppt_w"/>
                                          </p:val>
                                        </p:tav>
                                      </p:tavLst>
                                    </p:anim>
                                    <p:anim calcmode="lin" valueType="num">
                                      <p:cBhvr>
                                        <p:cTn id="48" dur="1000"/>
                                        <p:tgtEl>
                                          <p:spTgt spid="25">
                                            <p:txEl>
                                              <p:pRg st="0" end="0"/>
                                            </p:txEl>
                                          </p:spTgt>
                                        </p:tgtEl>
                                        <p:attrNameLst>
                                          <p:attrName>ppt_h</p:attrName>
                                        </p:attrNameLst>
                                      </p:cBhvr>
                                      <p:tavLst>
                                        <p:tav tm="0">
                                          <p:val>
                                            <p:strVal val="ppt_h"/>
                                          </p:val>
                                        </p:tav>
                                        <p:tav tm="100000">
                                          <p:val>
                                            <p:strVal val="4*ppt_h"/>
                                          </p:val>
                                        </p:tav>
                                      </p:tavLst>
                                    </p:anim>
                                    <p:set>
                                      <p:cBhvr>
                                        <p:cTn id="49" dur="1" fill="hold">
                                          <p:stCondLst>
                                            <p:cond delay="999"/>
                                          </p:stCondLst>
                                        </p:cTn>
                                        <p:tgtEl>
                                          <p:spTgt spid="25">
                                            <p:txEl>
                                              <p:pRg st="0" end="0"/>
                                            </p:txEl>
                                          </p:spTgt>
                                        </p:tgtEl>
                                        <p:attrNameLst>
                                          <p:attrName>style.visibility</p:attrName>
                                        </p:attrNameLst>
                                      </p:cBhvr>
                                      <p:to>
                                        <p:strVal val="hidden"/>
                                      </p:to>
                                    </p:set>
                                  </p:childTnLst>
                                </p:cTn>
                              </p:par>
                              <p:par>
                                <p:cTn id="50" presetID="1" presetClass="entr" presetSubtype="0" fill="hold" grpId="0" nodeType="withEffect">
                                  <p:stCondLst>
                                    <p:cond delay="600"/>
                                  </p:stCondLst>
                                  <p:childTnLst>
                                    <p:set>
                                      <p:cBhvr>
                                        <p:cTn id="51" dur="1" fill="hold">
                                          <p:stCondLst>
                                            <p:cond delay="0"/>
                                          </p:stCondLst>
                                        </p:cTn>
                                        <p:tgtEl>
                                          <p:spTgt spid="26">
                                            <p:txEl>
                                              <p:pRg st="0" end="0"/>
                                            </p:txEl>
                                          </p:spTgt>
                                        </p:tgtEl>
                                        <p:attrNameLst>
                                          <p:attrName>style.visibility</p:attrName>
                                        </p:attrNameLst>
                                      </p:cBhvr>
                                      <p:to>
                                        <p:strVal val="visible"/>
                                      </p:to>
                                    </p:set>
                                  </p:childTnLst>
                                </p:cTn>
                              </p:par>
                              <p:par>
                                <p:cTn id="52" presetID="10" presetClass="exit" presetSubtype="0" fill="hold" grpId="1" nodeType="withEffect">
                                  <p:stCondLst>
                                    <p:cond delay="600"/>
                                  </p:stCondLst>
                                  <p:childTnLst>
                                    <p:animEffect transition="out" filter="fade">
                                      <p:cBhvr>
                                        <p:cTn id="53" dur="1000"/>
                                        <p:tgtEl>
                                          <p:spTgt spid="26">
                                            <p:txEl>
                                              <p:pRg st="0" end="0"/>
                                            </p:txEl>
                                          </p:spTgt>
                                        </p:tgtEl>
                                      </p:cBhvr>
                                    </p:animEffect>
                                    <p:set>
                                      <p:cBhvr>
                                        <p:cTn id="54" dur="1" fill="hold">
                                          <p:stCondLst>
                                            <p:cond delay="999"/>
                                          </p:stCondLst>
                                        </p:cTn>
                                        <p:tgtEl>
                                          <p:spTgt spid="26">
                                            <p:txEl>
                                              <p:pRg st="0" end="0"/>
                                            </p:txEl>
                                          </p:spTgt>
                                        </p:tgtEl>
                                        <p:attrNameLst>
                                          <p:attrName>style.visibility</p:attrName>
                                        </p:attrNameLst>
                                      </p:cBhvr>
                                      <p:to>
                                        <p:strVal val="hidden"/>
                                      </p:to>
                                    </p:set>
                                  </p:childTnLst>
                                </p:cTn>
                              </p:par>
                              <p:par>
                                <p:cTn id="55" presetID="23" presetClass="exit" presetSubtype="16" fill="hold" grpId="2" nodeType="withEffect">
                                  <p:stCondLst>
                                    <p:cond delay="600"/>
                                  </p:stCondLst>
                                  <p:childTnLst>
                                    <p:anim calcmode="lin" valueType="num">
                                      <p:cBhvr>
                                        <p:cTn id="56" dur="1000"/>
                                        <p:tgtEl>
                                          <p:spTgt spid="26">
                                            <p:txEl>
                                              <p:pRg st="0" end="0"/>
                                            </p:txEl>
                                          </p:spTgt>
                                        </p:tgtEl>
                                        <p:attrNameLst>
                                          <p:attrName>ppt_w</p:attrName>
                                        </p:attrNameLst>
                                      </p:cBhvr>
                                      <p:tavLst>
                                        <p:tav tm="0">
                                          <p:val>
                                            <p:strVal val="ppt_w"/>
                                          </p:val>
                                        </p:tav>
                                        <p:tav tm="100000">
                                          <p:val>
                                            <p:strVal val="4*ppt_w"/>
                                          </p:val>
                                        </p:tav>
                                      </p:tavLst>
                                    </p:anim>
                                    <p:anim calcmode="lin" valueType="num">
                                      <p:cBhvr>
                                        <p:cTn id="57" dur="1000"/>
                                        <p:tgtEl>
                                          <p:spTgt spid="26">
                                            <p:txEl>
                                              <p:pRg st="0" end="0"/>
                                            </p:txEl>
                                          </p:spTgt>
                                        </p:tgtEl>
                                        <p:attrNameLst>
                                          <p:attrName>ppt_h</p:attrName>
                                        </p:attrNameLst>
                                      </p:cBhvr>
                                      <p:tavLst>
                                        <p:tav tm="0">
                                          <p:val>
                                            <p:strVal val="ppt_h"/>
                                          </p:val>
                                        </p:tav>
                                        <p:tav tm="100000">
                                          <p:val>
                                            <p:strVal val="4*ppt_h"/>
                                          </p:val>
                                        </p:tav>
                                      </p:tavLst>
                                    </p:anim>
                                    <p:set>
                                      <p:cBhvr>
                                        <p:cTn id="58" dur="1" fill="hold">
                                          <p:stCondLst>
                                            <p:cond delay="999"/>
                                          </p:stCondLst>
                                        </p:cTn>
                                        <p:tgtEl>
                                          <p:spTgt spid="26">
                                            <p:txEl>
                                              <p:pRg st="0" end="0"/>
                                            </p:txEl>
                                          </p:spTgt>
                                        </p:tgtEl>
                                        <p:attrNameLst>
                                          <p:attrName>style.visibility</p:attrName>
                                        </p:attrNameLst>
                                      </p:cBhvr>
                                      <p:to>
                                        <p:strVal val="hidden"/>
                                      </p:to>
                                    </p:set>
                                  </p:childTnLst>
                                </p:cTn>
                              </p:par>
                            </p:childTnLst>
                          </p:cTn>
                        </p:par>
                        <p:par>
                          <p:cTn id="59" fill="hold">
                            <p:stCondLst>
                              <p:cond delay="4100"/>
                            </p:stCondLst>
                            <p:childTnLst>
                              <p:par>
                                <p:cTn id="60" presetID="10" presetClass="entr" presetSubtype="0" fill="hold"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500"/>
                                        <p:tgtEl>
                                          <p:spTgt spid="2"/>
                                        </p:tgtEl>
                                      </p:cBhvr>
                                    </p:animEffect>
                                  </p:childTnLst>
                                </p:cTn>
                              </p:par>
                              <p:par>
                                <p:cTn id="63" presetID="3" presetClass="emph" presetSubtype="2" fill="hold" grpId="5" nodeType="withEffect">
                                  <p:stCondLst>
                                    <p:cond delay="1000"/>
                                  </p:stCondLst>
                                  <p:childTnLst>
                                    <p:animClr clrSpc="rgb" dir="cw">
                                      <p:cBhvr override="childStyle">
                                        <p:cTn id="64" dur="1000" fill="hold"/>
                                        <p:tgtEl>
                                          <p:spTgt spid="2050"/>
                                        </p:tgtEl>
                                        <p:attrNameLst>
                                          <p:attrName>style.color</p:attrName>
                                        </p:attrNameLst>
                                      </p:cBhvr>
                                      <p:to>
                                        <a:srgbClr val="FF9900"/>
                                      </p:to>
                                    </p:animClr>
                                  </p:childTnLst>
                                </p:cTn>
                              </p:par>
                              <p:par>
                                <p:cTn id="65" presetID="3" presetClass="emph" presetSubtype="2" fill="hold" grpId="4" nodeType="withEffect">
                                  <p:stCondLst>
                                    <p:cond delay="1750"/>
                                  </p:stCondLst>
                                  <p:childTnLst>
                                    <p:animClr clrSpc="rgb" dir="cw">
                                      <p:cBhvr override="childStyle">
                                        <p:cTn id="66" dur="1000" fill="hold"/>
                                        <p:tgtEl>
                                          <p:spTgt spid="2050"/>
                                        </p:tgtEl>
                                        <p:attrNameLst>
                                          <p:attrName>style.color</p:attrName>
                                        </p:attrNameLst>
                                      </p:cBhvr>
                                      <p:to>
                                        <a:srgbClr val="FFFF00"/>
                                      </p:to>
                                    </p:animClr>
                                  </p:childTnLst>
                                </p:cTn>
                              </p:par>
                              <p:par>
                                <p:cTn id="67" presetID="3" presetClass="emph" presetSubtype="2" fill="hold" grpId="3" nodeType="withEffect">
                                  <p:stCondLst>
                                    <p:cond delay="2500"/>
                                  </p:stCondLst>
                                  <p:childTnLst>
                                    <p:animClr clrSpc="rgb" dir="cw">
                                      <p:cBhvr override="childStyle">
                                        <p:cTn id="68" dur="1000" fill="hold"/>
                                        <p:tgtEl>
                                          <p:spTgt spid="2050"/>
                                        </p:tgtEl>
                                        <p:attrNameLst>
                                          <p:attrName>style.color</p:attrName>
                                        </p:attrNameLst>
                                      </p:cBhvr>
                                      <p:to>
                                        <a:srgbClr val="00FF00"/>
                                      </p:to>
                                    </p:animClr>
                                  </p:childTnLst>
                                </p:cTn>
                              </p:par>
                              <p:par>
                                <p:cTn id="69" presetID="3" presetClass="emph" presetSubtype="2" fill="hold" grpId="6" nodeType="withEffect">
                                  <p:stCondLst>
                                    <p:cond delay="3250"/>
                                  </p:stCondLst>
                                  <p:childTnLst>
                                    <p:animClr clrSpc="rgb" dir="cw">
                                      <p:cBhvr override="childStyle">
                                        <p:cTn id="70" dur="1000" fill="hold"/>
                                        <p:tgtEl>
                                          <p:spTgt spid="2050"/>
                                        </p:tgtEl>
                                        <p:attrNameLst>
                                          <p:attrName>style.color</p:attrName>
                                        </p:attrNameLst>
                                      </p:cBhvr>
                                      <p:to>
                                        <a:schemeClr val="accent1"/>
                                      </p:to>
                                    </p:animClr>
                                  </p:childTnLst>
                                </p:cTn>
                              </p:par>
                              <p:par>
                                <p:cTn id="71" presetID="3" presetClass="emph" presetSubtype="2" fill="hold" grpId="7" nodeType="withEffect">
                                  <p:stCondLst>
                                    <p:cond delay="4000"/>
                                  </p:stCondLst>
                                  <p:childTnLst>
                                    <p:animClr clrSpc="rgb" dir="cw">
                                      <p:cBhvr override="childStyle">
                                        <p:cTn id="72" dur="1000" fill="hold"/>
                                        <p:tgtEl>
                                          <p:spTgt spid="2050"/>
                                        </p:tgtEl>
                                        <p:attrNameLst>
                                          <p:attrName>style.color</p:attrName>
                                        </p:attrNameLst>
                                      </p:cBhvr>
                                      <p:to>
                                        <a:srgbClr val="CC66FF"/>
                                      </p:to>
                                    </p:animClr>
                                  </p:childTnLst>
                                </p:cTn>
                              </p:par>
                              <p:par>
                                <p:cTn id="73" presetID="3" presetClass="emph" presetSubtype="2" fill="hold" grpId="2" nodeType="withEffect">
                                  <p:stCondLst>
                                    <p:cond delay="4750"/>
                                  </p:stCondLst>
                                  <p:childTnLst>
                                    <p:animClr clrSpc="rgb" dir="cw">
                                      <p:cBhvr override="childStyle">
                                        <p:cTn id="74" dur="1000" fill="hold"/>
                                        <p:tgtEl>
                                          <p:spTgt spid="2050"/>
                                        </p:tgtEl>
                                        <p:attrNameLst>
                                          <p:attrName>style.color</p:attrName>
                                        </p:attrNameLst>
                                      </p:cBhvr>
                                      <p:to>
                                        <a:schemeClr val="folHlink"/>
                                      </p:to>
                                    </p:animClr>
                                  </p:childTnLst>
                                </p:cTn>
                              </p:par>
                              <p:par>
                                <p:cTn id="75" presetID="3" presetClass="emph" presetSubtype="2" fill="hold" grpId="1" nodeType="withEffect">
                                  <p:stCondLst>
                                    <p:cond delay="5500"/>
                                  </p:stCondLst>
                                  <p:childTnLst>
                                    <p:animClr clrSpc="rgb" dir="cw">
                                      <p:cBhvr override="childStyle">
                                        <p:cTn id="76" dur="1000" fill="hold"/>
                                        <p:tgtEl>
                                          <p:spTgt spid="2050"/>
                                        </p:tgtEl>
                                        <p:attrNameLst>
                                          <p:attrName>style.color</p:attrName>
                                        </p:attrNameLst>
                                      </p:cBhvr>
                                      <p:to>
                                        <a:schemeClr val="bg1"/>
                                      </p:to>
                                    </p:animClr>
                                  </p:childTnLst>
                                </p:cTn>
                              </p:par>
                            </p:childTnLst>
                          </p:cTn>
                        </p:par>
                        <p:par>
                          <p:cTn id="77" fill="hold">
                            <p:stCondLst>
                              <p:cond delay="10600"/>
                            </p:stCondLst>
                            <p:childTnLst>
                              <p:par>
                                <p:cTn id="78" presetID="0"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dissolve">
                                      <p:cBhvr>
                                        <p:cTn id="80" dur="500">
                                          <p:stCondLst>
                                            <p:cond delay="0"/>
                                          </p:stCondLst>
                                        </p:cTn>
                                        <p:tgtEl>
                                          <p:spTgt spid="10"/>
                                        </p:tgtEl>
                                      </p:cBhvr>
                                    </p:animEffect>
                                    <p:anim to="" calcmode="lin" valueType="num">
                                      <p:cBhvr>
                                        <p:cTn id="8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83" presetID="6" presetClass="emph" presetSubtype="0" fill="hold" grpId="8" nodeType="withEffect">
                                  <p:stCondLst>
                                    <p:cond delay="0"/>
                                  </p:stCondLst>
                                  <p:childTnLst>
                                    <p:animScale>
                                      <p:cBhvr>
                                        <p:cTn id="84"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P spid="25" grpId="1" build="allAtOnce"/>
      <p:bldP spid="25" grpId="2" build="allAtOnce"/>
      <p:bldP spid="26" grpId="0" build="allAtOnce"/>
      <p:bldP spid="26" grpId="1" build="allAtOnce"/>
      <p:bldP spid="26" grpId="2" build="allAtOnce"/>
      <p:bldP spid="24" grpId="0" build="allAtOnce"/>
      <p:bldP spid="24" grpId="1" build="allAtOnce"/>
      <p:bldP spid="24" grpId="2" build="allAtOnce"/>
      <p:bldP spid="23" grpId="0" build="allAtOnce"/>
      <p:bldP spid="23" grpId="1" build="allAtOnce"/>
      <p:bldP spid="23" grpId="2" build="allAtOnce"/>
      <p:bldP spid="4" grpId="0"/>
      <p:bldP spid="5" grpId="0"/>
      <p:bldP spid="2050" grpId="0"/>
      <p:bldP spid="2050" grpId="1"/>
      <p:bldP spid="2050" grpId="2"/>
      <p:bldP spid="2050" grpId="3"/>
      <p:bldP spid="2050" grpId="4"/>
      <p:bldP spid="2050" grpId="5"/>
      <p:bldP spid="2050" grpId="6"/>
      <p:bldP spid="2050" grpId="7"/>
      <p:bldP spid="2050" grpId="8"/>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40" t="1861" r="11868"/>
          <a:stretch/>
        </p:blipFill>
        <p:spPr>
          <a:xfrm>
            <a:off x="0" y="0"/>
            <a:ext cx="9144000" cy="6858964"/>
          </a:xfrm>
          <a:prstGeom prst="rect">
            <a:avLst/>
          </a:prstGeom>
        </p:spPr>
      </p:pic>
      <p:sp>
        <p:nvSpPr>
          <p:cNvPr id="5" name="Title 1">
            <a:extLst>
              <a:ext uri="{FF2B5EF4-FFF2-40B4-BE49-F238E27FC236}">
                <a16:creationId xmlns:a16="http://schemas.microsoft.com/office/drawing/2014/main" id="{C38CEA8B-D99F-4438-9204-1E3CB7D9FC05}"/>
              </a:ext>
            </a:extLst>
          </p:cNvPr>
          <p:cNvSpPr txBox="1">
            <a:spLocks/>
          </p:cNvSpPr>
          <p:nvPr/>
        </p:nvSpPr>
        <p:spPr>
          <a:xfrm>
            <a:off x="5821731" y="3239281"/>
            <a:ext cx="264766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Almighty</a:t>
            </a:r>
          </a:p>
        </p:txBody>
      </p:sp>
      <p:sp>
        <p:nvSpPr>
          <p:cNvPr id="7" name="Title 1">
            <a:extLst>
              <a:ext uri="{FF2B5EF4-FFF2-40B4-BE49-F238E27FC236}">
                <a16:creationId xmlns:a16="http://schemas.microsoft.com/office/drawing/2014/main" id="{6918FDCB-8B7B-4F9E-B915-0DABDED19D88}"/>
              </a:ext>
            </a:extLst>
          </p:cNvPr>
          <p:cNvSpPr txBox="1">
            <a:spLocks/>
          </p:cNvSpPr>
          <p:nvPr/>
        </p:nvSpPr>
        <p:spPr>
          <a:xfrm>
            <a:off x="1545680" y="3908022"/>
            <a:ext cx="408068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gives me life</a:t>
            </a:r>
          </a:p>
        </p:txBody>
      </p:sp>
      <p:sp>
        <p:nvSpPr>
          <p:cNvPr id="2" name="Title 1"/>
          <p:cNvSpPr>
            <a:spLocks noGrp="1"/>
          </p:cNvSpPr>
          <p:nvPr>
            <p:ph type="title"/>
          </p:nvPr>
        </p:nvSpPr>
        <p:spPr>
          <a:xfrm>
            <a:off x="457200" y="2255838"/>
            <a:ext cx="8229600" cy="2620962"/>
          </a:xfrm>
        </p:spPr>
        <p:txBody>
          <a:bodyPr/>
          <a:lstStyle/>
          <a:p>
            <a:r>
              <a:rPr lang="en-US" b="1" dirty="0">
                <a:solidFill>
                  <a:schemeClr val="bg1"/>
                </a:solidFill>
                <a:effectLst>
                  <a:glow rad="101600">
                    <a:schemeClr val="tx1"/>
                  </a:glow>
                </a:effectLst>
              </a:rPr>
              <a:t>The Spirit of God has made me, And the breath of the Almighty gives me life. </a:t>
            </a:r>
            <a:r>
              <a:rPr lang="en-US" sz="3200" b="1" i="1" dirty="0">
                <a:solidFill>
                  <a:schemeClr val="bg1"/>
                </a:solidFill>
                <a:effectLst>
                  <a:glow rad="101600">
                    <a:schemeClr val="tx1"/>
                  </a:glow>
                </a:effectLst>
              </a:rPr>
              <a:t>– Job 33:4 </a:t>
            </a:r>
          </a:p>
        </p:txBody>
      </p:sp>
      <p:sp>
        <p:nvSpPr>
          <p:cNvPr id="4" name="Title 1"/>
          <p:cNvSpPr txBox="1">
            <a:spLocks/>
          </p:cNvSpPr>
          <p:nvPr/>
        </p:nvSpPr>
        <p:spPr>
          <a:xfrm>
            <a:off x="3657600" y="3657600"/>
            <a:ext cx="1828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8415" cmpd="sng">
                  <a:noFill/>
                  <a:prstDash val="solid"/>
                </a:ln>
                <a:solidFill>
                  <a:srgbClr val="66FF66"/>
                </a:solidFill>
                <a:effectLst>
                  <a:outerShdw blurRad="63500" dir="3600000" algn="tl" rotWithShape="0">
                    <a:srgbClr val="000000">
                      <a:alpha val="70000"/>
                    </a:srgbClr>
                  </a:outerShdw>
                </a:effectLst>
              </a:rPr>
              <a:t> </a:t>
            </a:r>
            <a:r>
              <a:rPr lang="en-US" sz="4600" b="1" dirty="0">
                <a:ln w="18415" cmpd="sng">
                  <a:noFill/>
                  <a:prstDash val="solid"/>
                </a:ln>
                <a:solidFill>
                  <a:srgbClr val="66FF66"/>
                </a:solidFill>
                <a:effectLst>
                  <a:outerShdw blurRad="63500" dir="3600000" algn="tl" rotWithShape="0">
                    <a:srgbClr val="000000">
                      <a:alpha val="70000"/>
                    </a:srgbClr>
                  </a:outerShdw>
                </a:effectLst>
              </a:rPr>
              <a:t> </a:t>
            </a:r>
            <a:r>
              <a:rPr lang="en-US" b="1" dirty="0">
                <a:ln w="18415" cmpd="sng">
                  <a:noFill/>
                  <a:prstDash val="solid"/>
                </a:ln>
                <a:solidFill>
                  <a:srgbClr val="FFFFFF"/>
                </a:solidFill>
                <a:effectLst>
                  <a:glow rad="50800">
                    <a:schemeClr val="tx1"/>
                  </a:glow>
                </a:effectLst>
              </a:rPr>
              <a:t>life</a:t>
            </a:r>
            <a:endParaRPr lang="en-US" sz="3200" b="1" i="1" dirty="0">
              <a:ln w="18415" cmpd="sng">
                <a:noFill/>
                <a:prstDash val="solid"/>
              </a:ln>
              <a:solidFill>
                <a:srgbClr val="FFFFFF"/>
              </a:solidFill>
              <a:effectLst>
                <a:glow rad="50800">
                  <a:schemeClr val="tx1"/>
                </a:glow>
              </a:effectLst>
            </a:endParaRPr>
          </a:p>
        </p:txBody>
      </p:sp>
      <p:sp>
        <p:nvSpPr>
          <p:cNvPr id="6" name="Rectangle 2">
            <a:extLst>
              <a:ext uri="{FF2B5EF4-FFF2-40B4-BE49-F238E27FC236}">
                <a16:creationId xmlns:a16="http://schemas.microsoft.com/office/drawing/2014/main" id="{7A35A1B5-336B-45D2-A589-51FBFA6CF9EA}"/>
              </a:ext>
            </a:extLst>
          </p:cNvPr>
          <p:cNvSpPr txBox="1">
            <a:spLocks noChangeArrowheads="1"/>
          </p:cNvSpPr>
          <p:nvPr/>
        </p:nvSpPr>
        <p:spPr bwMode="auto">
          <a:xfrm>
            <a:off x="5907881" y="3195519"/>
            <a:ext cx="2466975" cy="74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Almighty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A4838B3-3B26-4067-808C-7E9C1E40E41B}"/>
              </a:ext>
            </a:extLst>
          </p:cNvPr>
          <p:cNvSpPr txBox="1">
            <a:spLocks noChangeArrowheads="1"/>
          </p:cNvSpPr>
          <p:nvPr/>
        </p:nvSpPr>
        <p:spPr bwMode="auto">
          <a:xfrm>
            <a:off x="1887093" y="3864997"/>
            <a:ext cx="3408807" cy="74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gives me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618268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40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6" presetClass="emph" presetSubtype="0" fill="hold" grpId="1" nodeType="withEffect">
                                  <p:stCondLst>
                                    <p:cond delay="0"/>
                                  </p:stCondLst>
                                  <p:childTnLst>
                                    <p:animScale>
                                      <p:cBhvr>
                                        <p:cTn id="33" dur="2000" fill="hold"/>
                                        <p:tgtEl>
                                          <p:spTgt spid="4"/>
                                        </p:tgtEl>
                                      </p:cBhvr>
                                      <p:by x="82000" y="82000"/>
                                    </p:animScale>
                                  </p:childTnLst>
                                </p:cTn>
                              </p:par>
                              <p:par>
                                <p:cTn id="34" presetID="0" presetClass="path" presetSubtype="0" accel="50000" decel="50000" fill="hold" grpId="2" nodeType="withEffect">
                                  <p:stCondLst>
                                    <p:cond delay="0"/>
                                  </p:stCondLst>
                                  <p:childTnLst>
                                    <p:animMotion origin="layout" path="M 0 3.33333E-6 L -0.01858 -0.40232 " pathEditMode="relative" rAng="0" ptsTypes="AA">
                                      <p:cBhvr>
                                        <p:cTn id="35" dur="2000" fill="hold"/>
                                        <p:tgtEl>
                                          <p:spTgt spid="4"/>
                                        </p:tgtEl>
                                        <p:attrNameLst>
                                          <p:attrName>ppt_x</p:attrName>
                                          <p:attrName>ppt_y</p:attrName>
                                        </p:attrNameLst>
                                      </p:cBhvr>
                                      <p:rCtr x="-938" y="-20116"/>
                                    </p:animMotion>
                                  </p:childTnLst>
                                </p:cTn>
                              </p:par>
                              <p:par>
                                <p:cTn id="36" presetID="10" presetClass="exit" presetSubtype="0" fill="hold" grpId="1" nodeType="withEffect">
                                  <p:stCondLst>
                                    <p:cond delay="0"/>
                                  </p:stCondLst>
                                  <p:childTnLst>
                                    <p:animEffect transition="out" filter="fade">
                                      <p:cBhvr>
                                        <p:cTn id="37" dur="1750"/>
                                        <p:tgtEl>
                                          <p:spTgt spid="2"/>
                                        </p:tgtEl>
                                      </p:cBhvr>
                                    </p:animEffect>
                                    <p:set>
                                      <p:cBhvr>
                                        <p:cTn id="38" dur="1" fill="hold">
                                          <p:stCondLst>
                                            <p:cond delay="1749"/>
                                          </p:stCondLst>
                                        </p:cTn>
                                        <p:tgtEl>
                                          <p:spTgt spid="2"/>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2" grpId="0"/>
      <p:bldP spid="2" grpId="1"/>
      <p:bldP spid="4" grpId="0"/>
      <p:bldP spid="4" grpId="1"/>
      <p:bldP spid="4" grpId="2"/>
      <p:bldP spid="6" grpId="0"/>
      <p:bldP spid="6" grpId="1"/>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01" b="1936"/>
          <a:stretch/>
        </p:blipFill>
        <p:spPr>
          <a:xfrm>
            <a:off x="0" y="-1"/>
            <a:ext cx="9144000" cy="6858001"/>
          </a:xfrm>
          <a:prstGeom prst="rect">
            <a:avLst/>
          </a:prstGeom>
        </p:spPr>
      </p:pic>
      <p:sp>
        <p:nvSpPr>
          <p:cNvPr id="16" name="Title 1">
            <a:extLst>
              <a:ext uri="{FF2B5EF4-FFF2-40B4-BE49-F238E27FC236}">
                <a16:creationId xmlns:a16="http://schemas.microsoft.com/office/drawing/2014/main" id="{C9194896-B2D2-4FCF-BB60-289126E923FE}"/>
              </a:ext>
            </a:extLst>
          </p:cNvPr>
          <p:cNvSpPr txBox="1">
            <a:spLocks/>
          </p:cNvSpPr>
          <p:nvPr/>
        </p:nvSpPr>
        <p:spPr>
          <a:xfrm>
            <a:off x="575167" y="5007251"/>
            <a:ext cx="222860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praise You</a:t>
            </a:r>
          </a:p>
        </p:txBody>
      </p:sp>
      <p:sp>
        <p:nvSpPr>
          <p:cNvPr id="14" name="Title 1">
            <a:extLst>
              <a:ext uri="{FF2B5EF4-FFF2-40B4-BE49-F238E27FC236}">
                <a16:creationId xmlns:a16="http://schemas.microsoft.com/office/drawing/2014/main" id="{5027C86B-7D3F-4930-B1CD-0C8991BDFD3C}"/>
              </a:ext>
            </a:extLst>
          </p:cNvPr>
          <p:cNvSpPr txBox="1">
            <a:spLocks/>
          </p:cNvSpPr>
          <p:nvPr/>
        </p:nvSpPr>
        <p:spPr>
          <a:xfrm>
            <a:off x="3340926" y="4455646"/>
            <a:ext cx="22563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thank You</a:t>
            </a:r>
          </a:p>
        </p:txBody>
      </p:sp>
      <p:sp>
        <p:nvSpPr>
          <p:cNvPr id="5" name="Title 1">
            <a:extLst>
              <a:ext uri="{FF2B5EF4-FFF2-40B4-BE49-F238E27FC236}">
                <a16:creationId xmlns:a16="http://schemas.microsoft.com/office/drawing/2014/main" id="{130A639D-F87A-40C0-970A-389E9B6CA00B}"/>
              </a:ext>
            </a:extLst>
          </p:cNvPr>
          <p:cNvSpPr txBox="1">
            <a:spLocks/>
          </p:cNvSpPr>
          <p:nvPr/>
        </p:nvSpPr>
        <p:spPr>
          <a:xfrm>
            <a:off x="3882050" y="1712459"/>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make</a:t>
            </a: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 live</a:t>
            </a:r>
          </a:p>
        </p:txBody>
      </p:sp>
      <p:sp>
        <p:nvSpPr>
          <p:cNvPr id="7" name="Title 1">
            <a:extLst>
              <a:ext uri="{FF2B5EF4-FFF2-40B4-BE49-F238E27FC236}">
                <a16:creationId xmlns:a16="http://schemas.microsoft.com/office/drawing/2014/main" id="{BDF741B7-5DAC-4CD9-876D-AFF30A1F65CF}"/>
              </a:ext>
            </a:extLst>
          </p:cNvPr>
          <p:cNvSpPr txBox="1">
            <a:spLocks/>
          </p:cNvSpPr>
          <p:nvPr/>
        </p:nvSpPr>
        <p:spPr>
          <a:xfrm>
            <a:off x="6518367" y="2812119"/>
            <a:ext cx="222068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delivered</a:t>
            </a:r>
          </a:p>
        </p:txBody>
      </p:sp>
      <p:sp>
        <p:nvSpPr>
          <p:cNvPr id="9" name="Title 1">
            <a:extLst>
              <a:ext uri="{FF2B5EF4-FFF2-40B4-BE49-F238E27FC236}">
                <a16:creationId xmlns:a16="http://schemas.microsoft.com/office/drawing/2014/main" id="{DCD04624-21AB-46ED-A17F-FB01E968517F}"/>
              </a:ext>
            </a:extLst>
          </p:cNvPr>
          <p:cNvSpPr txBox="1">
            <a:spLocks/>
          </p:cNvSpPr>
          <p:nvPr/>
        </p:nvSpPr>
        <p:spPr>
          <a:xfrm>
            <a:off x="1223147" y="3907020"/>
            <a:ext cx="68318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cast all my sins behind Your back</a:t>
            </a:r>
          </a:p>
        </p:txBody>
      </p:sp>
      <p:sp>
        <p:nvSpPr>
          <p:cNvPr id="11" name="Title 1">
            <a:extLst>
              <a:ext uri="{FF2B5EF4-FFF2-40B4-BE49-F238E27FC236}">
                <a16:creationId xmlns:a16="http://schemas.microsoft.com/office/drawing/2014/main" id="{257F4F6F-4426-45A4-AAA5-2BD32D44B43A}"/>
              </a:ext>
            </a:extLst>
          </p:cNvPr>
          <p:cNvSpPr txBox="1">
            <a:spLocks/>
          </p:cNvSpPr>
          <p:nvPr/>
        </p:nvSpPr>
        <p:spPr>
          <a:xfrm>
            <a:off x="1444058" y="5552939"/>
            <a:ext cx="454587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hope for Your truth</a:t>
            </a:r>
          </a:p>
        </p:txBody>
      </p:sp>
      <p:sp>
        <p:nvSpPr>
          <p:cNvPr id="2" name="Title 1"/>
          <p:cNvSpPr>
            <a:spLocks noGrp="1"/>
          </p:cNvSpPr>
          <p:nvPr>
            <p:ph type="title"/>
          </p:nvPr>
        </p:nvSpPr>
        <p:spPr>
          <a:xfrm>
            <a:off x="381000" y="457200"/>
            <a:ext cx="8382000" cy="5897562"/>
          </a:xfrm>
        </p:spPr>
        <p:txBody>
          <a:bodyPr>
            <a:noAutofit/>
          </a:bodyPr>
          <a:lstStyle/>
          <a:p>
            <a:r>
              <a:rPr lang="en-US" sz="36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O Lord, by these things men live; And in all these things is the life of my spirit; So You will restore me and make me live. Indeed it was for my own peace That I had great bitterness; But You have lovingly delivered my soul from the pit of corruption, For You have cast all my sins behind Y</a:t>
            </a:r>
            <a:r>
              <a:rPr lang="en-US" sz="1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6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our back. For </a:t>
            </a:r>
            <a:r>
              <a:rPr lang="en-US" sz="3600" dirty="0" err="1">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Sheol</a:t>
            </a:r>
            <a:r>
              <a:rPr lang="en-US" sz="36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cannot thank Y</a:t>
            </a:r>
            <a:r>
              <a:rPr lang="en-US" sz="1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600" dirty="0" err="1">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ou</a:t>
            </a:r>
            <a:r>
              <a:rPr lang="en-US" sz="36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Death cannot praise Y</a:t>
            </a:r>
            <a:r>
              <a:rPr lang="en-US" sz="1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600" dirty="0" err="1">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ou</a:t>
            </a:r>
            <a:r>
              <a:rPr lang="en-US" sz="36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Those who go down to the pit cannot hope for Y</a:t>
            </a:r>
            <a:r>
              <a:rPr lang="en-US" sz="1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6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our truth.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Isaiah 38:16</a:t>
            </a:r>
            <a:r>
              <a:rPr lang="en-US" sz="1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-18 </a:t>
            </a:r>
          </a:p>
        </p:txBody>
      </p:sp>
      <p:sp>
        <p:nvSpPr>
          <p:cNvPr id="4" name="Title 1"/>
          <p:cNvSpPr txBox="1">
            <a:spLocks/>
          </p:cNvSpPr>
          <p:nvPr/>
        </p:nvSpPr>
        <p:spPr>
          <a:xfrm>
            <a:off x="3429000" y="990600"/>
            <a:ext cx="1905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n w="18415" cmpd="sng">
                  <a:noFill/>
                  <a:prstDash val="solid"/>
                </a:ln>
                <a:solidFill>
                  <a:srgbClr val="66FF66"/>
                </a:solidFill>
                <a:effectLst>
                  <a:outerShdw blurRad="63500" dir="3600000" algn="tl" rotWithShape="0">
                    <a:srgbClr val="000000">
                      <a:alpha val="70000"/>
                    </a:srgbClr>
                  </a:outerShdw>
                </a:effectLst>
              </a:rPr>
              <a:t>  </a:t>
            </a:r>
            <a:r>
              <a:rPr lang="en-US" sz="3600" dirty="0">
                <a:ln w="18415" cmpd="sng">
                  <a:solidFill>
                    <a:srgbClr val="FFFFFF"/>
                  </a:solidFill>
                  <a:prstDash val="solid"/>
                </a:ln>
                <a:solidFill>
                  <a:schemeClr val="bg1"/>
                </a:solidFill>
                <a:effectLst>
                  <a:outerShdw blurRad="63500" dir="3600000" algn="tl" rotWithShape="0">
                    <a:srgbClr val="000000">
                      <a:alpha val="70000"/>
                    </a:srgbClr>
                  </a:outerShdw>
                </a:effectLst>
              </a:rPr>
              <a:t>life</a:t>
            </a:r>
            <a:endParaRPr lang="en-US" sz="3600" i="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4FCC9B17-70E0-4107-B841-EE6D51E4F939}"/>
              </a:ext>
            </a:extLst>
          </p:cNvPr>
          <p:cNvSpPr txBox="1">
            <a:spLocks noChangeArrowheads="1"/>
          </p:cNvSpPr>
          <p:nvPr/>
        </p:nvSpPr>
        <p:spPr bwMode="auto">
          <a:xfrm>
            <a:off x="3906155" y="1650206"/>
            <a:ext cx="3125972" cy="76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make me live</a:t>
            </a:r>
            <a:endParaRPr kumimoji="0" lang="en-US" altLang="en-US" sz="36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AB9AF59-BD7B-4C8A-B79F-3485D23525B5}"/>
              </a:ext>
            </a:extLst>
          </p:cNvPr>
          <p:cNvSpPr txBox="1">
            <a:spLocks noChangeArrowheads="1"/>
          </p:cNvSpPr>
          <p:nvPr/>
        </p:nvSpPr>
        <p:spPr bwMode="auto">
          <a:xfrm>
            <a:off x="6519863" y="2750878"/>
            <a:ext cx="22191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delivered</a:t>
            </a:r>
            <a:endParaRPr kumimoji="0" lang="en-US" altLang="en-US" sz="36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4188E760-AEED-4155-99D4-80CB7D4CEEAC}"/>
              </a:ext>
            </a:extLst>
          </p:cNvPr>
          <p:cNvSpPr txBox="1">
            <a:spLocks noChangeArrowheads="1"/>
          </p:cNvSpPr>
          <p:nvPr/>
        </p:nvSpPr>
        <p:spPr bwMode="auto">
          <a:xfrm>
            <a:off x="1217153" y="3849767"/>
            <a:ext cx="68505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cast all my sins behind Your back</a:t>
            </a:r>
            <a:endParaRPr kumimoji="0" lang="en-US" altLang="en-US" sz="36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3B89DD8-2E0D-441B-A05B-EFD141F29D8D}"/>
              </a:ext>
            </a:extLst>
          </p:cNvPr>
          <p:cNvSpPr txBox="1">
            <a:spLocks noChangeArrowheads="1"/>
          </p:cNvSpPr>
          <p:nvPr/>
        </p:nvSpPr>
        <p:spPr bwMode="auto">
          <a:xfrm>
            <a:off x="1658984" y="5504378"/>
            <a:ext cx="4103641" cy="7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 for Your truth</a:t>
            </a:r>
            <a:endParaRPr kumimoji="0" lang="en-US" altLang="en-US" sz="36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itle 1">
            <a:extLst>
              <a:ext uri="{FF2B5EF4-FFF2-40B4-BE49-F238E27FC236}">
                <a16:creationId xmlns:a16="http://schemas.microsoft.com/office/drawing/2014/main" id="{5A6F24FB-50EF-49A3-BC64-942F64321C22}"/>
              </a:ext>
            </a:extLst>
          </p:cNvPr>
          <p:cNvSpPr txBox="1">
            <a:spLocks/>
          </p:cNvSpPr>
          <p:nvPr/>
        </p:nvSpPr>
        <p:spPr>
          <a:xfrm>
            <a:off x="2586446" y="2610503"/>
            <a:ext cx="393191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forgiveness</a:t>
            </a:r>
          </a:p>
        </p:txBody>
      </p:sp>
      <p:sp>
        <p:nvSpPr>
          <p:cNvPr id="15" name="Rectangle 2">
            <a:extLst>
              <a:ext uri="{FF2B5EF4-FFF2-40B4-BE49-F238E27FC236}">
                <a16:creationId xmlns:a16="http://schemas.microsoft.com/office/drawing/2014/main" id="{4278C483-CE48-48BE-88B9-58EDB768FFE3}"/>
              </a:ext>
            </a:extLst>
          </p:cNvPr>
          <p:cNvSpPr txBox="1">
            <a:spLocks noChangeArrowheads="1"/>
          </p:cNvSpPr>
          <p:nvPr/>
        </p:nvSpPr>
        <p:spPr bwMode="auto">
          <a:xfrm>
            <a:off x="3338204" y="4403348"/>
            <a:ext cx="22601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thank You</a:t>
            </a:r>
            <a:endParaRPr kumimoji="0" lang="en-US" altLang="en-US" sz="36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9709C8B-0E29-4C06-B3B0-9A7EB088CFE6}"/>
              </a:ext>
            </a:extLst>
          </p:cNvPr>
          <p:cNvSpPr txBox="1">
            <a:spLocks noChangeArrowheads="1"/>
          </p:cNvSpPr>
          <p:nvPr/>
        </p:nvSpPr>
        <p:spPr bwMode="auto">
          <a:xfrm>
            <a:off x="600011" y="4948476"/>
            <a:ext cx="21693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praise You</a:t>
            </a:r>
            <a:endParaRPr kumimoji="0" lang="en-US" altLang="en-US" sz="36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Title 1">
            <a:extLst>
              <a:ext uri="{FF2B5EF4-FFF2-40B4-BE49-F238E27FC236}">
                <a16:creationId xmlns:a16="http://schemas.microsoft.com/office/drawing/2014/main" id="{760002DF-20F7-4023-8618-4F5557458376}"/>
              </a:ext>
            </a:extLst>
          </p:cNvPr>
          <p:cNvSpPr txBox="1">
            <a:spLocks/>
          </p:cNvSpPr>
          <p:nvPr/>
        </p:nvSpPr>
        <p:spPr>
          <a:xfrm>
            <a:off x="5149516" y="4820303"/>
            <a:ext cx="337411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worship</a:t>
            </a:r>
          </a:p>
        </p:txBody>
      </p:sp>
      <p:sp>
        <p:nvSpPr>
          <p:cNvPr id="19" name="Multiply 42">
            <a:extLst>
              <a:ext uri="{FF2B5EF4-FFF2-40B4-BE49-F238E27FC236}">
                <a16:creationId xmlns:a16="http://schemas.microsoft.com/office/drawing/2014/main" id="{E89A6218-06DF-410C-86E2-DBE900AA9561}"/>
              </a:ext>
            </a:extLst>
          </p:cNvPr>
          <p:cNvSpPr/>
          <p:nvPr/>
        </p:nvSpPr>
        <p:spPr>
          <a:xfrm>
            <a:off x="3366619" y="4538144"/>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44">
            <a:extLst>
              <a:ext uri="{FF2B5EF4-FFF2-40B4-BE49-F238E27FC236}">
                <a16:creationId xmlns:a16="http://schemas.microsoft.com/office/drawing/2014/main" id="{EF636000-6C9D-436C-889B-13C88C2B869F}"/>
              </a:ext>
            </a:extLst>
          </p:cNvPr>
          <p:cNvSpPr/>
          <p:nvPr/>
        </p:nvSpPr>
        <p:spPr>
          <a:xfrm>
            <a:off x="5438775" y="4488656"/>
            <a:ext cx="1462088" cy="602456"/>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chemeClr val="tx1"/>
                </a:glow>
              </a:effectLst>
              <a:uLnTx/>
              <a:uFillTx/>
              <a:latin typeface="Arial"/>
              <a:ea typeface="+mn-ea"/>
              <a:cs typeface="+mn-cs"/>
            </a:endParaRPr>
          </a:p>
        </p:txBody>
      </p:sp>
      <p:sp>
        <p:nvSpPr>
          <p:cNvPr id="21" name="Multiply 42">
            <a:extLst>
              <a:ext uri="{FF2B5EF4-FFF2-40B4-BE49-F238E27FC236}">
                <a16:creationId xmlns:a16="http://schemas.microsoft.com/office/drawing/2014/main" id="{D14E06E2-DEBA-4230-AD40-6EF125F74A4D}"/>
              </a:ext>
            </a:extLst>
          </p:cNvPr>
          <p:cNvSpPr/>
          <p:nvPr/>
        </p:nvSpPr>
        <p:spPr>
          <a:xfrm>
            <a:off x="563262" y="5091596"/>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Multiply 42">
            <a:extLst>
              <a:ext uri="{FF2B5EF4-FFF2-40B4-BE49-F238E27FC236}">
                <a16:creationId xmlns:a16="http://schemas.microsoft.com/office/drawing/2014/main" id="{81035BEB-7185-4D1B-804C-34A95719AC00}"/>
              </a:ext>
            </a:extLst>
          </p:cNvPr>
          <p:cNvSpPr/>
          <p:nvPr/>
        </p:nvSpPr>
        <p:spPr>
          <a:xfrm>
            <a:off x="1694229" y="5645050"/>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
            <a:extLst>
              <a:ext uri="{FF2B5EF4-FFF2-40B4-BE49-F238E27FC236}">
                <a16:creationId xmlns:a16="http://schemas.microsoft.com/office/drawing/2014/main" id="{73378F60-5DB2-4517-BF6B-8DC01B7CFCF8}"/>
              </a:ext>
            </a:extLst>
          </p:cNvPr>
          <p:cNvSpPr txBox="1">
            <a:spLocks noChangeArrowheads="1"/>
          </p:cNvSpPr>
          <p:nvPr/>
        </p:nvSpPr>
        <p:spPr bwMode="auto">
          <a:xfrm>
            <a:off x="5335832" y="4399417"/>
            <a:ext cx="16883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i="0" u="none" strike="noStrike" kern="0" cap="none" spc="0" normalizeH="0" baseline="0" noProof="0" dirty="0">
                <a:ln w="3175" cmpd="sng">
                  <a:solidFill>
                    <a:srgbClr val="FFFFFF"/>
                  </a:solidFill>
                  <a:prstDash val="solid"/>
                  <a:miter lim="800000"/>
                </a:ln>
                <a:solidFill>
                  <a:schemeClr val="bg2">
                    <a:lumMod val="2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3600" i="1" u="none" strike="noStrike" kern="0" cap="none" spc="0" normalizeH="0" baseline="0" noProof="0" dirty="0">
              <a:ln w="3175" cmpd="sng">
                <a:solidFill>
                  <a:srgbClr val="FFFFFF"/>
                </a:solidFill>
                <a:prstDash val="solid"/>
                <a:miter lim="800000"/>
              </a:ln>
              <a:solidFill>
                <a:schemeClr val="bg2">
                  <a:lumMod val="2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D1ED5435-54BE-4CA5-986C-D56C987E10AF}"/>
              </a:ext>
            </a:extLst>
          </p:cNvPr>
          <p:cNvSpPr txBox="1">
            <a:spLocks noChangeArrowheads="1"/>
          </p:cNvSpPr>
          <p:nvPr/>
        </p:nvSpPr>
        <p:spPr bwMode="auto">
          <a:xfrm>
            <a:off x="5728446" y="1099808"/>
            <a:ext cx="1520079" cy="76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spirit</a:t>
            </a:r>
          </a:p>
        </p:txBody>
      </p:sp>
      <p:sp>
        <p:nvSpPr>
          <p:cNvPr id="25" name="Rectangle 2" hidden="1">
            <a:extLst>
              <a:ext uri="{FF2B5EF4-FFF2-40B4-BE49-F238E27FC236}">
                <a16:creationId xmlns:a16="http://schemas.microsoft.com/office/drawing/2014/main" id="{86EEA319-B890-437A-85EA-2FD9FEC69295}"/>
              </a:ext>
            </a:extLst>
          </p:cNvPr>
          <p:cNvSpPr txBox="1">
            <a:spLocks noChangeArrowheads="1"/>
          </p:cNvSpPr>
          <p:nvPr/>
        </p:nvSpPr>
        <p:spPr bwMode="auto">
          <a:xfrm>
            <a:off x="5930152" y="2726902"/>
            <a:ext cx="1689847" cy="76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spirit</a:t>
            </a:r>
            <a:endParaRPr kumimoji="0" lang="en-US" altLang="en-US"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par>
                                <p:cTn id="8" presetID="42" presetClass="path" presetSubtype="0" accel="50000" decel="50000" fill="hold" grpId="1" nodeType="withEffect">
                                  <p:stCondLst>
                                    <p:cond delay="0"/>
                                  </p:stCondLst>
                                  <p:childTnLst>
                                    <p:animMotion origin="layout" path="M 0 2.22222E-6 L 0.01285 0.08449 " pathEditMode="relative" rAng="0" ptsTypes="AA">
                                      <p:cBhvr>
                                        <p:cTn id="9" dur="1000" spd="-100000" fill="hold"/>
                                        <p:tgtEl>
                                          <p:spTgt spid="2"/>
                                        </p:tgtEl>
                                        <p:attrNameLst>
                                          <p:attrName>ppt_x</p:attrName>
                                          <p:attrName>ppt_y</p:attrName>
                                        </p:attrNameLst>
                                      </p:cBhvr>
                                      <p:rCtr x="642" y="4213"/>
                                    </p:animMotion>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40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8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750"/>
                                        <p:tgtEl>
                                          <p:spTgt spid="9"/>
                                        </p:tgtEl>
                                      </p:cBhvr>
                                    </p:animEffect>
                                  </p:childTnLst>
                                </p:cTn>
                              </p:par>
                              <p:par>
                                <p:cTn id="35" presetID="18" presetClass="emph" presetSubtype="0" fill="hold" grpId="1" nodeType="withEffect">
                                  <p:stCondLst>
                                    <p:cond delay="800"/>
                                  </p:stCondLst>
                                  <p:childTnLst>
                                    <p:set>
                                      <p:cBhvr override="childStyle">
                                        <p:cTn id="36" dur="750" fill="hold"/>
                                        <p:tgtEl>
                                          <p:spTgt spid="9"/>
                                        </p:tgtEl>
                                        <p:attrNameLst>
                                          <p:attrName>style.textDecorationUnderline</p:attrName>
                                        </p:attrNameLst>
                                      </p:cBhvr>
                                      <p:to>
                                        <p:strVal val="true"/>
                                      </p:to>
                                    </p:set>
                                  </p:childTnLst>
                                </p:cTn>
                              </p:par>
                              <p:par>
                                <p:cTn id="37" presetID="22" presetClass="entr" presetSubtype="8" fill="hold" grpId="0" nodeType="withEffect">
                                  <p:stCondLst>
                                    <p:cond delay="80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75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stCondLst>
                                            <p:cond delay="0"/>
                                          </p:stCondLst>
                                        </p:cTn>
                                        <p:tgtEl>
                                          <p:spTgt spid="13"/>
                                        </p:tgtEl>
                                      </p:cBhvr>
                                    </p:animEffect>
                                    <p:anim to="" calcmode="lin" valueType="num">
                                      <p:cBhvr>
                                        <p:cTn id="4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par>
                                <p:cTn id="52" presetID="18" presetClass="emph" presetSubtype="0" fill="hold" grpId="1" nodeType="withEffect">
                                  <p:stCondLst>
                                    <p:cond delay="0"/>
                                  </p:stCondLst>
                                  <p:childTnLst>
                                    <p:set>
                                      <p:cBhvr override="childStyle">
                                        <p:cTn id="53" dur="500" fill="hold"/>
                                        <p:tgtEl>
                                          <p:spTgt spid="14"/>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22" presetClass="entr" presetSubtype="8" fill="hold" grpId="0" nodeType="withEffect">
                                  <p:stCondLst>
                                    <p:cond delay="40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18" presetClass="emph" presetSubtype="0" fill="hold" grpId="1" nodeType="withEffect">
                                  <p:stCondLst>
                                    <p:cond delay="400"/>
                                  </p:stCondLst>
                                  <p:childTnLst>
                                    <p:set>
                                      <p:cBhvr override="childStyle">
                                        <p:cTn id="61" dur="500" fill="hold"/>
                                        <p:tgtEl>
                                          <p:spTgt spid="16"/>
                                        </p:tgtEl>
                                        <p:attrNameLst>
                                          <p:attrName>style.textDecorationUnderline</p:attrName>
                                        </p:attrNameLst>
                                      </p:cBhvr>
                                      <p:to>
                                        <p:strVal val="true"/>
                                      </p:to>
                                    </p:set>
                                  </p:childTnLst>
                                </p:cTn>
                              </p:par>
                              <p:par>
                                <p:cTn id="62" presetID="22" presetClass="entr" presetSubtype="8" fill="hold" grpId="0" nodeType="withEffect">
                                  <p:stCondLst>
                                    <p:cond delay="40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80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par>
                                <p:cTn id="68" presetID="18" presetClass="emph" presetSubtype="0" fill="hold" grpId="1" nodeType="withEffect">
                                  <p:stCondLst>
                                    <p:cond delay="800"/>
                                  </p:stCondLst>
                                  <p:childTnLst>
                                    <p:set>
                                      <p:cBhvr override="childStyle">
                                        <p:cTn id="69" dur="500" fill="hold"/>
                                        <p:tgtEl>
                                          <p:spTgt spid="11"/>
                                        </p:tgtEl>
                                        <p:attrNameLst>
                                          <p:attrName>style.textDecorationUnderline</p:attrName>
                                        </p:attrNameLst>
                                      </p:cBhvr>
                                      <p:to>
                                        <p:strVal val="true"/>
                                      </p:to>
                                    </p:set>
                                  </p:childTnLst>
                                </p:cTn>
                              </p:par>
                              <p:par>
                                <p:cTn id="70" presetID="22" presetClass="entr" presetSubtype="8" fill="hold" grpId="0" nodeType="withEffect">
                                  <p:stCondLst>
                                    <p:cond delay="80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par>
                                <p:cTn id="73" presetID="0" presetClass="exit" presetSubtype="0" fill="hold" grpId="1" nodeType="withEffect">
                                  <p:stCondLst>
                                    <p:cond delay="0"/>
                                  </p:stCondLst>
                                  <p:childTnLst>
                                    <p:set>
                                      <p:cBhvr>
                                        <p:cTn id="74" dur="1" fill="hold">
                                          <p:stCondLst>
                                            <p:cond delay="999"/>
                                          </p:stCondLst>
                                        </p:cTn>
                                        <p:tgtEl>
                                          <p:spTgt spid="13"/>
                                        </p:tgtEl>
                                        <p:attrNameLst>
                                          <p:attrName>style.visibility</p:attrName>
                                        </p:attrNameLst>
                                      </p:cBhvr>
                                      <p:to>
                                        <p:strVal val="hidden"/>
                                      </p:to>
                                    </p:set>
                                    <p:animEffect transition="out" filter="dissolve">
                                      <p:cBhvr>
                                        <p:cTn id="75" dur="1000">
                                          <p:stCondLst>
                                            <p:cond delay="0"/>
                                          </p:stCondLst>
                                        </p:cTn>
                                        <p:tgtEl>
                                          <p:spTgt spid="13"/>
                                        </p:tgtEl>
                                      </p:cBhvr>
                                    </p:animEffect>
                                    <p:anim to="" calcmode="lin" valueType="num">
                                      <p:cBhvr>
                                        <p:cTn id="76"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77"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78" presetID="10" presetClass="exit" presetSubtype="0" fill="hold" grpId="2"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0" presetClass="entr" presetSubtype="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dissolve">
                                      <p:cBhvr>
                                        <p:cTn id="100" dur="500">
                                          <p:stCondLst>
                                            <p:cond delay="0"/>
                                          </p:stCondLst>
                                        </p:cTn>
                                        <p:tgtEl>
                                          <p:spTgt spid="18"/>
                                        </p:tgtEl>
                                      </p:cBhvr>
                                    </p:animEffect>
                                    <p:anim to="" calcmode="lin" valueType="num">
                                      <p:cBhvr>
                                        <p:cTn id="101"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02"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5.55556E-7 2.59259E-6 L -0.06823 -0.07824 " pathEditMode="relative" rAng="0" ptsTypes="AA">
                                      <p:cBhvr>
                                        <p:cTn id="106" dur="1000" fill="hold"/>
                                        <p:tgtEl>
                                          <p:spTgt spid="18"/>
                                        </p:tgtEl>
                                        <p:attrNameLst>
                                          <p:attrName>ppt_x</p:attrName>
                                          <p:attrName>ppt_y</p:attrName>
                                        </p:attrNameLst>
                                      </p:cBhvr>
                                      <p:rCtr x="-3420" y="-3912"/>
                                    </p:animMotion>
                                  </p:childTnLst>
                                </p:cTn>
                              </p:par>
                              <p:par>
                                <p:cTn id="107" presetID="23" presetClass="exit" presetSubtype="32" fill="hold" grpId="1" nodeType="withEffect">
                                  <p:stCondLst>
                                    <p:cond delay="0"/>
                                  </p:stCondLst>
                                  <p:childTnLst>
                                    <p:anim calcmode="lin" valueType="num">
                                      <p:cBhvr>
                                        <p:cTn id="108" dur="1000"/>
                                        <p:tgtEl>
                                          <p:spTgt spid="18"/>
                                        </p:tgtEl>
                                        <p:attrNameLst>
                                          <p:attrName>ppt_w</p:attrName>
                                        </p:attrNameLst>
                                      </p:cBhvr>
                                      <p:tavLst>
                                        <p:tav tm="0">
                                          <p:val>
                                            <p:strVal val="ppt_w"/>
                                          </p:val>
                                        </p:tav>
                                        <p:tav tm="100000">
                                          <p:val>
                                            <p:fltVal val="0"/>
                                          </p:val>
                                        </p:tav>
                                      </p:tavLst>
                                    </p:anim>
                                    <p:anim calcmode="lin" valueType="num">
                                      <p:cBhvr>
                                        <p:cTn id="109" dur="1000"/>
                                        <p:tgtEl>
                                          <p:spTgt spid="18"/>
                                        </p:tgtEl>
                                        <p:attrNameLst>
                                          <p:attrName>ppt_h</p:attrName>
                                        </p:attrNameLst>
                                      </p:cBhvr>
                                      <p:tavLst>
                                        <p:tav tm="0">
                                          <p:val>
                                            <p:strVal val="ppt_h"/>
                                          </p:val>
                                        </p:tav>
                                        <p:tav tm="100000">
                                          <p:val>
                                            <p:fltVal val="0"/>
                                          </p:val>
                                        </p:tav>
                                      </p:tavLst>
                                    </p:anim>
                                    <p:set>
                                      <p:cBhvr>
                                        <p:cTn id="110" dur="1" fill="hold">
                                          <p:stCondLst>
                                            <p:cond delay="999"/>
                                          </p:stCondLst>
                                        </p:cTn>
                                        <p:tgtEl>
                                          <p:spTgt spid="18"/>
                                        </p:tgtEl>
                                        <p:attrNameLst>
                                          <p:attrName>style.visibility</p:attrName>
                                        </p:attrNameLst>
                                      </p:cBhvr>
                                      <p:to>
                                        <p:strVal val="hidden"/>
                                      </p:to>
                                    </p:set>
                                  </p:childTnLst>
                                </p:cTn>
                              </p:par>
                              <p:par>
                                <p:cTn id="111" presetID="23" presetClass="entr" presetSubtype="16" fill="hold" grpId="0" nodeType="withEffect">
                                  <p:stCondLst>
                                    <p:cond delay="750"/>
                                  </p:stCondLst>
                                  <p:childTnLst>
                                    <p:set>
                                      <p:cBhvr>
                                        <p:cTn id="112" dur="1" fill="hold">
                                          <p:stCondLst>
                                            <p:cond delay="0"/>
                                          </p:stCondLst>
                                        </p:cTn>
                                        <p:tgtEl>
                                          <p:spTgt spid="20"/>
                                        </p:tgtEl>
                                        <p:attrNameLst>
                                          <p:attrName>style.visibility</p:attrName>
                                        </p:attrNameLst>
                                      </p:cBhvr>
                                      <p:to>
                                        <p:strVal val="visible"/>
                                      </p:to>
                                    </p:set>
                                    <p:anim calcmode="lin" valueType="num">
                                      <p:cBhvr>
                                        <p:cTn id="113" dur="500" fill="hold"/>
                                        <p:tgtEl>
                                          <p:spTgt spid="20"/>
                                        </p:tgtEl>
                                        <p:attrNameLst>
                                          <p:attrName>ppt_w</p:attrName>
                                        </p:attrNameLst>
                                      </p:cBhvr>
                                      <p:tavLst>
                                        <p:tav tm="0">
                                          <p:val>
                                            <p:fltVal val="0"/>
                                          </p:val>
                                        </p:tav>
                                        <p:tav tm="100000">
                                          <p:val>
                                            <p:strVal val="#ppt_w"/>
                                          </p:val>
                                        </p:tav>
                                      </p:tavLst>
                                    </p:anim>
                                    <p:anim calcmode="lin" valueType="num">
                                      <p:cBhvr>
                                        <p:cTn id="114" dur="500" fill="hold"/>
                                        <p:tgtEl>
                                          <p:spTgt spid="20"/>
                                        </p:tgtEl>
                                        <p:attrNameLst>
                                          <p:attrName>ppt_h</p:attrName>
                                        </p:attrNameLst>
                                      </p:cBhvr>
                                      <p:tavLst>
                                        <p:tav tm="0">
                                          <p:val>
                                            <p:fltVal val="0"/>
                                          </p:val>
                                        </p:tav>
                                        <p:tav tm="100000">
                                          <p:val>
                                            <p:strVal val="#ppt_h"/>
                                          </p:val>
                                        </p:tav>
                                      </p:tavLst>
                                    </p:anim>
                                  </p:childTnLst>
                                </p:cTn>
                              </p:par>
                              <p:par>
                                <p:cTn id="115" presetID="21" presetClass="entr" presetSubtype="8" fill="hold" grpId="0" nodeType="withEffect">
                                  <p:stCondLst>
                                    <p:cond delay="750"/>
                                  </p:stCondLst>
                                  <p:childTnLst>
                                    <p:set>
                                      <p:cBhvr>
                                        <p:cTn id="116" dur="1" fill="hold">
                                          <p:stCondLst>
                                            <p:cond delay="0"/>
                                          </p:stCondLst>
                                        </p:cTn>
                                        <p:tgtEl>
                                          <p:spTgt spid="23"/>
                                        </p:tgtEl>
                                        <p:attrNameLst>
                                          <p:attrName>style.visibility</p:attrName>
                                        </p:attrNameLst>
                                      </p:cBhvr>
                                      <p:to>
                                        <p:strVal val="visible"/>
                                      </p:to>
                                    </p:set>
                                    <p:animEffect transition="in" filter="wheel(8)">
                                      <p:cBhvr>
                                        <p:cTn id="117" dur="1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0" presetClass="entr" presetSubtype="0"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dissolve">
                                      <p:cBhvr>
                                        <p:cTn id="122" dur="500">
                                          <p:stCondLst>
                                            <p:cond delay="0"/>
                                          </p:stCondLst>
                                        </p:cTn>
                                        <p:tgtEl>
                                          <p:spTgt spid="19"/>
                                        </p:tgtEl>
                                      </p:cBhvr>
                                    </p:animEffect>
                                    <p:anim to="" calcmode="lin" valueType="num">
                                      <p:cBhvr>
                                        <p:cTn id="123"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4"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125" presetID="0" presetClass="entr" presetSubtype="0" fill="hold" grpId="0" nodeType="withEffect">
                                  <p:stCondLst>
                                    <p:cond delay="500"/>
                                  </p:stCondLst>
                                  <p:childTnLst>
                                    <p:set>
                                      <p:cBhvr>
                                        <p:cTn id="126" dur="1" fill="hold">
                                          <p:stCondLst>
                                            <p:cond delay="0"/>
                                          </p:stCondLst>
                                        </p:cTn>
                                        <p:tgtEl>
                                          <p:spTgt spid="21"/>
                                        </p:tgtEl>
                                        <p:attrNameLst>
                                          <p:attrName>style.visibility</p:attrName>
                                        </p:attrNameLst>
                                      </p:cBhvr>
                                      <p:to>
                                        <p:strVal val="visible"/>
                                      </p:to>
                                    </p:set>
                                    <p:animEffect transition="in" filter="dissolve">
                                      <p:cBhvr>
                                        <p:cTn id="127" dur="500">
                                          <p:stCondLst>
                                            <p:cond delay="0"/>
                                          </p:stCondLst>
                                        </p:cTn>
                                        <p:tgtEl>
                                          <p:spTgt spid="21"/>
                                        </p:tgtEl>
                                      </p:cBhvr>
                                    </p:animEffect>
                                    <p:anim to="" calcmode="lin" valueType="num">
                                      <p:cBhvr>
                                        <p:cTn id="128"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30" presetID="0" presetClass="entr" presetSubtype="0" fill="hold" grpId="0" nodeType="withEffect">
                                  <p:stCondLst>
                                    <p:cond delay="1000"/>
                                  </p:stCondLst>
                                  <p:childTnLst>
                                    <p:set>
                                      <p:cBhvr>
                                        <p:cTn id="131" dur="1" fill="hold">
                                          <p:stCondLst>
                                            <p:cond delay="0"/>
                                          </p:stCondLst>
                                        </p:cTn>
                                        <p:tgtEl>
                                          <p:spTgt spid="22"/>
                                        </p:tgtEl>
                                        <p:attrNameLst>
                                          <p:attrName>style.visibility</p:attrName>
                                        </p:attrNameLst>
                                      </p:cBhvr>
                                      <p:to>
                                        <p:strVal val="visible"/>
                                      </p:to>
                                    </p:set>
                                    <p:animEffect transition="in" filter="dissolve">
                                      <p:cBhvr>
                                        <p:cTn id="132" dur="500">
                                          <p:stCondLst>
                                            <p:cond delay="0"/>
                                          </p:stCondLst>
                                        </p:cTn>
                                        <p:tgtEl>
                                          <p:spTgt spid="22"/>
                                        </p:tgtEl>
                                      </p:cBhvr>
                                    </p:animEffect>
                                    <p:anim to="" calcmode="lin" valueType="num">
                                      <p:cBhvr>
                                        <p:cTn id="133"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par>
                                <p:cTn id="140" presetID="6" presetClass="emph" presetSubtype="0" fill="hold" grpId="1" nodeType="withEffect">
                                  <p:stCondLst>
                                    <p:cond delay="0"/>
                                  </p:stCondLst>
                                  <p:childTnLst>
                                    <p:animScale>
                                      <p:cBhvr>
                                        <p:cTn id="141" dur="2000" fill="hold"/>
                                        <p:tgtEl>
                                          <p:spTgt spid="24"/>
                                        </p:tgtEl>
                                      </p:cBhvr>
                                      <p:by x="123000" y="123000"/>
                                    </p:animScale>
                                  </p:childTnLst>
                                </p:cTn>
                              </p:par>
                              <p:par>
                                <p:cTn id="142" presetID="42" presetClass="path" presetSubtype="0" accel="50000" decel="50000" fill="hold" grpId="2" nodeType="withEffect">
                                  <p:stCondLst>
                                    <p:cond delay="0"/>
                                  </p:stCondLst>
                                  <p:childTnLst>
                                    <p:animMotion origin="layout" path="M 1.38889E-6 -3.7037E-6 L 0.0316 0.23797 " pathEditMode="relative" rAng="0" ptsTypes="AA">
                                      <p:cBhvr>
                                        <p:cTn id="143" dur="2000" fill="hold"/>
                                        <p:tgtEl>
                                          <p:spTgt spid="24"/>
                                        </p:tgtEl>
                                        <p:attrNameLst>
                                          <p:attrName>ppt_x</p:attrName>
                                          <p:attrName>ppt_y</p:attrName>
                                        </p:attrNameLst>
                                      </p:cBhvr>
                                      <p:rCtr x="1580" y="11898"/>
                                    </p:animMotion>
                                  </p:childTnLst>
                                </p:cTn>
                              </p:par>
                              <p:par>
                                <p:cTn id="144" presetID="10" presetClass="exit" presetSubtype="0" fill="hold" grpId="2" nodeType="withEffect">
                                  <p:stCondLst>
                                    <p:cond delay="0"/>
                                  </p:stCondLst>
                                  <p:childTnLst>
                                    <p:animEffect transition="out" filter="fade">
                                      <p:cBhvr>
                                        <p:cTn id="145" dur="1250"/>
                                        <p:tgtEl>
                                          <p:spTgt spid="2"/>
                                        </p:tgtEl>
                                      </p:cBhvr>
                                    </p:animEffect>
                                    <p:set>
                                      <p:cBhvr>
                                        <p:cTn id="146" dur="1" fill="hold">
                                          <p:stCondLst>
                                            <p:cond delay="1249"/>
                                          </p:stCondLst>
                                        </p:cTn>
                                        <p:tgtEl>
                                          <p:spTgt spid="2"/>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2"/>
                                        </p:tgtEl>
                                      </p:cBhvr>
                                    </p:animEffect>
                                    <p:set>
                                      <p:cBhvr>
                                        <p:cTn id="149" dur="1" fill="hold">
                                          <p:stCondLst>
                                            <p:cond delay="499"/>
                                          </p:stCondLst>
                                        </p:cTn>
                                        <p:tgtEl>
                                          <p:spTgt spid="12"/>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11"/>
                                        </p:tgtEl>
                                      </p:cBhvr>
                                    </p:animEffect>
                                    <p:set>
                                      <p:cBhvr>
                                        <p:cTn id="152" dur="1" fill="hold">
                                          <p:stCondLst>
                                            <p:cond delay="499"/>
                                          </p:stCondLst>
                                        </p:cTn>
                                        <p:tgtEl>
                                          <p:spTgt spid="11"/>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14"/>
                                        </p:tgtEl>
                                      </p:cBhvr>
                                    </p:animEffect>
                                    <p:set>
                                      <p:cBhvr>
                                        <p:cTn id="155" dur="1" fill="hold">
                                          <p:stCondLst>
                                            <p:cond delay="499"/>
                                          </p:stCondLst>
                                        </p:cTn>
                                        <p:tgtEl>
                                          <p:spTgt spid="1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5"/>
                                        </p:tgtEl>
                                      </p:cBhvr>
                                    </p:animEffect>
                                    <p:set>
                                      <p:cBhvr>
                                        <p:cTn id="158" dur="1" fill="hold">
                                          <p:stCondLst>
                                            <p:cond delay="499"/>
                                          </p:stCondLst>
                                        </p:cTn>
                                        <p:tgtEl>
                                          <p:spTgt spid="15"/>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16"/>
                                        </p:tgtEl>
                                      </p:cBhvr>
                                    </p:animEffect>
                                    <p:set>
                                      <p:cBhvr>
                                        <p:cTn id="161" dur="1" fill="hold">
                                          <p:stCondLst>
                                            <p:cond delay="499"/>
                                          </p:stCondLst>
                                        </p:cTn>
                                        <p:tgtEl>
                                          <p:spTgt spid="16"/>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20"/>
                                        </p:tgtEl>
                                      </p:cBhvr>
                                    </p:animEffect>
                                    <p:set>
                                      <p:cBhvr>
                                        <p:cTn id="170" dur="1" fill="hold">
                                          <p:stCondLst>
                                            <p:cond delay="499"/>
                                          </p:stCondLst>
                                        </p:cTn>
                                        <p:tgtEl>
                                          <p:spTgt spid="2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2"/>
                                        </p:tgtEl>
                                      </p:cBhvr>
                                    </p:animEffect>
                                    <p:set>
                                      <p:cBhvr>
                                        <p:cTn id="176" dur="1" fill="hold">
                                          <p:stCondLst>
                                            <p:cond delay="499"/>
                                          </p:stCondLst>
                                        </p:cTn>
                                        <p:tgtEl>
                                          <p:spTgt spid="22"/>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23"/>
                                        </p:tgtEl>
                                      </p:cBhvr>
                                    </p:animEffect>
                                    <p:set>
                                      <p:cBhvr>
                                        <p:cTn id="179"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4" grpId="0"/>
      <p:bldP spid="14" grpId="1"/>
      <p:bldP spid="14" grpId="2"/>
      <p:bldP spid="5" grpId="0"/>
      <p:bldP spid="5" grpId="1"/>
      <p:bldP spid="5" grpId="2"/>
      <p:bldP spid="7" grpId="0"/>
      <p:bldP spid="7" grpId="1"/>
      <p:bldP spid="7" grpId="2"/>
      <p:bldP spid="9" grpId="0"/>
      <p:bldP spid="9" grpId="1"/>
      <p:bldP spid="9" grpId="2"/>
      <p:bldP spid="11" grpId="0"/>
      <p:bldP spid="11" grpId="1"/>
      <p:bldP spid="11" grpId="2"/>
      <p:bldP spid="2" grpId="0"/>
      <p:bldP spid="2" grpId="1"/>
      <p:bldP spid="2" grpId="2"/>
      <p:bldP spid="4" grpId="0"/>
      <p:bldP spid="6" grpId="0"/>
      <p:bldP spid="6" grpId="1"/>
      <p:bldP spid="8" grpId="0"/>
      <p:bldP spid="8" grpId="1"/>
      <p:bldP spid="10" grpId="0"/>
      <p:bldP spid="10" grpId="1"/>
      <p:bldP spid="12" grpId="0"/>
      <p:bldP spid="12" grpId="1"/>
      <p:bldP spid="13" grpId="0"/>
      <p:bldP spid="13" grpId="1"/>
      <p:bldP spid="15" grpId="0"/>
      <p:bldP spid="15" grpId="1"/>
      <p:bldP spid="17" grpId="0"/>
      <p:bldP spid="17" grpId="1"/>
      <p:bldP spid="18" grpId="0"/>
      <p:bldP spid="18" grpId="1"/>
      <p:bldP spid="18" grpId="2"/>
      <p:bldP spid="19" grpId="0" animBg="1"/>
      <p:bldP spid="19" grpId="1" animBg="1"/>
      <p:bldP spid="20" grpId="0" animBg="1"/>
      <p:bldP spid="20" grpId="1" animBg="1"/>
      <p:bldP spid="21" grpId="0" animBg="1"/>
      <p:bldP spid="21" grpId="1" animBg="1"/>
      <p:bldP spid="22" grpId="0" animBg="1"/>
      <p:bldP spid="22" grpId="1" animBg="1"/>
      <p:bldP spid="23" grpId="0"/>
      <p:bldP spid="23" grpId="1"/>
      <p:bldP spid="24" grpId="0"/>
      <p:bldP spid="24" grpId="1"/>
      <p:bldP spid="2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9032"/>
          <a:stretch/>
        </p:blipFill>
        <p:spPr>
          <a:xfrm>
            <a:off x="1" y="0"/>
            <a:ext cx="9144000" cy="6858000"/>
          </a:xfrm>
          <a:prstGeom prst="rect">
            <a:avLst/>
          </a:prstGeom>
        </p:spPr>
      </p:pic>
      <p:sp>
        <p:nvSpPr>
          <p:cNvPr id="4" name="Rectangle 2">
            <a:extLst>
              <a:ext uri="{FF2B5EF4-FFF2-40B4-BE49-F238E27FC236}">
                <a16:creationId xmlns:a16="http://schemas.microsoft.com/office/drawing/2014/main" id="{350B8B90-EBBD-405C-98D4-35CF61048B4A}"/>
              </a:ext>
            </a:extLst>
          </p:cNvPr>
          <p:cNvSpPr txBox="1">
            <a:spLocks noChangeArrowheads="1"/>
          </p:cNvSpPr>
          <p:nvPr/>
        </p:nvSpPr>
        <p:spPr bwMode="auto">
          <a:xfrm>
            <a:off x="5930152" y="2726902"/>
            <a:ext cx="1689847" cy="76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spirit</a:t>
            </a:r>
          </a:p>
        </p:txBody>
      </p:sp>
      <p:sp>
        <p:nvSpPr>
          <p:cNvPr id="2" name="Title 1"/>
          <p:cNvSpPr>
            <a:spLocks noGrp="1"/>
          </p:cNvSpPr>
          <p:nvPr>
            <p:ph type="title"/>
          </p:nvPr>
        </p:nvSpPr>
        <p:spPr>
          <a:xfrm>
            <a:off x="457200" y="1970960"/>
            <a:ext cx="8077200" cy="28956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Then the dust will return to the earth as it was, And the spirit will return to God who gave it.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Ecclesiastes 12:7 </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5" name="Rectangle 2">
            <a:extLst>
              <a:ext uri="{FF2B5EF4-FFF2-40B4-BE49-F238E27FC236}">
                <a16:creationId xmlns:a16="http://schemas.microsoft.com/office/drawing/2014/main" id="{030B0940-35F5-4485-8FAE-04964ABBA71A}"/>
              </a:ext>
            </a:extLst>
          </p:cNvPr>
          <p:cNvSpPr txBox="1">
            <a:spLocks noChangeArrowheads="1"/>
          </p:cNvSpPr>
          <p:nvPr/>
        </p:nvSpPr>
        <p:spPr bwMode="auto">
          <a:xfrm>
            <a:off x="3377131" y="3393065"/>
            <a:ext cx="1542599" cy="77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God</a:t>
            </a:r>
          </a:p>
        </p:txBody>
      </p:sp>
      <p:sp>
        <p:nvSpPr>
          <p:cNvPr id="6" name="Rectangle 2" hidden="1">
            <a:extLst>
              <a:ext uri="{FF2B5EF4-FFF2-40B4-BE49-F238E27FC236}">
                <a16:creationId xmlns:a16="http://schemas.microsoft.com/office/drawing/2014/main" id="{CB3FBA03-CB97-4AE3-977B-DEF55A28CBDD}"/>
              </a:ext>
            </a:extLst>
          </p:cNvPr>
          <p:cNvSpPr txBox="1">
            <a:spLocks noChangeArrowheads="1"/>
          </p:cNvSpPr>
          <p:nvPr/>
        </p:nvSpPr>
        <p:spPr bwMode="auto">
          <a:xfrm>
            <a:off x="3890962" y="1421606"/>
            <a:ext cx="1500133" cy="81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noFill/>
                  <a:prstDash val="solid"/>
                </a:ln>
                <a:solidFill>
                  <a:srgbClr val="FF0000"/>
                </a:solidFill>
                <a:effectLst>
                  <a:outerShdw blurRad="63500" dir="3600000" algn="tl" rotWithShape="0">
                    <a:srgbClr val="000000">
                      <a:alpha val="70000"/>
                    </a:srgbClr>
                  </a:outerShdw>
                </a:effectLst>
              </a:rPr>
              <a:t>God</a:t>
            </a: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42" presetClass="path" presetSubtype="0" accel="50000" decel="50000" fill="hold" grpId="2" nodeType="withEffect">
                                  <p:stCondLst>
                                    <p:cond delay="0"/>
                                  </p:stCondLst>
                                  <p:childTnLst>
                                    <p:animMotion origin="layout" path="M 4.16667E-6 -3.7037E-7 L 0.05364 -0.28518 " pathEditMode="relative" rAng="0" ptsTypes="AA">
                                      <p:cBhvr>
                                        <p:cTn id="18" dur="2000" fill="hold"/>
                                        <p:tgtEl>
                                          <p:spTgt spid="5"/>
                                        </p:tgtEl>
                                        <p:attrNameLst>
                                          <p:attrName>ppt_x</p:attrName>
                                          <p:attrName>ppt_y</p:attrName>
                                        </p:attrNameLst>
                                      </p:cBhvr>
                                      <p:rCtr x="2674" y="-14259"/>
                                    </p:animMotion>
                                  </p:childTnLst>
                                </p:cTn>
                              </p:par>
                              <p:par>
                                <p:cTn id="19" presetID="10" presetClass="exit" presetSubtype="0" fill="hold" grpId="1" nodeType="withEffect">
                                  <p:stCondLst>
                                    <p:cond delay="0"/>
                                  </p:stCondLst>
                                  <p:childTnLst>
                                    <p:animEffect transition="out" filter="fade">
                                      <p:cBhvr>
                                        <p:cTn id="20" dur="1250"/>
                                        <p:tgtEl>
                                          <p:spTgt spid="2"/>
                                        </p:tgtEl>
                                      </p:cBhvr>
                                    </p:animEffect>
                                    <p:set>
                                      <p:cBhvr>
                                        <p:cTn id="21"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2" grpId="0"/>
      <p:bldP spid="2" grpId="1"/>
      <p:bldP spid="5" grpId="0"/>
      <p:bldP spid="5"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55701" cy="6858000"/>
          </a:xfrm>
          <a:prstGeom prst="rect">
            <a:avLst/>
          </a:prstGeom>
        </p:spPr>
      </p:pic>
      <p:sp>
        <p:nvSpPr>
          <p:cNvPr id="5" name="Title 1">
            <a:extLst>
              <a:ext uri="{FF2B5EF4-FFF2-40B4-BE49-F238E27FC236}">
                <a16:creationId xmlns:a16="http://schemas.microsoft.com/office/drawing/2014/main" id="{21B6D292-B75B-4358-B5F9-1500BD4D00E1}"/>
              </a:ext>
            </a:extLst>
          </p:cNvPr>
          <p:cNvSpPr txBox="1">
            <a:spLocks/>
          </p:cNvSpPr>
          <p:nvPr/>
        </p:nvSpPr>
        <p:spPr>
          <a:xfrm>
            <a:off x="481263" y="156412"/>
            <a:ext cx="6352675" cy="62082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call to His eternal glory       </a:t>
            </a:r>
          </a:p>
          <a:p>
            <a:pPr algn="l"/>
            <a:endPar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endParaRPr>
          </a:p>
          <a:p>
            <a:pPr algn="l"/>
            <a:endPar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endParaRPr>
          </a:p>
          <a:p>
            <a:pPr algn="l"/>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 settle you</a:t>
            </a:r>
          </a:p>
          <a:p>
            <a:pPr algn="l"/>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 strengthen</a:t>
            </a:r>
          </a:p>
          <a:p>
            <a:pPr algn="l"/>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 establish</a:t>
            </a:r>
          </a:p>
          <a:p>
            <a:pPr algn="l"/>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 perfect</a:t>
            </a:r>
          </a:p>
          <a:p>
            <a:pPr algn="l"/>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	● suffered a while</a:t>
            </a:r>
            <a:endParaRPr lang="en-US" sz="4000" i="1"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endParaRPr>
          </a:p>
        </p:txBody>
      </p:sp>
      <p:sp>
        <p:nvSpPr>
          <p:cNvPr id="2" name="Title 1"/>
          <p:cNvSpPr>
            <a:spLocks noGrp="1"/>
          </p:cNvSpPr>
          <p:nvPr>
            <p:ph type="title"/>
          </p:nvPr>
        </p:nvSpPr>
        <p:spPr>
          <a:xfrm>
            <a:off x="381000" y="1328736"/>
            <a:ext cx="8382000" cy="4286250"/>
          </a:xfrm>
        </p:spPr>
        <p:txBody>
          <a:bodyPr>
            <a:normAutofit/>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But may the God of all grace,      who called us to His eternal glory          by Christ Jesus, after you have suffered a while, perfect, establish, strengthen, and settle you.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1</a:t>
            </a:r>
            <a:r>
              <a:rPr lang="en-US" sz="3200" i="1" baseline="300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st</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Peter 5:10 </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4" name="Rectangle 2">
            <a:extLst>
              <a:ext uri="{FF2B5EF4-FFF2-40B4-BE49-F238E27FC236}">
                <a16:creationId xmlns:a16="http://schemas.microsoft.com/office/drawing/2014/main" id="{DE81A051-76D6-4A04-ACE3-2B66CCF38EB7}"/>
              </a:ext>
            </a:extLst>
          </p:cNvPr>
          <p:cNvSpPr txBox="1">
            <a:spLocks noChangeArrowheads="1"/>
          </p:cNvSpPr>
          <p:nvPr/>
        </p:nvSpPr>
        <p:spPr bwMode="auto">
          <a:xfrm>
            <a:off x="3890962" y="1421606"/>
            <a:ext cx="1500133" cy="81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God</a:t>
            </a:r>
          </a:p>
        </p:txBody>
      </p:sp>
      <p:sp>
        <p:nvSpPr>
          <p:cNvPr id="6" name="Arrow: Up 5">
            <a:extLst>
              <a:ext uri="{FF2B5EF4-FFF2-40B4-BE49-F238E27FC236}">
                <a16:creationId xmlns:a16="http://schemas.microsoft.com/office/drawing/2014/main" id="{50A271C0-1E39-432D-A714-6A66F0AD9320}"/>
              </a:ext>
            </a:extLst>
          </p:cNvPr>
          <p:cNvSpPr/>
          <p:nvPr/>
        </p:nvSpPr>
        <p:spPr>
          <a:xfrm>
            <a:off x="1040770" y="1297649"/>
            <a:ext cx="312511" cy="4463716"/>
          </a:xfrm>
          <a:prstGeom prst="upArrow">
            <a:avLst>
              <a:gd name="adj1" fmla="val 40101"/>
              <a:gd name="adj2" fmla="val 84645"/>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F7EF6268-02A1-46D9-B30A-4D7D22B30EF1}"/>
              </a:ext>
            </a:extLst>
          </p:cNvPr>
          <p:cNvSpPr txBox="1">
            <a:spLocks noChangeArrowheads="1"/>
          </p:cNvSpPr>
          <p:nvPr/>
        </p:nvSpPr>
        <p:spPr bwMode="auto">
          <a:xfrm>
            <a:off x="1657463" y="2099524"/>
            <a:ext cx="1290525" cy="78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call</a:t>
            </a:r>
          </a:p>
        </p:txBody>
      </p:sp>
      <p:sp>
        <p:nvSpPr>
          <p:cNvPr id="8" name="Rectangle 2">
            <a:extLst>
              <a:ext uri="{FF2B5EF4-FFF2-40B4-BE49-F238E27FC236}">
                <a16:creationId xmlns:a16="http://schemas.microsoft.com/office/drawing/2014/main" id="{2770A44C-7ED0-4381-9118-FC4FFFB8AAE1}"/>
              </a:ext>
            </a:extLst>
          </p:cNvPr>
          <p:cNvSpPr txBox="1">
            <a:spLocks noChangeArrowheads="1"/>
          </p:cNvSpPr>
          <p:nvPr/>
        </p:nvSpPr>
        <p:spPr bwMode="auto">
          <a:xfrm>
            <a:off x="3740420" y="2097881"/>
            <a:ext cx="4875125" cy="79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to His eternal glory</a:t>
            </a:r>
          </a:p>
        </p:txBody>
      </p:sp>
      <p:sp>
        <p:nvSpPr>
          <p:cNvPr id="9" name="Rectangle 2">
            <a:extLst>
              <a:ext uri="{FF2B5EF4-FFF2-40B4-BE49-F238E27FC236}">
                <a16:creationId xmlns:a16="http://schemas.microsoft.com/office/drawing/2014/main" id="{AA646378-75D7-4282-86CD-5E70386204DE}"/>
              </a:ext>
            </a:extLst>
          </p:cNvPr>
          <p:cNvSpPr txBox="1">
            <a:spLocks noChangeArrowheads="1"/>
          </p:cNvSpPr>
          <p:nvPr/>
        </p:nvSpPr>
        <p:spPr bwMode="auto">
          <a:xfrm>
            <a:off x="257174" y="3419475"/>
            <a:ext cx="4328019" cy="83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suffered a while</a:t>
            </a:r>
          </a:p>
        </p:txBody>
      </p:sp>
      <p:sp>
        <p:nvSpPr>
          <p:cNvPr id="10" name="Rectangle 2">
            <a:extLst>
              <a:ext uri="{FF2B5EF4-FFF2-40B4-BE49-F238E27FC236}">
                <a16:creationId xmlns:a16="http://schemas.microsoft.com/office/drawing/2014/main" id="{99DE34F8-F7FC-48D5-92E0-A635C2E66569}"/>
              </a:ext>
            </a:extLst>
          </p:cNvPr>
          <p:cNvSpPr txBox="1">
            <a:spLocks noChangeArrowheads="1"/>
          </p:cNvSpPr>
          <p:nvPr/>
        </p:nvSpPr>
        <p:spPr bwMode="auto">
          <a:xfrm>
            <a:off x="4283868" y="3471863"/>
            <a:ext cx="2061175" cy="73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perfect</a:t>
            </a:r>
          </a:p>
        </p:txBody>
      </p:sp>
      <p:sp>
        <p:nvSpPr>
          <p:cNvPr id="11" name="Rectangle 2">
            <a:extLst>
              <a:ext uri="{FF2B5EF4-FFF2-40B4-BE49-F238E27FC236}">
                <a16:creationId xmlns:a16="http://schemas.microsoft.com/office/drawing/2014/main" id="{F8C861D8-AB7E-4606-B7AA-8207F7026392}"/>
              </a:ext>
            </a:extLst>
          </p:cNvPr>
          <p:cNvSpPr txBox="1">
            <a:spLocks noChangeArrowheads="1"/>
          </p:cNvSpPr>
          <p:nvPr/>
        </p:nvSpPr>
        <p:spPr bwMode="auto">
          <a:xfrm>
            <a:off x="6197697" y="3437670"/>
            <a:ext cx="2391471" cy="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establish</a:t>
            </a:r>
          </a:p>
        </p:txBody>
      </p:sp>
      <p:sp>
        <p:nvSpPr>
          <p:cNvPr id="12" name="Rectangle 2">
            <a:extLst>
              <a:ext uri="{FF2B5EF4-FFF2-40B4-BE49-F238E27FC236}">
                <a16:creationId xmlns:a16="http://schemas.microsoft.com/office/drawing/2014/main" id="{2BEE1C5E-B4B5-4672-99C7-F5582B33D605}"/>
              </a:ext>
            </a:extLst>
          </p:cNvPr>
          <p:cNvSpPr txBox="1">
            <a:spLocks noChangeArrowheads="1"/>
          </p:cNvSpPr>
          <p:nvPr/>
        </p:nvSpPr>
        <p:spPr bwMode="auto">
          <a:xfrm>
            <a:off x="1304925" y="4098131"/>
            <a:ext cx="2911862" cy="81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strengthen</a:t>
            </a:r>
          </a:p>
        </p:txBody>
      </p:sp>
      <p:sp>
        <p:nvSpPr>
          <p:cNvPr id="13" name="Rectangle 2">
            <a:extLst>
              <a:ext uri="{FF2B5EF4-FFF2-40B4-BE49-F238E27FC236}">
                <a16:creationId xmlns:a16="http://schemas.microsoft.com/office/drawing/2014/main" id="{D7AD038D-3F35-4453-A362-55A42BA910E2}"/>
              </a:ext>
            </a:extLst>
          </p:cNvPr>
          <p:cNvSpPr txBox="1">
            <a:spLocks noChangeArrowheads="1"/>
          </p:cNvSpPr>
          <p:nvPr/>
        </p:nvSpPr>
        <p:spPr bwMode="auto">
          <a:xfrm>
            <a:off x="5027512" y="4129088"/>
            <a:ext cx="2666307" cy="75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settle you</a:t>
            </a: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25 -0.1831 " pathEditMode="relative" rAng="0" ptsTypes="AA">
                                      <p:cBhvr>
                                        <p:cTn id="10" dur="1000" spd="-100000" fill="hold"/>
                                        <p:tgtEl>
                                          <p:spTgt spid="2"/>
                                        </p:tgtEl>
                                        <p:attrNameLst>
                                          <p:attrName>ppt_x</p:attrName>
                                          <p:attrName>ppt_y</p:attrName>
                                        </p:attrNameLst>
                                      </p:cBhvr>
                                      <p:rCtr x="12500" y="-9167"/>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42" presetClass="path" presetSubtype="0" accel="50000" decel="50000" fill="hold" grpId="1" nodeType="withEffect">
                                  <p:stCondLst>
                                    <p:cond delay="0"/>
                                  </p:stCondLst>
                                  <p:childTnLst>
                                    <p:animMotion origin="layout" path="M 3.88889E-6 2.59259E-6 L -0.11997 -0.23056 " pathEditMode="relative" rAng="0" ptsTypes="AA">
                                      <p:cBhvr>
                                        <p:cTn id="39" dur="2000" fill="hold"/>
                                        <p:tgtEl>
                                          <p:spTgt spid="7"/>
                                        </p:tgtEl>
                                        <p:attrNameLst>
                                          <p:attrName>ppt_x</p:attrName>
                                          <p:attrName>ppt_y</p:attrName>
                                        </p:attrNameLst>
                                      </p:cBhvr>
                                      <p:rCtr x="-6007" y="-11528"/>
                                    </p:animMotion>
                                  </p:childTnLst>
                                </p:cTn>
                              </p:par>
                              <p:par>
                                <p:cTn id="40" presetID="42" presetClass="path" presetSubtype="0" accel="50000" decel="50000" fill="hold" grpId="1" nodeType="withEffect">
                                  <p:stCondLst>
                                    <p:cond delay="0"/>
                                  </p:stCondLst>
                                  <p:childTnLst>
                                    <p:animMotion origin="layout" path="M -8.33333E-7 2.59259E-6 L -0.25243 -0.2301 " pathEditMode="relative" rAng="0" ptsTypes="AA">
                                      <p:cBhvr>
                                        <p:cTn id="41" dur="2000" fill="hold"/>
                                        <p:tgtEl>
                                          <p:spTgt spid="8"/>
                                        </p:tgtEl>
                                        <p:attrNameLst>
                                          <p:attrName>ppt_x</p:attrName>
                                          <p:attrName>ppt_y</p:attrName>
                                        </p:attrNameLst>
                                      </p:cBhvr>
                                      <p:rCtr x="-12622" y="-11505"/>
                                    </p:animMotion>
                                  </p:childTnLst>
                                </p:cTn>
                              </p:par>
                              <p:par>
                                <p:cTn id="42" presetID="42" presetClass="path" presetSubtype="0" accel="50000" decel="50000" fill="hold" grpId="1" nodeType="withEffect">
                                  <p:stCondLst>
                                    <p:cond delay="0"/>
                                  </p:stCondLst>
                                  <p:childTnLst>
                                    <p:animMotion origin="layout" path="M 3.05556E-6 7.40741E-7 L 0.1467 0.2588 " pathEditMode="relative" rAng="0" ptsTypes="AA">
                                      <p:cBhvr>
                                        <p:cTn id="43" dur="2000" fill="hold"/>
                                        <p:tgtEl>
                                          <p:spTgt spid="9"/>
                                        </p:tgtEl>
                                        <p:attrNameLst>
                                          <p:attrName>ppt_x</p:attrName>
                                          <p:attrName>ppt_y</p:attrName>
                                        </p:attrNameLst>
                                      </p:cBhvr>
                                      <p:rCtr x="7326" y="12940"/>
                                    </p:animMotion>
                                  </p:childTnLst>
                                </p:cTn>
                              </p:par>
                              <p:par>
                                <p:cTn id="44" presetID="42" presetClass="path" presetSubtype="0" accel="50000" decel="50000" fill="hold" grpId="1" nodeType="withEffect">
                                  <p:stCondLst>
                                    <p:cond delay="0"/>
                                  </p:stCondLst>
                                  <p:childTnLst>
                                    <p:animMotion origin="layout" path="M 3.61111E-6 -2.22222E-6 L -0.27848 0.15972 " pathEditMode="relative" rAng="0" ptsTypes="AA">
                                      <p:cBhvr>
                                        <p:cTn id="45" dur="2000" fill="hold"/>
                                        <p:tgtEl>
                                          <p:spTgt spid="10"/>
                                        </p:tgtEl>
                                        <p:attrNameLst>
                                          <p:attrName>ppt_x</p:attrName>
                                          <p:attrName>ppt_y</p:attrName>
                                        </p:attrNameLst>
                                      </p:cBhvr>
                                      <p:rCtr x="-13924" y="7986"/>
                                    </p:animMotion>
                                  </p:childTnLst>
                                </p:cTn>
                              </p:par>
                              <p:par>
                                <p:cTn id="46" presetID="42" presetClass="path" presetSubtype="0" accel="50000" decel="50000" fill="hold" grpId="1" nodeType="withEffect">
                                  <p:stCondLst>
                                    <p:cond delay="0"/>
                                  </p:stCondLst>
                                  <p:childTnLst>
                                    <p:animMotion origin="layout" path="M 3.05556E-6 -7.40741E-7 L -0.48577 0.06204 " pathEditMode="relative" rAng="0" ptsTypes="AA">
                                      <p:cBhvr>
                                        <p:cTn id="47" dur="2000" fill="hold"/>
                                        <p:tgtEl>
                                          <p:spTgt spid="11"/>
                                        </p:tgtEl>
                                        <p:attrNameLst>
                                          <p:attrName>ppt_x</p:attrName>
                                          <p:attrName>ppt_y</p:attrName>
                                        </p:attrNameLst>
                                      </p:cBhvr>
                                      <p:rCtr x="-24288" y="3102"/>
                                    </p:animMotion>
                                  </p:childTnLst>
                                </p:cTn>
                              </p:par>
                              <p:par>
                                <p:cTn id="48" presetID="42" presetClass="path" presetSubtype="0" accel="50000" decel="50000" fill="hold" grpId="1" nodeType="withEffect">
                                  <p:stCondLst>
                                    <p:cond delay="0"/>
                                  </p:stCondLst>
                                  <p:childTnLst>
                                    <p:animMotion origin="layout" path="M 2.77778E-7 -2.96296E-6 L 0.04687 -0.1324 " pathEditMode="relative" rAng="0" ptsTypes="AA">
                                      <p:cBhvr>
                                        <p:cTn id="49" dur="2000" fill="hold"/>
                                        <p:tgtEl>
                                          <p:spTgt spid="12"/>
                                        </p:tgtEl>
                                        <p:attrNameLst>
                                          <p:attrName>ppt_x</p:attrName>
                                          <p:attrName>ppt_y</p:attrName>
                                        </p:attrNameLst>
                                      </p:cBhvr>
                                      <p:rCtr x="2344" y="-6620"/>
                                    </p:animMotion>
                                  </p:childTnLst>
                                </p:cTn>
                              </p:par>
                              <p:par>
                                <p:cTn id="50" presetID="42" presetClass="path" presetSubtype="0" accel="50000" decel="50000" fill="hold" grpId="1" nodeType="withEffect">
                                  <p:stCondLst>
                                    <p:cond delay="0"/>
                                  </p:stCondLst>
                                  <p:childTnLst>
                                    <p:animMotion origin="layout" path="M 2.77778E-7 4.07407E-6 L -0.36128 -0.23102 " pathEditMode="relative" rAng="0" ptsTypes="AA">
                                      <p:cBhvr>
                                        <p:cTn id="51" dur="2000" fill="hold"/>
                                        <p:tgtEl>
                                          <p:spTgt spid="13"/>
                                        </p:tgtEl>
                                        <p:attrNameLst>
                                          <p:attrName>ppt_x</p:attrName>
                                          <p:attrName>ppt_y</p:attrName>
                                        </p:attrNameLst>
                                      </p:cBhvr>
                                      <p:rCtr x="-18073" y="-11551"/>
                                    </p:animMotion>
                                  </p:childTnLst>
                                </p:cTn>
                              </p:par>
                              <p:par>
                                <p:cTn id="52" presetID="10" presetClass="exit" presetSubtype="0" fill="hold" grpId="2" nodeType="withEffect">
                                  <p:stCondLst>
                                    <p:cond delay="0"/>
                                  </p:stCondLst>
                                  <p:childTnLst>
                                    <p:animEffect transition="out" filter="fade">
                                      <p:cBhvr>
                                        <p:cTn id="53" dur="1250"/>
                                        <p:tgtEl>
                                          <p:spTgt spid="2"/>
                                        </p:tgtEl>
                                      </p:cBhvr>
                                    </p:animEffect>
                                    <p:set>
                                      <p:cBhvr>
                                        <p:cTn id="54" dur="1" fill="hold">
                                          <p:stCondLst>
                                            <p:cond delay="1249"/>
                                          </p:stCondLst>
                                        </p:cTn>
                                        <p:tgtEl>
                                          <p:spTgt spid="2"/>
                                        </p:tgtEl>
                                        <p:attrNameLst>
                                          <p:attrName>style.visibility</p:attrName>
                                        </p:attrNameLst>
                                      </p:cBhvr>
                                      <p:to>
                                        <p:strVal val="hidden"/>
                                      </p:to>
                                    </p:se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par>
                                <p:cTn id="59" presetID="10" presetClass="exit" presetSubtype="0" fill="hold" grpId="2"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down)">
                                      <p:cBhvr>
                                        <p:cTn id="8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2" grpId="2"/>
      <p:bldP spid="4" grpId="0"/>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5641E6B-AE8C-4EA4-8177-DD3C61C87F2F}"/>
              </a:ext>
            </a:extLst>
          </p:cNvPr>
          <p:cNvSpPr txBox="1">
            <a:spLocks/>
          </p:cNvSpPr>
          <p:nvPr/>
        </p:nvSpPr>
        <p:spPr>
          <a:xfrm>
            <a:off x="5058897" y="1144063"/>
            <a:ext cx="238830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a:t>
            </a:r>
          </a:p>
        </p:txBody>
      </p:sp>
      <p:sp>
        <p:nvSpPr>
          <p:cNvPr id="5" name="Title 1">
            <a:extLst>
              <a:ext uri="{FF2B5EF4-FFF2-40B4-BE49-F238E27FC236}">
                <a16:creationId xmlns:a16="http://schemas.microsoft.com/office/drawing/2014/main" id="{1FC5CB7B-68EE-4E99-934B-306E28B95390}"/>
              </a:ext>
            </a:extLst>
          </p:cNvPr>
          <p:cNvSpPr txBox="1">
            <a:spLocks/>
          </p:cNvSpPr>
          <p:nvPr/>
        </p:nvSpPr>
        <p:spPr>
          <a:xfrm>
            <a:off x="1018171" y="1149046"/>
            <a:ext cx="156930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a:t>
            </a:r>
          </a:p>
        </p:txBody>
      </p:sp>
      <p:sp>
        <p:nvSpPr>
          <p:cNvPr id="2" name="Title 1"/>
          <p:cNvSpPr>
            <a:spLocks noGrp="1"/>
          </p:cNvSpPr>
          <p:nvPr>
            <p:ph type="title"/>
          </p:nvPr>
        </p:nvSpPr>
        <p:spPr>
          <a:xfrm>
            <a:off x="457200" y="990600"/>
            <a:ext cx="8229600" cy="22860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Hear, my son, and receive my sayings, And the years of your life will be many.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Proverbs 4:10 </a:t>
            </a:r>
          </a:p>
        </p:txBody>
      </p:sp>
      <p:sp>
        <p:nvSpPr>
          <p:cNvPr id="4" name="Title 1"/>
          <p:cNvSpPr txBox="1">
            <a:spLocks/>
          </p:cNvSpPr>
          <p:nvPr/>
        </p:nvSpPr>
        <p:spPr>
          <a:xfrm>
            <a:off x="457200" y="3581400"/>
            <a:ext cx="8229600" cy="2362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The fear of the LORD prolongs days, But the years of the wicked will be shortened.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Proverbs 10:27 </a:t>
            </a:r>
          </a:p>
        </p:txBody>
      </p:sp>
      <p:sp>
        <p:nvSpPr>
          <p:cNvPr id="6" name="Rectangle 2">
            <a:extLst>
              <a:ext uri="{FF2B5EF4-FFF2-40B4-BE49-F238E27FC236}">
                <a16:creationId xmlns:a16="http://schemas.microsoft.com/office/drawing/2014/main" id="{239D0EC8-1935-41DA-A7B6-B90BD53A1DC0}"/>
              </a:ext>
            </a:extLst>
          </p:cNvPr>
          <p:cNvSpPr txBox="1">
            <a:spLocks noChangeArrowheads="1"/>
          </p:cNvSpPr>
          <p:nvPr/>
        </p:nvSpPr>
        <p:spPr bwMode="auto">
          <a:xfrm>
            <a:off x="1030658" y="1092759"/>
            <a:ext cx="1545393" cy="74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2B52A1FB-1067-4890-A589-1AE0E4FD9470}"/>
              </a:ext>
            </a:extLst>
          </p:cNvPr>
          <p:cNvSpPr txBox="1">
            <a:spLocks noChangeArrowheads="1"/>
          </p:cNvSpPr>
          <p:nvPr/>
        </p:nvSpPr>
        <p:spPr bwMode="auto">
          <a:xfrm>
            <a:off x="5180845" y="1082859"/>
            <a:ext cx="21670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12">
            <a:extLst>
              <a:ext uri="{FF2B5EF4-FFF2-40B4-BE49-F238E27FC236}">
                <a16:creationId xmlns:a16="http://schemas.microsoft.com/office/drawing/2014/main" id="{A57BDA90-A99C-4039-958F-F3E9DDE21633}"/>
              </a:ext>
            </a:extLst>
          </p:cNvPr>
          <p:cNvSpPr>
            <a:spLocks noChangeArrowheads="1"/>
          </p:cNvSpPr>
          <p:nvPr/>
        </p:nvSpPr>
        <p:spPr bwMode="auto">
          <a:xfrm>
            <a:off x="686905" y="3616768"/>
            <a:ext cx="265601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52400">
                    <a:srgbClr val="000000"/>
                  </a:glow>
                </a:effectLst>
                <a:uLnTx/>
                <a:uFillTx/>
                <a:latin typeface="Calibri" panose="020F0502020204030204" pitchFamily="34" charset="0"/>
                <a:ea typeface="+mn-ea"/>
                <a:cs typeface="+mn-cs"/>
              </a:rPr>
              <a:t>Wisdom</a:t>
            </a:r>
            <a:endParaRPr kumimoji="0" lang="en-US" altLang="en-US" sz="4800" b="1" i="1" u="none" strike="noStrike" kern="1200" cap="none" spc="0" normalizeH="0" baseline="0" noProof="0" dirty="0">
              <a:ln>
                <a:noFill/>
              </a:ln>
              <a:solidFill>
                <a:srgbClr val="FFFF00"/>
              </a:solidFill>
              <a:effectLst>
                <a:glow rad="152400">
                  <a:srgbClr val="000000"/>
                </a:glow>
              </a:effectLst>
              <a:uLnTx/>
              <a:uFillTx/>
              <a:latin typeface="Calibri" panose="020F0502020204030204" pitchFamily="34" charset="0"/>
              <a:ea typeface="+mn-ea"/>
              <a:cs typeface="+mn-cs"/>
            </a:endParaRPr>
          </a:p>
        </p:txBody>
      </p:sp>
      <p:sp>
        <p:nvSpPr>
          <p:cNvPr id="9" name="Rectangle 12">
            <a:extLst>
              <a:ext uri="{FF2B5EF4-FFF2-40B4-BE49-F238E27FC236}">
                <a16:creationId xmlns:a16="http://schemas.microsoft.com/office/drawing/2014/main" id="{D858CFF4-39DD-4B26-92E5-9765D28B9A87}"/>
              </a:ext>
            </a:extLst>
          </p:cNvPr>
          <p:cNvSpPr>
            <a:spLocks noChangeArrowheads="1"/>
          </p:cNvSpPr>
          <p:nvPr/>
        </p:nvSpPr>
        <p:spPr bwMode="auto">
          <a:xfrm>
            <a:off x="717384" y="3608059"/>
            <a:ext cx="265601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52400">
                    <a:srgbClr val="000000"/>
                  </a:glow>
                </a:effectLst>
                <a:uLnTx/>
                <a:uFillTx/>
                <a:latin typeface="Calibri" panose="020F0502020204030204" pitchFamily="34" charset="0"/>
                <a:ea typeface="+mn-ea"/>
                <a:cs typeface="+mn-cs"/>
              </a:rPr>
              <a:t>Caution</a:t>
            </a:r>
            <a:endParaRPr kumimoji="0" lang="en-US" altLang="en-US" sz="4800" b="1" i="1" u="none" strike="noStrike" kern="1200" cap="none" spc="0" normalizeH="0" baseline="0" noProof="0" dirty="0">
              <a:ln>
                <a:noFill/>
              </a:ln>
              <a:solidFill>
                <a:srgbClr val="FFFF00"/>
              </a:solidFill>
              <a:effectLst>
                <a:glow rad="1524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3.31175E-6 L 0.35833 0.09991 " pathEditMode="relative" rAng="0" ptsTypes="AA">
                                      <p:cBhvr>
                                        <p:cTn id="10" dur="1000" spd="-100000" fill="hold"/>
                                        <p:tgtEl>
                                          <p:spTgt spid="2"/>
                                        </p:tgtEl>
                                        <p:attrNameLst>
                                          <p:attrName>ppt_x</p:attrName>
                                          <p:attrName>ppt_y</p:attrName>
                                        </p:attrNameLst>
                                      </p:cBhvr>
                                      <p:rCtr x="17917" y="4995"/>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childTnLst>
                                </p:cTn>
                              </p:par>
                              <p:par>
                                <p:cTn id="37" presetID="42" presetClass="path" presetSubtype="0" accel="50000" decel="50000" fill="hold" grpId="1" nodeType="withEffect">
                                  <p:stCondLst>
                                    <p:cond delay="0"/>
                                  </p:stCondLst>
                                  <p:childTnLst>
                                    <p:animMotion origin="layout" path="M 0 -2.03515E-6 L 0.35833 -0.27197 " pathEditMode="relative" rAng="0" ptsTypes="AA">
                                      <p:cBhvr>
                                        <p:cTn id="38" dur="1000" spd="-100000" fill="hold"/>
                                        <p:tgtEl>
                                          <p:spTgt spid="4"/>
                                        </p:tgtEl>
                                        <p:attrNameLst>
                                          <p:attrName>ppt_x</p:attrName>
                                          <p:attrName>ppt_y</p:attrName>
                                        </p:attrNameLst>
                                      </p:cBhvr>
                                      <p:rCtr x="17917" y="-13599"/>
                                    </p:animMotion>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9" presetClass="exit" presetSubtype="10" fill="hold" grpId="1" nodeType="clickEffect">
                                  <p:stCondLst>
                                    <p:cond delay="0"/>
                                  </p:stCondLst>
                                  <p:childTnLst>
                                    <p:anim calcmode="lin" valueType="num">
                                      <p:cBhvr>
                                        <p:cTn id="50" dur="2000"/>
                                        <p:tgtEl>
                                          <p:spTgt spid="9"/>
                                        </p:tgtEl>
                                        <p:attrNameLst>
                                          <p:attrName>ppt_h</p:attrName>
                                        </p:attrNameLst>
                                      </p:cBhvr>
                                      <p:tavLst>
                                        <p:tav tm="0">
                                          <p:val>
                                            <p:strVal val="ppt_h"/>
                                          </p:val>
                                        </p:tav>
                                        <p:tav tm="100000">
                                          <p:val>
                                            <p:strVal val="ppt_h"/>
                                          </p:val>
                                        </p:tav>
                                      </p:tavLst>
                                    </p:anim>
                                    <p:anim calcmode="lin" valueType="num">
                                      <p:cBhvr>
                                        <p:cTn id="51"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52" dur="1" fill="hold">
                                          <p:stCondLst>
                                            <p:cond delay="1999"/>
                                          </p:stCondLst>
                                        </p:cTn>
                                        <p:tgtEl>
                                          <p:spTgt spid="9"/>
                                        </p:tgtEl>
                                        <p:attrNameLst>
                                          <p:attrName>style.visibility</p:attrName>
                                        </p:attrNameLst>
                                      </p:cBhvr>
                                      <p:to>
                                        <p:strVal val="hidden"/>
                                      </p:to>
                                    </p:set>
                                  </p:childTnLst>
                                </p:cTn>
                              </p:par>
                              <p:par>
                                <p:cTn id="53" presetID="19" presetClass="entr" presetSubtype="10" fill="hold" grpId="0" nodeType="withEffect">
                                  <p:stCondLst>
                                    <p:cond delay="250"/>
                                  </p:stCondLst>
                                  <p:childTnLst>
                                    <p:set>
                                      <p:cBhvr>
                                        <p:cTn id="54" dur="1" fill="hold">
                                          <p:stCondLst>
                                            <p:cond delay="0"/>
                                          </p:stCondLst>
                                        </p:cTn>
                                        <p:tgtEl>
                                          <p:spTgt spid="10"/>
                                        </p:tgtEl>
                                        <p:attrNameLst>
                                          <p:attrName>style.visibility</p:attrName>
                                        </p:attrNameLst>
                                      </p:cBhvr>
                                      <p:to>
                                        <p:strVal val="visible"/>
                                      </p:to>
                                    </p:set>
                                    <p:anim calcmode="lin" valueType="num">
                                      <p:cBhvr>
                                        <p:cTn id="55" dur="2000" fill="hold"/>
                                        <p:tgtEl>
                                          <p:spTgt spid="10"/>
                                        </p:tgtEl>
                                        <p:attrNameLst>
                                          <p:attrName>ppt_w</p:attrName>
                                        </p:attrNameLst>
                                      </p:cBhvr>
                                      <p:tavLst>
                                        <p:tav tm="0" fmla="#ppt_w*sin(2.5*pi*$)">
                                          <p:val>
                                            <p:fltVal val="0"/>
                                          </p:val>
                                        </p:tav>
                                        <p:tav tm="100000">
                                          <p:val>
                                            <p:fltVal val="1"/>
                                          </p:val>
                                        </p:tav>
                                      </p:tavLst>
                                    </p:anim>
                                    <p:anim calcmode="lin" valueType="num">
                                      <p:cBhvr>
                                        <p:cTn id="56" dur="2000" fill="hold"/>
                                        <p:tgtEl>
                                          <p:spTgt spid="10"/>
                                        </p:tgtEl>
                                        <p:attrNameLst>
                                          <p:attrName>ppt_h</p:attrName>
                                        </p:attrNameLst>
                                      </p:cBhvr>
                                      <p:tavLst>
                                        <p:tav tm="0">
                                          <p:val>
                                            <p:strVal val="#ppt_h"/>
                                          </p:val>
                                        </p:tav>
                                        <p:tav tm="100000">
                                          <p:val>
                                            <p:strVal val="#ppt_h"/>
                                          </p:val>
                                        </p:tav>
                                      </p:tavLst>
                                    </p:anim>
                                  </p:childTnLst>
                                </p:cTn>
                              </p:par>
                              <p:par>
                                <p:cTn id="57" presetID="3" presetClass="emph" presetSubtype="2" fill="hold" grpId="2" nodeType="withEffect">
                                  <p:stCondLst>
                                    <p:cond delay="750"/>
                                  </p:stCondLst>
                                  <p:childTnLst>
                                    <p:animClr clrSpc="rgb" dir="cw">
                                      <p:cBhvr override="childStyle">
                                        <p:cTn id="58" dur="1500" fill="hold"/>
                                        <p:tgtEl>
                                          <p:spTgt spid="10"/>
                                        </p:tgtEl>
                                        <p:attrNameLst>
                                          <p:attrName>style.color</p:attrName>
                                        </p:attrNameLst>
                                      </p:cBhvr>
                                      <p:to>
                                        <a:srgbClr val="33CC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2" grpId="0"/>
      <p:bldP spid="2" grpId="1"/>
      <p:bldP spid="4" grpId="0"/>
      <p:bldP spid="4" grpId="1"/>
      <p:bldP spid="6" grpId="0"/>
      <p:bldP spid="8" grpId="0"/>
      <p:bldP spid="10" grpId="0"/>
      <p:bldP spid="10" grpId="2"/>
      <p:bldP spid="9" grpId="0"/>
      <p:bldP spid="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63"/>
            <a:ext cx="9220200" cy="6915150"/>
          </a:xfrm>
          <a:prstGeom prst="rect">
            <a:avLst/>
          </a:prstGeom>
        </p:spPr>
      </p:pic>
      <p:sp>
        <p:nvSpPr>
          <p:cNvPr id="6" name="Rectangle 2">
            <a:extLst>
              <a:ext uri="{FF2B5EF4-FFF2-40B4-BE49-F238E27FC236}">
                <a16:creationId xmlns:a16="http://schemas.microsoft.com/office/drawing/2014/main" id="{4983B35B-80B1-416C-B90C-6B9E6DE7574A}"/>
              </a:ext>
            </a:extLst>
          </p:cNvPr>
          <p:cNvSpPr txBox="1">
            <a:spLocks noChangeArrowheads="1"/>
          </p:cNvSpPr>
          <p:nvPr/>
        </p:nvSpPr>
        <p:spPr bwMode="auto">
          <a:xfrm>
            <a:off x="1737362" y="313508"/>
            <a:ext cx="5943598" cy="591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life and peace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spirit of the heart lamp</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spiritually minded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carnally minded</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death</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a:t>
            </a:r>
          </a:p>
        </p:txBody>
      </p:sp>
      <p:sp>
        <p:nvSpPr>
          <p:cNvPr id="2" name="Title 1"/>
          <p:cNvSpPr>
            <a:spLocks noGrp="1"/>
          </p:cNvSpPr>
          <p:nvPr>
            <p:ph type="title"/>
          </p:nvPr>
        </p:nvSpPr>
        <p:spPr>
          <a:xfrm>
            <a:off x="457200" y="914400"/>
            <a:ext cx="8229600" cy="24384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For to be carnally minded is death, but to be spiritually minded is life and peace.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Romans 8:6 </a:t>
            </a:r>
          </a:p>
        </p:txBody>
      </p:sp>
      <p:sp>
        <p:nvSpPr>
          <p:cNvPr id="4" name="Title 1"/>
          <p:cNvSpPr txBox="1">
            <a:spLocks/>
          </p:cNvSpPr>
          <p:nvPr/>
        </p:nvSpPr>
        <p:spPr>
          <a:xfrm>
            <a:off x="457200" y="3810000"/>
            <a:ext cx="8229600" cy="2286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The spirit of a man is the lamp of the LORD, Searching all the inner depths of his heart.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Proverbs 20:27 </a:t>
            </a:r>
          </a:p>
        </p:txBody>
      </p:sp>
      <p:sp>
        <p:nvSpPr>
          <p:cNvPr id="5" name="Rectangle 2">
            <a:extLst>
              <a:ext uri="{FF2B5EF4-FFF2-40B4-BE49-F238E27FC236}">
                <a16:creationId xmlns:a16="http://schemas.microsoft.com/office/drawing/2014/main" id="{FAF1821A-139B-48D5-BB0B-48E0CA2CBA83}"/>
              </a:ext>
            </a:extLst>
          </p:cNvPr>
          <p:cNvSpPr txBox="1">
            <a:spLocks noChangeArrowheads="1"/>
          </p:cNvSpPr>
          <p:nvPr/>
        </p:nvSpPr>
        <p:spPr bwMode="auto">
          <a:xfrm>
            <a:off x="2560321" y="1068774"/>
            <a:ext cx="4135754" cy="78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carnally minded</a:t>
            </a:r>
          </a:p>
        </p:txBody>
      </p:sp>
      <p:sp>
        <p:nvSpPr>
          <p:cNvPr id="7" name="Rectangle 2">
            <a:extLst>
              <a:ext uri="{FF2B5EF4-FFF2-40B4-BE49-F238E27FC236}">
                <a16:creationId xmlns:a16="http://schemas.microsoft.com/office/drawing/2014/main" id="{9249F364-C306-409B-87F8-953F6DE898AA}"/>
              </a:ext>
            </a:extLst>
          </p:cNvPr>
          <p:cNvSpPr txBox="1">
            <a:spLocks noChangeArrowheads="1"/>
          </p:cNvSpPr>
          <p:nvPr/>
        </p:nvSpPr>
        <p:spPr bwMode="auto">
          <a:xfrm>
            <a:off x="6774656" y="1059656"/>
            <a:ext cx="1853700" cy="79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death</a:t>
            </a:r>
          </a:p>
        </p:txBody>
      </p:sp>
      <p:sp>
        <p:nvSpPr>
          <p:cNvPr id="8" name="Rectangle 2">
            <a:extLst>
              <a:ext uri="{FF2B5EF4-FFF2-40B4-BE49-F238E27FC236}">
                <a16:creationId xmlns:a16="http://schemas.microsoft.com/office/drawing/2014/main" id="{B893A41C-6448-450C-8AD9-9DFC0CFFBB8F}"/>
              </a:ext>
            </a:extLst>
          </p:cNvPr>
          <p:cNvSpPr txBox="1">
            <a:spLocks noChangeArrowheads="1"/>
          </p:cNvSpPr>
          <p:nvPr/>
        </p:nvSpPr>
        <p:spPr bwMode="auto">
          <a:xfrm>
            <a:off x="2745649" y="1731441"/>
            <a:ext cx="4564789" cy="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spiritually minded</a:t>
            </a:r>
          </a:p>
        </p:txBody>
      </p:sp>
      <p:sp>
        <p:nvSpPr>
          <p:cNvPr id="10" name="Rectangle 2">
            <a:extLst>
              <a:ext uri="{FF2B5EF4-FFF2-40B4-BE49-F238E27FC236}">
                <a16:creationId xmlns:a16="http://schemas.microsoft.com/office/drawing/2014/main" id="{C0A27F00-1C76-4510-BAF3-C721CEBD5CEE}"/>
              </a:ext>
            </a:extLst>
          </p:cNvPr>
          <p:cNvSpPr txBox="1">
            <a:spLocks noChangeArrowheads="1"/>
          </p:cNvSpPr>
          <p:nvPr/>
        </p:nvSpPr>
        <p:spPr bwMode="auto">
          <a:xfrm>
            <a:off x="7451747" y="1736203"/>
            <a:ext cx="1127898" cy="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1" name="Rectangle 2">
            <a:extLst>
              <a:ext uri="{FF2B5EF4-FFF2-40B4-BE49-F238E27FC236}">
                <a16:creationId xmlns:a16="http://schemas.microsoft.com/office/drawing/2014/main" id="{9D984A55-C743-425F-B43D-A4A000AC31BD}"/>
              </a:ext>
            </a:extLst>
          </p:cNvPr>
          <p:cNvSpPr txBox="1">
            <a:spLocks noChangeArrowheads="1"/>
          </p:cNvSpPr>
          <p:nvPr/>
        </p:nvSpPr>
        <p:spPr bwMode="auto">
          <a:xfrm>
            <a:off x="1944051" y="2407104"/>
            <a:ext cx="2758917" cy="7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and peace</a:t>
            </a:r>
          </a:p>
        </p:txBody>
      </p:sp>
      <p:sp>
        <p:nvSpPr>
          <p:cNvPr id="12" name="Rectangle 2">
            <a:extLst>
              <a:ext uri="{FF2B5EF4-FFF2-40B4-BE49-F238E27FC236}">
                <a16:creationId xmlns:a16="http://schemas.microsoft.com/office/drawing/2014/main" id="{020BD145-F30B-4AAA-BB0C-12A9787AA762}"/>
              </a:ext>
            </a:extLst>
          </p:cNvPr>
          <p:cNvSpPr txBox="1">
            <a:spLocks noChangeArrowheads="1"/>
          </p:cNvSpPr>
          <p:nvPr/>
        </p:nvSpPr>
        <p:spPr bwMode="auto">
          <a:xfrm>
            <a:off x="1432153" y="3882051"/>
            <a:ext cx="2501674" cy="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spirit of</a:t>
            </a:r>
          </a:p>
        </p:txBody>
      </p:sp>
      <p:sp>
        <p:nvSpPr>
          <p:cNvPr id="13" name="Rectangle 2">
            <a:extLst>
              <a:ext uri="{FF2B5EF4-FFF2-40B4-BE49-F238E27FC236}">
                <a16:creationId xmlns:a16="http://schemas.microsoft.com/office/drawing/2014/main" id="{D576639D-C78B-4AB4-9686-B6C326EC3A08}"/>
              </a:ext>
            </a:extLst>
          </p:cNvPr>
          <p:cNvSpPr txBox="1">
            <a:spLocks noChangeArrowheads="1"/>
          </p:cNvSpPr>
          <p:nvPr/>
        </p:nvSpPr>
        <p:spPr bwMode="auto">
          <a:xfrm>
            <a:off x="5460274" y="3882050"/>
            <a:ext cx="1216751" cy="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the</a:t>
            </a:r>
          </a:p>
        </p:txBody>
      </p:sp>
      <p:sp>
        <p:nvSpPr>
          <p:cNvPr id="14" name="Rectangle 2">
            <a:extLst>
              <a:ext uri="{FF2B5EF4-FFF2-40B4-BE49-F238E27FC236}">
                <a16:creationId xmlns:a16="http://schemas.microsoft.com/office/drawing/2014/main" id="{C1E1AC37-0305-4E22-A39F-DE0D34D78FB4}"/>
              </a:ext>
            </a:extLst>
          </p:cNvPr>
          <p:cNvSpPr txBox="1">
            <a:spLocks noChangeArrowheads="1"/>
          </p:cNvSpPr>
          <p:nvPr/>
        </p:nvSpPr>
        <p:spPr bwMode="auto">
          <a:xfrm>
            <a:off x="3667058" y="5226367"/>
            <a:ext cx="1836011" cy="79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heart</a:t>
            </a:r>
          </a:p>
        </p:txBody>
      </p:sp>
      <p:sp>
        <p:nvSpPr>
          <p:cNvPr id="15" name="Rectangle 2">
            <a:extLst>
              <a:ext uri="{FF2B5EF4-FFF2-40B4-BE49-F238E27FC236}">
                <a16:creationId xmlns:a16="http://schemas.microsoft.com/office/drawing/2014/main" id="{EF4D9A13-1547-40A6-A5B5-4C7C9AFB3A8E}"/>
              </a:ext>
            </a:extLst>
          </p:cNvPr>
          <p:cNvSpPr txBox="1">
            <a:spLocks noChangeArrowheads="1"/>
          </p:cNvSpPr>
          <p:nvPr/>
        </p:nvSpPr>
        <p:spPr bwMode="auto">
          <a:xfrm>
            <a:off x="6319838" y="3905794"/>
            <a:ext cx="1642312" cy="75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lamp</a:t>
            </a:r>
          </a:p>
        </p:txBody>
      </p:sp>
      <p:sp>
        <p:nvSpPr>
          <p:cNvPr id="16" name="Rectangle 2">
            <a:extLst>
              <a:ext uri="{FF2B5EF4-FFF2-40B4-BE49-F238E27FC236}">
                <a16:creationId xmlns:a16="http://schemas.microsoft.com/office/drawing/2014/main" id="{C7B81B8C-9973-4F91-A449-BB3CE1903CD1}"/>
              </a:ext>
            </a:extLst>
          </p:cNvPr>
          <p:cNvSpPr txBox="1">
            <a:spLocks noChangeArrowheads="1"/>
          </p:cNvSpPr>
          <p:nvPr/>
        </p:nvSpPr>
        <p:spPr bwMode="auto">
          <a:xfrm>
            <a:off x="2218571" y="4012398"/>
            <a:ext cx="3125972" cy="7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earthly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D365C27B-44D3-4CC7-B601-A60A66920D27}"/>
              </a:ext>
            </a:extLst>
          </p:cNvPr>
          <p:cNvSpPr txBox="1">
            <a:spLocks noChangeArrowheads="1"/>
          </p:cNvSpPr>
          <p:nvPr/>
        </p:nvSpPr>
        <p:spPr bwMode="auto">
          <a:xfrm>
            <a:off x="2218571" y="4012398"/>
            <a:ext cx="3125972" cy="7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fleshly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392BD45B-8E9C-4A83-BD74-B97CD8E97A81}"/>
              </a:ext>
            </a:extLst>
          </p:cNvPr>
          <p:cNvSpPr txBox="1">
            <a:spLocks noChangeArrowheads="1"/>
          </p:cNvSpPr>
          <p:nvPr/>
        </p:nvSpPr>
        <p:spPr bwMode="auto">
          <a:xfrm>
            <a:off x="2218571" y="4012398"/>
            <a:ext cx="3125972" cy="7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lustful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0EE37DA6-9C90-45A6-9AA9-139D830D0040}"/>
              </a:ext>
            </a:extLst>
          </p:cNvPr>
          <p:cNvSpPr txBox="1">
            <a:spLocks noChangeArrowheads="1"/>
          </p:cNvSpPr>
          <p:nvPr/>
        </p:nvSpPr>
        <p:spPr bwMode="auto">
          <a:xfrm>
            <a:off x="2218571" y="4012398"/>
            <a:ext cx="3125972" cy="7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worldly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ABDCEDF3-1C00-4EBB-9BD6-CCA28F3E7E23}"/>
              </a:ext>
            </a:extLst>
          </p:cNvPr>
          <p:cNvSpPr txBox="1">
            <a:spLocks noChangeArrowheads="1"/>
          </p:cNvSpPr>
          <p:nvPr/>
        </p:nvSpPr>
        <p:spPr bwMode="auto">
          <a:xfrm>
            <a:off x="2218571" y="4012398"/>
            <a:ext cx="3125972" cy="7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sensual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C946A295-61D1-4177-959F-0BAA50DDEEE4}"/>
              </a:ext>
            </a:extLst>
          </p:cNvPr>
          <p:cNvSpPr txBox="1">
            <a:spLocks noChangeArrowheads="1"/>
          </p:cNvSpPr>
          <p:nvPr/>
        </p:nvSpPr>
        <p:spPr bwMode="auto">
          <a:xfrm>
            <a:off x="1890764" y="4012398"/>
            <a:ext cx="3125972" cy="7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selfishness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6BF5CC2C-2408-4BA2-A26C-7D21E51C44B7}"/>
              </a:ext>
            </a:extLst>
          </p:cNvPr>
          <p:cNvSpPr txBox="1">
            <a:spLocks noChangeArrowheads="1"/>
          </p:cNvSpPr>
          <p:nvPr/>
        </p:nvSpPr>
        <p:spPr bwMode="auto">
          <a:xfrm>
            <a:off x="1431986" y="4012398"/>
            <a:ext cx="3567501" cy="7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self-centered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3.31175E-6 L 0 0.19982 " pathEditMode="relative" rAng="0" ptsTypes="AA">
                                      <p:cBhvr>
                                        <p:cTn id="10" dur="1000" spd="-100000" fill="hold"/>
                                        <p:tgtEl>
                                          <p:spTgt spid="2"/>
                                        </p:tgtEl>
                                        <p:attrNameLst>
                                          <p:attrName>ppt_x</p:attrName>
                                          <p:attrName>ppt_y</p:attrName>
                                        </p:attrNameLst>
                                      </p:cBhvr>
                                      <p:rCtr x="0" y="9991"/>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childTnLst>
                                </p:cTn>
                              </p:par>
                              <p:par>
                                <p:cTn id="17" presetID="42" presetClass="path" presetSubtype="0" accel="50000" decel="50000" fill="hold" grpId="1" nodeType="withEffect">
                                  <p:stCondLst>
                                    <p:cond delay="0"/>
                                  </p:stCondLst>
                                  <p:childTnLst>
                                    <p:animMotion origin="layout" path="M 0 -4.11656E-6 L 0 -0.18871 " pathEditMode="relative" rAng="0" ptsTypes="AA">
                                      <p:cBhvr>
                                        <p:cTn id="18" dur="1000" spd="-100000" fill="hold"/>
                                        <p:tgtEl>
                                          <p:spTgt spid="4"/>
                                        </p:tgtEl>
                                        <p:attrNameLst>
                                          <p:attrName>ppt_x</p:attrName>
                                          <p:attrName>ppt_y</p:attrName>
                                        </p:attrNameLst>
                                      </p:cBhvr>
                                      <p:rCtr x="0" y="-9436"/>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42" presetClass="path" presetSubtype="0" accel="50000" decel="50000" fill="hold" grpId="1" nodeType="withEffect">
                                  <p:stCondLst>
                                    <p:cond delay="0"/>
                                  </p:stCondLst>
                                  <p:childTnLst>
                                    <p:animMotion origin="layout" path="M 3.61111E-6 -4.44444E-6 L 0.00868 0.42408 " pathEditMode="relative" rAng="0" ptsTypes="AA">
                                      <p:cBhvr>
                                        <p:cTn id="49" dur="2000" fill="hold"/>
                                        <p:tgtEl>
                                          <p:spTgt spid="5"/>
                                        </p:tgtEl>
                                        <p:attrNameLst>
                                          <p:attrName>ppt_x</p:attrName>
                                          <p:attrName>ppt_y</p:attrName>
                                        </p:attrNameLst>
                                      </p:cBhvr>
                                      <p:rCtr x="434" y="21204"/>
                                    </p:animMotion>
                                  </p:childTnLst>
                                </p:cTn>
                              </p:par>
                              <p:par>
                                <p:cTn id="50" presetID="42" presetClass="path" presetSubtype="0" accel="50000" decel="50000" fill="hold" grpId="1" nodeType="withEffect">
                                  <p:stCondLst>
                                    <p:cond delay="0"/>
                                  </p:stCondLst>
                                  <p:childTnLst>
                                    <p:animMotion origin="layout" path="M 2.5E-6 2.77556E-17 L -0.32691 0.52222 " pathEditMode="relative" rAng="0" ptsTypes="AA">
                                      <p:cBhvr>
                                        <p:cTn id="51" dur="2000" fill="hold"/>
                                        <p:tgtEl>
                                          <p:spTgt spid="7"/>
                                        </p:tgtEl>
                                        <p:attrNameLst>
                                          <p:attrName>ppt_x</p:attrName>
                                          <p:attrName>ppt_y</p:attrName>
                                        </p:attrNameLst>
                                      </p:cBhvr>
                                      <p:rCtr x="-16354" y="26111"/>
                                    </p:animMotion>
                                  </p:childTnLst>
                                </p:cTn>
                              </p:par>
                              <p:par>
                                <p:cTn id="52" presetID="42" presetClass="path" presetSubtype="0" accel="50000" decel="50000" fill="hold" grpId="1" nodeType="withEffect">
                                  <p:stCondLst>
                                    <p:cond delay="0"/>
                                  </p:stCondLst>
                                  <p:childTnLst>
                                    <p:animMotion origin="layout" path="M 3.61111E-6 1.85185E-6 L -0.03473 0.10393 " pathEditMode="relative" rAng="0" ptsTypes="AA">
                                      <p:cBhvr>
                                        <p:cTn id="53" dur="2000" fill="hold"/>
                                        <p:tgtEl>
                                          <p:spTgt spid="8"/>
                                        </p:tgtEl>
                                        <p:attrNameLst>
                                          <p:attrName>ppt_x</p:attrName>
                                          <p:attrName>ppt_y</p:attrName>
                                        </p:attrNameLst>
                                      </p:cBhvr>
                                      <p:rCtr x="-1736" y="5185"/>
                                    </p:animMotion>
                                  </p:childTnLst>
                                </p:cTn>
                              </p:par>
                              <p:par>
                                <p:cTn id="54" presetID="42" presetClass="path" presetSubtype="0" accel="50000" decel="50000" fill="hold" grpId="1" nodeType="withEffect">
                                  <p:stCondLst>
                                    <p:cond delay="0"/>
                                  </p:stCondLst>
                                  <p:childTnLst>
                                    <p:animMotion origin="layout" path="M -2.5E-6 -2.59259E-6 L -0.49618 -0.09236 " pathEditMode="relative" rAng="0" ptsTypes="AA">
                                      <p:cBhvr>
                                        <p:cTn id="55" dur="2000" fill="hold"/>
                                        <p:tgtEl>
                                          <p:spTgt spid="10"/>
                                        </p:tgtEl>
                                        <p:attrNameLst>
                                          <p:attrName>ppt_x</p:attrName>
                                          <p:attrName>ppt_y</p:attrName>
                                        </p:attrNameLst>
                                      </p:cBhvr>
                                      <p:rCtr x="-24809" y="-4630"/>
                                    </p:animMotion>
                                  </p:childTnLst>
                                </p:cTn>
                              </p:par>
                              <p:par>
                                <p:cTn id="56" presetID="42" presetClass="path" presetSubtype="0" accel="50000" decel="50000" fill="hold" grpId="1" nodeType="withEffect">
                                  <p:stCondLst>
                                    <p:cond delay="0"/>
                                  </p:stCondLst>
                                  <p:childTnLst>
                                    <p:animMotion origin="layout" path="M 1.94444E-6 3.7037E-6 L 0.19635 -0.18959 " pathEditMode="relative" rAng="0" ptsTypes="AA">
                                      <p:cBhvr>
                                        <p:cTn id="57" dur="2000" fill="hold"/>
                                        <p:tgtEl>
                                          <p:spTgt spid="11"/>
                                        </p:tgtEl>
                                        <p:attrNameLst>
                                          <p:attrName>ppt_x</p:attrName>
                                          <p:attrName>ppt_y</p:attrName>
                                        </p:attrNameLst>
                                      </p:cBhvr>
                                      <p:rCtr x="9809" y="-9491"/>
                                    </p:animMotion>
                                  </p:childTnLst>
                                </p:cTn>
                              </p:par>
                              <p:par>
                                <p:cTn id="58" presetID="42" presetClass="path" presetSubtype="0" accel="50000" decel="50000" fill="hold" grpId="1" nodeType="withEffect">
                                  <p:stCondLst>
                                    <p:cond delay="0"/>
                                  </p:stCondLst>
                                  <p:childTnLst>
                                    <p:animMotion origin="layout" path="M -2.77778E-6 -4.07407E-6 L 0.03038 -0.30671 " pathEditMode="relative" rAng="0" ptsTypes="AA">
                                      <p:cBhvr>
                                        <p:cTn id="59" dur="2000" fill="hold"/>
                                        <p:tgtEl>
                                          <p:spTgt spid="12"/>
                                        </p:tgtEl>
                                        <p:attrNameLst>
                                          <p:attrName>ppt_x</p:attrName>
                                          <p:attrName>ppt_y</p:attrName>
                                        </p:attrNameLst>
                                      </p:cBhvr>
                                      <p:rCtr x="1510" y="-15347"/>
                                    </p:animMotion>
                                  </p:childTnLst>
                                </p:cTn>
                              </p:par>
                              <p:par>
                                <p:cTn id="60" presetID="42" presetClass="path" presetSubtype="0" accel="50000" decel="50000" fill="hold" grpId="1" nodeType="withEffect">
                                  <p:stCondLst>
                                    <p:cond delay="0"/>
                                  </p:stCondLst>
                                  <p:childTnLst>
                                    <p:animMotion origin="layout" path="M 4.72222E-6 -4.07407E-6 L -0.18924 -0.30648 " pathEditMode="relative" rAng="0" ptsTypes="AA">
                                      <p:cBhvr>
                                        <p:cTn id="61" dur="2000" fill="hold"/>
                                        <p:tgtEl>
                                          <p:spTgt spid="13"/>
                                        </p:tgtEl>
                                        <p:attrNameLst>
                                          <p:attrName>ppt_x</p:attrName>
                                          <p:attrName>ppt_y</p:attrName>
                                        </p:attrNameLst>
                                      </p:cBhvr>
                                      <p:rCtr x="-9462" y="-15324"/>
                                    </p:animMotion>
                                  </p:childTnLst>
                                </p:cTn>
                              </p:par>
                              <p:par>
                                <p:cTn id="62" presetID="42" presetClass="path" presetSubtype="0" accel="50000" decel="50000" fill="hold" grpId="1" nodeType="withEffect">
                                  <p:stCondLst>
                                    <p:cond delay="0"/>
                                  </p:stCondLst>
                                  <p:childTnLst>
                                    <p:animMotion origin="layout" path="M 1.11111E-6 1.11111E-6 L 0.09549 -0.50324 " pathEditMode="relative" rAng="0" ptsTypes="AA">
                                      <p:cBhvr>
                                        <p:cTn id="63" dur="2000" fill="hold"/>
                                        <p:tgtEl>
                                          <p:spTgt spid="14"/>
                                        </p:tgtEl>
                                        <p:attrNameLst>
                                          <p:attrName>ppt_x</p:attrName>
                                          <p:attrName>ppt_y</p:attrName>
                                        </p:attrNameLst>
                                      </p:cBhvr>
                                      <p:rCtr x="4774" y="-25162"/>
                                    </p:animMotion>
                                  </p:childTnLst>
                                </p:cTn>
                              </p:par>
                              <p:par>
                                <p:cTn id="64" presetID="42" presetClass="path" presetSubtype="0" accel="50000" decel="50000" fill="hold" grpId="1" nodeType="withEffect">
                                  <p:stCondLst>
                                    <p:cond delay="0"/>
                                  </p:stCondLst>
                                  <p:childTnLst>
                                    <p:animMotion origin="layout" path="M -2.77778E-6 4.44444E-6 L -0.04132 -0.30649 " pathEditMode="relative" rAng="0" ptsTypes="AA">
                                      <p:cBhvr>
                                        <p:cTn id="65" dur="2000" fill="hold"/>
                                        <p:tgtEl>
                                          <p:spTgt spid="15"/>
                                        </p:tgtEl>
                                        <p:attrNameLst>
                                          <p:attrName>ppt_x</p:attrName>
                                          <p:attrName>ppt_y</p:attrName>
                                        </p:attrNameLst>
                                      </p:cBhvr>
                                      <p:rCtr x="-2066" y="-15324"/>
                                    </p:animMotion>
                                  </p:childTnLst>
                                </p:cTn>
                              </p:par>
                              <p:par>
                                <p:cTn id="66" presetID="10" presetClass="exit" presetSubtype="0" fill="hold" grpId="2" nodeType="withEffect">
                                  <p:stCondLst>
                                    <p:cond delay="0"/>
                                  </p:stCondLst>
                                  <p:childTnLst>
                                    <p:animEffect transition="out" filter="fade">
                                      <p:cBhvr>
                                        <p:cTn id="67" dur="1250"/>
                                        <p:tgtEl>
                                          <p:spTgt spid="2"/>
                                        </p:tgtEl>
                                      </p:cBhvr>
                                    </p:animEffect>
                                    <p:set>
                                      <p:cBhvr>
                                        <p:cTn id="68" dur="1" fill="hold">
                                          <p:stCondLst>
                                            <p:cond delay="1249"/>
                                          </p:stCondLst>
                                        </p:cTn>
                                        <p:tgtEl>
                                          <p:spTgt spid="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1250"/>
                                        <p:tgtEl>
                                          <p:spTgt spid="4"/>
                                        </p:tgtEl>
                                      </p:cBhvr>
                                    </p:animEffect>
                                    <p:set>
                                      <p:cBhvr>
                                        <p:cTn id="71" dur="1" fill="hold">
                                          <p:stCondLst>
                                            <p:cond delay="1249"/>
                                          </p:stCondLst>
                                        </p:cTn>
                                        <p:tgtEl>
                                          <p:spTgt spid="4"/>
                                        </p:tgtEl>
                                        <p:attrNameLst>
                                          <p:attrName>style.visibility</p:attrName>
                                        </p:attrNameLst>
                                      </p:cBhvr>
                                      <p:to>
                                        <p:strVal val="hidden"/>
                                      </p:to>
                                    </p:se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50"/>
                                        <p:tgtEl>
                                          <p:spTgt spid="6"/>
                                        </p:tgtEl>
                                      </p:cBhvr>
                                    </p:animEffect>
                                  </p:childTnLst>
                                </p:cTn>
                              </p:par>
                              <p:par>
                                <p:cTn id="76" presetID="10" presetClass="exit" presetSubtype="0" fill="hold" grpId="2" nodeType="withEffect">
                                  <p:stCondLst>
                                    <p:cond delay="0"/>
                                  </p:stCondLst>
                                  <p:childTnLst>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p:cTn id="107" dur="500" fill="hold"/>
                                        <p:tgtEl>
                                          <p:spTgt spid="16"/>
                                        </p:tgtEl>
                                        <p:attrNameLst>
                                          <p:attrName>ppt_w</p:attrName>
                                        </p:attrNameLst>
                                      </p:cBhvr>
                                      <p:tavLst>
                                        <p:tav tm="0">
                                          <p:val>
                                            <p:fltVal val="0"/>
                                          </p:val>
                                        </p:tav>
                                        <p:tav tm="100000">
                                          <p:val>
                                            <p:strVal val="#ppt_w"/>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grpId="0" nodeType="clickEffect">
                                  <p:stCondLst>
                                    <p:cond delay="250"/>
                                  </p:stCondLst>
                                  <p:childTnLst>
                                    <p:set>
                                      <p:cBhvr>
                                        <p:cTn id="112" dur="1" fill="hold">
                                          <p:stCondLst>
                                            <p:cond delay="0"/>
                                          </p:stCondLst>
                                        </p:cTn>
                                        <p:tgtEl>
                                          <p:spTgt spid="19"/>
                                        </p:tgtEl>
                                        <p:attrNameLst>
                                          <p:attrName>style.visibility</p:attrName>
                                        </p:attrNameLst>
                                      </p:cBhvr>
                                      <p:to>
                                        <p:strVal val="visible"/>
                                      </p:to>
                                    </p:set>
                                    <p:anim calcmode="lin" valueType="num">
                                      <p:cBhvr>
                                        <p:cTn id="113" dur="500" fill="hold"/>
                                        <p:tgtEl>
                                          <p:spTgt spid="19"/>
                                        </p:tgtEl>
                                        <p:attrNameLst>
                                          <p:attrName>ppt_w</p:attrName>
                                        </p:attrNameLst>
                                      </p:cBhvr>
                                      <p:tavLst>
                                        <p:tav tm="0">
                                          <p:val>
                                            <p:fltVal val="0"/>
                                          </p:val>
                                        </p:tav>
                                        <p:tav tm="100000">
                                          <p:val>
                                            <p:strVal val="#ppt_w"/>
                                          </p:val>
                                        </p:tav>
                                      </p:tavLst>
                                    </p:anim>
                                    <p:anim calcmode="lin" valueType="num">
                                      <p:cBhvr>
                                        <p:cTn id="114" dur="500" fill="hold"/>
                                        <p:tgtEl>
                                          <p:spTgt spid="19"/>
                                        </p:tgtEl>
                                        <p:attrNameLst>
                                          <p:attrName>ppt_h</p:attrName>
                                        </p:attrNameLst>
                                      </p:cBhvr>
                                      <p:tavLst>
                                        <p:tav tm="0">
                                          <p:val>
                                            <p:fltVal val="0"/>
                                          </p:val>
                                        </p:tav>
                                        <p:tav tm="100000">
                                          <p:val>
                                            <p:strVal val="#ppt_h"/>
                                          </p:val>
                                        </p:tav>
                                      </p:tavLst>
                                    </p:anim>
                                  </p:childTnLst>
                                </p:cTn>
                              </p:par>
                              <p:par>
                                <p:cTn id="115" presetID="23" presetClass="exit" presetSubtype="32" fill="hold" grpId="1" nodeType="withEffect">
                                  <p:stCondLst>
                                    <p:cond delay="0"/>
                                  </p:stCondLst>
                                  <p:childTnLst>
                                    <p:anim calcmode="lin" valueType="num">
                                      <p:cBhvr>
                                        <p:cTn id="116" dur="500"/>
                                        <p:tgtEl>
                                          <p:spTgt spid="16"/>
                                        </p:tgtEl>
                                        <p:attrNameLst>
                                          <p:attrName>ppt_w</p:attrName>
                                        </p:attrNameLst>
                                      </p:cBhvr>
                                      <p:tavLst>
                                        <p:tav tm="0">
                                          <p:val>
                                            <p:strVal val="ppt_w"/>
                                          </p:val>
                                        </p:tav>
                                        <p:tav tm="100000">
                                          <p:val>
                                            <p:fltVal val="0"/>
                                          </p:val>
                                        </p:tav>
                                      </p:tavLst>
                                    </p:anim>
                                    <p:anim calcmode="lin" valueType="num">
                                      <p:cBhvr>
                                        <p:cTn id="117" dur="500"/>
                                        <p:tgtEl>
                                          <p:spTgt spid="16"/>
                                        </p:tgtEl>
                                        <p:attrNameLst>
                                          <p:attrName>ppt_h</p:attrName>
                                        </p:attrNameLst>
                                      </p:cBhvr>
                                      <p:tavLst>
                                        <p:tav tm="0">
                                          <p:val>
                                            <p:strVal val="ppt_h"/>
                                          </p:val>
                                        </p:tav>
                                        <p:tav tm="100000">
                                          <p:val>
                                            <p:fltVal val="0"/>
                                          </p:val>
                                        </p:tav>
                                      </p:tavLst>
                                    </p:anim>
                                    <p:set>
                                      <p:cBhvr>
                                        <p:cTn id="118" dur="1" fill="hold">
                                          <p:stCondLst>
                                            <p:cond delay="499"/>
                                          </p:stCondLst>
                                        </p:cTn>
                                        <p:tgtEl>
                                          <p:spTgt spid="1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3" presetClass="entr" presetSubtype="16" fill="hold" grpId="0" nodeType="clickEffect">
                                  <p:stCondLst>
                                    <p:cond delay="250"/>
                                  </p:stCondLst>
                                  <p:childTnLst>
                                    <p:set>
                                      <p:cBhvr>
                                        <p:cTn id="122" dur="1" fill="hold">
                                          <p:stCondLst>
                                            <p:cond delay="0"/>
                                          </p:stCondLst>
                                        </p:cTn>
                                        <p:tgtEl>
                                          <p:spTgt spid="17"/>
                                        </p:tgtEl>
                                        <p:attrNameLst>
                                          <p:attrName>style.visibility</p:attrName>
                                        </p:attrNameLst>
                                      </p:cBhvr>
                                      <p:to>
                                        <p:strVal val="visible"/>
                                      </p:to>
                                    </p:set>
                                    <p:anim calcmode="lin" valueType="num">
                                      <p:cBhvr>
                                        <p:cTn id="123" dur="500" fill="hold"/>
                                        <p:tgtEl>
                                          <p:spTgt spid="17"/>
                                        </p:tgtEl>
                                        <p:attrNameLst>
                                          <p:attrName>ppt_w</p:attrName>
                                        </p:attrNameLst>
                                      </p:cBhvr>
                                      <p:tavLst>
                                        <p:tav tm="0">
                                          <p:val>
                                            <p:fltVal val="0"/>
                                          </p:val>
                                        </p:tav>
                                        <p:tav tm="100000">
                                          <p:val>
                                            <p:strVal val="#ppt_w"/>
                                          </p:val>
                                        </p:tav>
                                      </p:tavLst>
                                    </p:anim>
                                    <p:anim calcmode="lin" valueType="num">
                                      <p:cBhvr>
                                        <p:cTn id="124" dur="500" fill="hold"/>
                                        <p:tgtEl>
                                          <p:spTgt spid="17"/>
                                        </p:tgtEl>
                                        <p:attrNameLst>
                                          <p:attrName>ppt_h</p:attrName>
                                        </p:attrNameLst>
                                      </p:cBhvr>
                                      <p:tavLst>
                                        <p:tav tm="0">
                                          <p:val>
                                            <p:fltVal val="0"/>
                                          </p:val>
                                        </p:tav>
                                        <p:tav tm="100000">
                                          <p:val>
                                            <p:strVal val="#ppt_h"/>
                                          </p:val>
                                        </p:tav>
                                      </p:tavLst>
                                    </p:anim>
                                  </p:childTnLst>
                                </p:cTn>
                              </p:par>
                              <p:par>
                                <p:cTn id="125" presetID="23" presetClass="exit" presetSubtype="32" fill="hold" grpId="1" nodeType="withEffect">
                                  <p:stCondLst>
                                    <p:cond delay="0"/>
                                  </p:stCondLst>
                                  <p:childTnLst>
                                    <p:anim calcmode="lin" valueType="num">
                                      <p:cBhvr>
                                        <p:cTn id="126" dur="500"/>
                                        <p:tgtEl>
                                          <p:spTgt spid="19"/>
                                        </p:tgtEl>
                                        <p:attrNameLst>
                                          <p:attrName>ppt_w</p:attrName>
                                        </p:attrNameLst>
                                      </p:cBhvr>
                                      <p:tavLst>
                                        <p:tav tm="0">
                                          <p:val>
                                            <p:strVal val="ppt_w"/>
                                          </p:val>
                                        </p:tav>
                                        <p:tav tm="100000">
                                          <p:val>
                                            <p:fltVal val="0"/>
                                          </p:val>
                                        </p:tav>
                                      </p:tavLst>
                                    </p:anim>
                                    <p:anim calcmode="lin" valueType="num">
                                      <p:cBhvr>
                                        <p:cTn id="127" dur="500"/>
                                        <p:tgtEl>
                                          <p:spTgt spid="19"/>
                                        </p:tgtEl>
                                        <p:attrNameLst>
                                          <p:attrName>ppt_h</p:attrName>
                                        </p:attrNameLst>
                                      </p:cBhvr>
                                      <p:tavLst>
                                        <p:tav tm="0">
                                          <p:val>
                                            <p:strVal val="ppt_h"/>
                                          </p:val>
                                        </p:tav>
                                        <p:tav tm="100000">
                                          <p:val>
                                            <p:fltVal val="0"/>
                                          </p:val>
                                        </p:tav>
                                      </p:tavLst>
                                    </p:anim>
                                    <p:set>
                                      <p:cBhvr>
                                        <p:cTn id="128" dur="1" fill="hold">
                                          <p:stCondLst>
                                            <p:cond delay="499"/>
                                          </p:stCondLst>
                                        </p:cTn>
                                        <p:tgtEl>
                                          <p:spTgt spid="1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grpId="0" nodeType="clickEffect">
                                  <p:stCondLst>
                                    <p:cond delay="250"/>
                                  </p:stCondLst>
                                  <p:childTnLst>
                                    <p:set>
                                      <p:cBhvr>
                                        <p:cTn id="132" dur="1" fill="hold">
                                          <p:stCondLst>
                                            <p:cond delay="0"/>
                                          </p:stCondLst>
                                        </p:cTn>
                                        <p:tgtEl>
                                          <p:spTgt spid="18"/>
                                        </p:tgtEl>
                                        <p:attrNameLst>
                                          <p:attrName>style.visibility</p:attrName>
                                        </p:attrNameLst>
                                      </p:cBhvr>
                                      <p:to>
                                        <p:strVal val="visible"/>
                                      </p:to>
                                    </p:set>
                                    <p:anim calcmode="lin" valueType="num">
                                      <p:cBhvr>
                                        <p:cTn id="133" dur="500" fill="hold"/>
                                        <p:tgtEl>
                                          <p:spTgt spid="18"/>
                                        </p:tgtEl>
                                        <p:attrNameLst>
                                          <p:attrName>ppt_w</p:attrName>
                                        </p:attrNameLst>
                                      </p:cBhvr>
                                      <p:tavLst>
                                        <p:tav tm="0">
                                          <p:val>
                                            <p:fltVal val="0"/>
                                          </p:val>
                                        </p:tav>
                                        <p:tav tm="100000">
                                          <p:val>
                                            <p:strVal val="#ppt_w"/>
                                          </p:val>
                                        </p:tav>
                                      </p:tavLst>
                                    </p:anim>
                                    <p:anim calcmode="lin" valueType="num">
                                      <p:cBhvr>
                                        <p:cTn id="134" dur="500" fill="hold"/>
                                        <p:tgtEl>
                                          <p:spTgt spid="18"/>
                                        </p:tgtEl>
                                        <p:attrNameLst>
                                          <p:attrName>ppt_h</p:attrName>
                                        </p:attrNameLst>
                                      </p:cBhvr>
                                      <p:tavLst>
                                        <p:tav tm="0">
                                          <p:val>
                                            <p:fltVal val="0"/>
                                          </p:val>
                                        </p:tav>
                                        <p:tav tm="100000">
                                          <p:val>
                                            <p:strVal val="#ppt_h"/>
                                          </p:val>
                                        </p:tav>
                                      </p:tavLst>
                                    </p:anim>
                                  </p:childTnLst>
                                </p:cTn>
                              </p:par>
                              <p:par>
                                <p:cTn id="135" presetID="23" presetClass="exit" presetSubtype="32" fill="hold" grpId="1" nodeType="withEffect">
                                  <p:stCondLst>
                                    <p:cond delay="0"/>
                                  </p:stCondLst>
                                  <p:childTnLst>
                                    <p:anim calcmode="lin" valueType="num">
                                      <p:cBhvr>
                                        <p:cTn id="136" dur="500"/>
                                        <p:tgtEl>
                                          <p:spTgt spid="17"/>
                                        </p:tgtEl>
                                        <p:attrNameLst>
                                          <p:attrName>ppt_w</p:attrName>
                                        </p:attrNameLst>
                                      </p:cBhvr>
                                      <p:tavLst>
                                        <p:tav tm="0">
                                          <p:val>
                                            <p:strVal val="ppt_w"/>
                                          </p:val>
                                        </p:tav>
                                        <p:tav tm="100000">
                                          <p:val>
                                            <p:fltVal val="0"/>
                                          </p:val>
                                        </p:tav>
                                      </p:tavLst>
                                    </p:anim>
                                    <p:anim calcmode="lin" valueType="num">
                                      <p:cBhvr>
                                        <p:cTn id="137" dur="500"/>
                                        <p:tgtEl>
                                          <p:spTgt spid="17"/>
                                        </p:tgtEl>
                                        <p:attrNameLst>
                                          <p:attrName>ppt_h</p:attrName>
                                        </p:attrNameLst>
                                      </p:cBhvr>
                                      <p:tavLst>
                                        <p:tav tm="0">
                                          <p:val>
                                            <p:strVal val="ppt_h"/>
                                          </p:val>
                                        </p:tav>
                                        <p:tav tm="100000">
                                          <p:val>
                                            <p:fltVal val="0"/>
                                          </p:val>
                                        </p:tav>
                                      </p:tavLst>
                                    </p:anim>
                                    <p:set>
                                      <p:cBhvr>
                                        <p:cTn id="138" dur="1" fill="hold">
                                          <p:stCondLst>
                                            <p:cond delay="499"/>
                                          </p:stCondLst>
                                        </p:cTn>
                                        <p:tgtEl>
                                          <p:spTgt spid="1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grpId="0" nodeType="clickEffect">
                                  <p:stCondLst>
                                    <p:cond delay="250"/>
                                  </p:stCondLst>
                                  <p:childTnLst>
                                    <p:set>
                                      <p:cBhvr>
                                        <p:cTn id="142" dur="1" fill="hold">
                                          <p:stCondLst>
                                            <p:cond delay="0"/>
                                          </p:stCondLst>
                                        </p:cTn>
                                        <p:tgtEl>
                                          <p:spTgt spid="20"/>
                                        </p:tgtEl>
                                        <p:attrNameLst>
                                          <p:attrName>style.visibility</p:attrName>
                                        </p:attrNameLst>
                                      </p:cBhvr>
                                      <p:to>
                                        <p:strVal val="visible"/>
                                      </p:to>
                                    </p:set>
                                    <p:anim calcmode="lin" valueType="num">
                                      <p:cBhvr>
                                        <p:cTn id="143" dur="500" fill="hold"/>
                                        <p:tgtEl>
                                          <p:spTgt spid="20"/>
                                        </p:tgtEl>
                                        <p:attrNameLst>
                                          <p:attrName>ppt_w</p:attrName>
                                        </p:attrNameLst>
                                      </p:cBhvr>
                                      <p:tavLst>
                                        <p:tav tm="0">
                                          <p:val>
                                            <p:fltVal val="0"/>
                                          </p:val>
                                        </p:tav>
                                        <p:tav tm="100000">
                                          <p:val>
                                            <p:strVal val="#ppt_w"/>
                                          </p:val>
                                        </p:tav>
                                      </p:tavLst>
                                    </p:anim>
                                    <p:anim calcmode="lin" valueType="num">
                                      <p:cBhvr>
                                        <p:cTn id="144" dur="500" fill="hold"/>
                                        <p:tgtEl>
                                          <p:spTgt spid="20"/>
                                        </p:tgtEl>
                                        <p:attrNameLst>
                                          <p:attrName>ppt_h</p:attrName>
                                        </p:attrNameLst>
                                      </p:cBhvr>
                                      <p:tavLst>
                                        <p:tav tm="0">
                                          <p:val>
                                            <p:fltVal val="0"/>
                                          </p:val>
                                        </p:tav>
                                        <p:tav tm="100000">
                                          <p:val>
                                            <p:strVal val="#ppt_h"/>
                                          </p:val>
                                        </p:tav>
                                      </p:tavLst>
                                    </p:anim>
                                  </p:childTnLst>
                                </p:cTn>
                              </p:par>
                              <p:par>
                                <p:cTn id="145" presetID="23" presetClass="exit" presetSubtype="32" fill="hold" grpId="1" nodeType="withEffect">
                                  <p:stCondLst>
                                    <p:cond delay="0"/>
                                  </p:stCondLst>
                                  <p:childTnLst>
                                    <p:anim calcmode="lin" valueType="num">
                                      <p:cBhvr>
                                        <p:cTn id="146" dur="500"/>
                                        <p:tgtEl>
                                          <p:spTgt spid="18"/>
                                        </p:tgtEl>
                                        <p:attrNameLst>
                                          <p:attrName>ppt_w</p:attrName>
                                        </p:attrNameLst>
                                      </p:cBhvr>
                                      <p:tavLst>
                                        <p:tav tm="0">
                                          <p:val>
                                            <p:strVal val="ppt_w"/>
                                          </p:val>
                                        </p:tav>
                                        <p:tav tm="100000">
                                          <p:val>
                                            <p:fltVal val="0"/>
                                          </p:val>
                                        </p:tav>
                                      </p:tavLst>
                                    </p:anim>
                                    <p:anim calcmode="lin" valueType="num">
                                      <p:cBhvr>
                                        <p:cTn id="147" dur="500"/>
                                        <p:tgtEl>
                                          <p:spTgt spid="18"/>
                                        </p:tgtEl>
                                        <p:attrNameLst>
                                          <p:attrName>ppt_h</p:attrName>
                                        </p:attrNameLst>
                                      </p:cBhvr>
                                      <p:tavLst>
                                        <p:tav tm="0">
                                          <p:val>
                                            <p:strVal val="ppt_h"/>
                                          </p:val>
                                        </p:tav>
                                        <p:tav tm="100000">
                                          <p:val>
                                            <p:fltVal val="0"/>
                                          </p:val>
                                        </p:tav>
                                      </p:tavLst>
                                    </p:anim>
                                    <p:set>
                                      <p:cBhvr>
                                        <p:cTn id="148" dur="1" fill="hold">
                                          <p:stCondLst>
                                            <p:cond delay="499"/>
                                          </p:stCondLst>
                                        </p:cTn>
                                        <p:tgtEl>
                                          <p:spTgt spid="18"/>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3" presetClass="entr" presetSubtype="16" fill="hold" grpId="0" nodeType="clickEffect">
                                  <p:stCondLst>
                                    <p:cond delay="250"/>
                                  </p:stCondLst>
                                  <p:childTnLst>
                                    <p:set>
                                      <p:cBhvr>
                                        <p:cTn id="152" dur="1" fill="hold">
                                          <p:stCondLst>
                                            <p:cond delay="0"/>
                                          </p:stCondLst>
                                        </p:cTn>
                                        <p:tgtEl>
                                          <p:spTgt spid="21"/>
                                        </p:tgtEl>
                                        <p:attrNameLst>
                                          <p:attrName>style.visibility</p:attrName>
                                        </p:attrNameLst>
                                      </p:cBhvr>
                                      <p:to>
                                        <p:strVal val="visible"/>
                                      </p:to>
                                    </p:set>
                                    <p:anim calcmode="lin" valueType="num">
                                      <p:cBhvr>
                                        <p:cTn id="153" dur="500" fill="hold"/>
                                        <p:tgtEl>
                                          <p:spTgt spid="21"/>
                                        </p:tgtEl>
                                        <p:attrNameLst>
                                          <p:attrName>ppt_w</p:attrName>
                                        </p:attrNameLst>
                                      </p:cBhvr>
                                      <p:tavLst>
                                        <p:tav tm="0">
                                          <p:val>
                                            <p:fltVal val="0"/>
                                          </p:val>
                                        </p:tav>
                                        <p:tav tm="100000">
                                          <p:val>
                                            <p:strVal val="#ppt_w"/>
                                          </p:val>
                                        </p:tav>
                                      </p:tavLst>
                                    </p:anim>
                                    <p:anim calcmode="lin" valueType="num">
                                      <p:cBhvr>
                                        <p:cTn id="154" dur="500" fill="hold"/>
                                        <p:tgtEl>
                                          <p:spTgt spid="21"/>
                                        </p:tgtEl>
                                        <p:attrNameLst>
                                          <p:attrName>ppt_h</p:attrName>
                                        </p:attrNameLst>
                                      </p:cBhvr>
                                      <p:tavLst>
                                        <p:tav tm="0">
                                          <p:val>
                                            <p:fltVal val="0"/>
                                          </p:val>
                                        </p:tav>
                                        <p:tav tm="100000">
                                          <p:val>
                                            <p:strVal val="#ppt_h"/>
                                          </p:val>
                                        </p:tav>
                                      </p:tavLst>
                                    </p:anim>
                                  </p:childTnLst>
                                </p:cTn>
                              </p:par>
                              <p:par>
                                <p:cTn id="155" presetID="23" presetClass="exit" presetSubtype="32" fill="hold" grpId="1" nodeType="withEffect">
                                  <p:stCondLst>
                                    <p:cond delay="0"/>
                                  </p:stCondLst>
                                  <p:childTnLst>
                                    <p:anim calcmode="lin" valueType="num">
                                      <p:cBhvr>
                                        <p:cTn id="156" dur="500"/>
                                        <p:tgtEl>
                                          <p:spTgt spid="20"/>
                                        </p:tgtEl>
                                        <p:attrNameLst>
                                          <p:attrName>ppt_w</p:attrName>
                                        </p:attrNameLst>
                                      </p:cBhvr>
                                      <p:tavLst>
                                        <p:tav tm="0">
                                          <p:val>
                                            <p:strVal val="ppt_w"/>
                                          </p:val>
                                        </p:tav>
                                        <p:tav tm="100000">
                                          <p:val>
                                            <p:fltVal val="0"/>
                                          </p:val>
                                        </p:tav>
                                      </p:tavLst>
                                    </p:anim>
                                    <p:anim calcmode="lin" valueType="num">
                                      <p:cBhvr>
                                        <p:cTn id="157" dur="500"/>
                                        <p:tgtEl>
                                          <p:spTgt spid="20"/>
                                        </p:tgtEl>
                                        <p:attrNameLst>
                                          <p:attrName>ppt_h</p:attrName>
                                        </p:attrNameLst>
                                      </p:cBhvr>
                                      <p:tavLst>
                                        <p:tav tm="0">
                                          <p:val>
                                            <p:strVal val="ppt_h"/>
                                          </p:val>
                                        </p:tav>
                                        <p:tav tm="100000">
                                          <p:val>
                                            <p:fltVal val="0"/>
                                          </p:val>
                                        </p:tav>
                                      </p:tavLst>
                                    </p:anim>
                                    <p:set>
                                      <p:cBhvr>
                                        <p:cTn id="158" dur="1" fill="hold">
                                          <p:stCondLst>
                                            <p:cond delay="499"/>
                                          </p:stCondLst>
                                        </p:cTn>
                                        <p:tgtEl>
                                          <p:spTgt spid="2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3" presetClass="entr" presetSubtype="16" fill="hold" grpId="0" nodeType="clickEffect">
                                  <p:stCondLst>
                                    <p:cond delay="250"/>
                                  </p:stCondLst>
                                  <p:childTnLst>
                                    <p:set>
                                      <p:cBhvr>
                                        <p:cTn id="162" dur="1" fill="hold">
                                          <p:stCondLst>
                                            <p:cond delay="0"/>
                                          </p:stCondLst>
                                        </p:cTn>
                                        <p:tgtEl>
                                          <p:spTgt spid="22"/>
                                        </p:tgtEl>
                                        <p:attrNameLst>
                                          <p:attrName>style.visibility</p:attrName>
                                        </p:attrNameLst>
                                      </p:cBhvr>
                                      <p:to>
                                        <p:strVal val="visible"/>
                                      </p:to>
                                    </p:set>
                                    <p:anim calcmode="lin" valueType="num">
                                      <p:cBhvr>
                                        <p:cTn id="163" dur="500" fill="hold"/>
                                        <p:tgtEl>
                                          <p:spTgt spid="22"/>
                                        </p:tgtEl>
                                        <p:attrNameLst>
                                          <p:attrName>ppt_w</p:attrName>
                                        </p:attrNameLst>
                                      </p:cBhvr>
                                      <p:tavLst>
                                        <p:tav tm="0">
                                          <p:val>
                                            <p:fltVal val="0"/>
                                          </p:val>
                                        </p:tav>
                                        <p:tav tm="100000">
                                          <p:val>
                                            <p:strVal val="#ppt_w"/>
                                          </p:val>
                                        </p:tav>
                                      </p:tavLst>
                                    </p:anim>
                                    <p:anim calcmode="lin" valueType="num">
                                      <p:cBhvr>
                                        <p:cTn id="164" dur="500" fill="hold"/>
                                        <p:tgtEl>
                                          <p:spTgt spid="22"/>
                                        </p:tgtEl>
                                        <p:attrNameLst>
                                          <p:attrName>ppt_h</p:attrName>
                                        </p:attrNameLst>
                                      </p:cBhvr>
                                      <p:tavLst>
                                        <p:tav tm="0">
                                          <p:val>
                                            <p:fltVal val="0"/>
                                          </p:val>
                                        </p:tav>
                                        <p:tav tm="100000">
                                          <p:val>
                                            <p:strVal val="#ppt_h"/>
                                          </p:val>
                                        </p:tav>
                                      </p:tavLst>
                                    </p:anim>
                                  </p:childTnLst>
                                </p:cTn>
                              </p:par>
                              <p:par>
                                <p:cTn id="165" presetID="23" presetClass="exit" presetSubtype="32" fill="hold" grpId="1" nodeType="withEffect">
                                  <p:stCondLst>
                                    <p:cond delay="0"/>
                                  </p:stCondLst>
                                  <p:childTnLst>
                                    <p:anim calcmode="lin" valueType="num">
                                      <p:cBhvr>
                                        <p:cTn id="166" dur="500"/>
                                        <p:tgtEl>
                                          <p:spTgt spid="21"/>
                                        </p:tgtEl>
                                        <p:attrNameLst>
                                          <p:attrName>ppt_w</p:attrName>
                                        </p:attrNameLst>
                                      </p:cBhvr>
                                      <p:tavLst>
                                        <p:tav tm="0">
                                          <p:val>
                                            <p:strVal val="ppt_w"/>
                                          </p:val>
                                        </p:tav>
                                        <p:tav tm="100000">
                                          <p:val>
                                            <p:fltVal val="0"/>
                                          </p:val>
                                        </p:tav>
                                      </p:tavLst>
                                    </p:anim>
                                    <p:anim calcmode="lin" valueType="num">
                                      <p:cBhvr>
                                        <p:cTn id="167" dur="500"/>
                                        <p:tgtEl>
                                          <p:spTgt spid="21"/>
                                        </p:tgtEl>
                                        <p:attrNameLst>
                                          <p:attrName>ppt_h</p:attrName>
                                        </p:attrNameLst>
                                      </p:cBhvr>
                                      <p:tavLst>
                                        <p:tav tm="0">
                                          <p:val>
                                            <p:strVal val="ppt_h"/>
                                          </p:val>
                                        </p:tav>
                                        <p:tav tm="100000">
                                          <p:val>
                                            <p:fltVal val="0"/>
                                          </p:val>
                                        </p:tav>
                                      </p:tavLst>
                                    </p:anim>
                                    <p:set>
                                      <p:cBhvr>
                                        <p:cTn id="16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 grpId="1"/>
      <p:bldP spid="2" grpId="2"/>
      <p:bldP spid="4" grpId="0"/>
      <p:bldP spid="4" grpId="1"/>
      <p:bldP spid="4" grpId="2"/>
      <p:bldP spid="5" grpId="0"/>
      <p:bldP spid="5" grpId="1"/>
      <p:bldP spid="5" grpId="2"/>
      <p:bldP spid="7" grpId="0"/>
      <p:bldP spid="7" grpId="1"/>
      <p:bldP spid="7" grpId="2"/>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7" grpId="0"/>
      <p:bldP spid="17" grpId="1"/>
      <p:bldP spid="18" grpId="0"/>
      <p:bldP spid="18" grpId="1"/>
      <p:bldP spid="19" grpId="0"/>
      <p:bldP spid="19" grpId="1"/>
      <p:bldP spid="20" grpId="0"/>
      <p:bldP spid="20" grpId="1"/>
      <p:bldP spid="21" grpId="0"/>
      <p:bldP spid="21" grpId="1"/>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255"/>
          <a:stretch/>
        </p:blipFill>
        <p:spPr>
          <a:xfrm>
            <a:off x="0" y="0"/>
            <a:ext cx="9185274" cy="6858000"/>
          </a:xfrm>
          <a:prstGeom prst="rect">
            <a:avLst/>
          </a:prstGeom>
        </p:spPr>
      </p:pic>
      <p:sp>
        <p:nvSpPr>
          <p:cNvPr id="4" name="Title 1">
            <a:extLst>
              <a:ext uri="{FF2B5EF4-FFF2-40B4-BE49-F238E27FC236}">
                <a16:creationId xmlns:a16="http://schemas.microsoft.com/office/drawing/2014/main" id="{944AEBAB-D843-45E9-8188-64B7C3D1BBAA}"/>
              </a:ext>
            </a:extLst>
          </p:cNvPr>
          <p:cNvSpPr txBox="1">
            <a:spLocks/>
          </p:cNvSpPr>
          <p:nvPr/>
        </p:nvSpPr>
        <p:spPr>
          <a:xfrm>
            <a:off x="525378" y="1897103"/>
            <a:ext cx="8229600" cy="40475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Spirit gives life</a:t>
            </a:r>
          </a:p>
          <a:p>
            <a:r>
              <a:rPr lang="en-US"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rPr>
              <a:t>words I speak are spirit life</a:t>
            </a:r>
          </a:p>
          <a:p>
            <a:endParaRPr lang="en-US" i="1" dirty="0">
              <a:ln w="18415" cmpd="sng">
                <a:solidFill>
                  <a:srgbClr val="FFFFFF"/>
                </a:solidFill>
                <a:prstDash val="solid"/>
              </a:ln>
              <a:solidFill>
                <a:schemeClr val="bg1"/>
              </a:solidFill>
              <a:effectLst>
                <a:glow rad="101600">
                  <a:schemeClr val="tx1"/>
                </a:glow>
                <a:outerShdw blurRad="63500" dir="3600000" algn="tl" rotWithShape="0">
                  <a:srgbClr val="000000">
                    <a:alpha val="70000"/>
                  </a:srgbClr>
                </a:outerShdw>
              </a:effectLst>
            </a:endParaRPr>
          </a:p>
          <a:p>
            <a:endParaRPr lang="en-US" i="1" dirty="0">
              <a:ln w="18415" cmpd="sng">
                <a:solidFill>
                  <a:srgbClr val="FFFFFF"/>
                </a:solidFill>
                <a:prstDash val="solid"/>
              </a:ln>
              <a:solidFill>
                <a:srgbClr val="FF0000"/>
              </a:solidFill>
              <a:effectLst>
                <a:glow rad="101600">
                  <a:schemeClr val="tx1"/>
                </a:glow>
                <a:outerShdw blurRad="63500" dir="3600000" algn="tl" rotWithShape="0">
                  <a:srgbClr val="000000">
                    <a:alpha val="70000"/>
                  </a:srgbClr>
                </a:outerShdw>
              </a:effectLst>
            </a:endParaRPr>
          </a:p>
          <a:p>
            <a:r>
              <a:rPr lang="en-US" dirty="0">
                <a:ln w="18415" cmpd="sng">
                  <a:solidFill>
                    <a:srgbClr val="FFFFFF"/>
                  </a:solidFill>
                  <a:prstDash val="solid"/>
                </a:ln>
                <a:solidFill>
                  <a:schemeClr val="tx1">
                    <a:lumMod val="65000"/>
                    <a:lumOff val="35000"/>
                  </a:schemeClr>
                </a:solidFill>
                <a:effectLst>
                  <a:glow rad="101600">
                    <a:schemeClr val="tx1"/>
                  </a:glow>
                  <a:outerShdw blurRad="63500" dir="3600000" algn="tl" rotWithShape="0">
                    <a:srgbClr val="000000">
                      <a:alpha val="70000"/>
                    </a:srgbClr>
                  </a:outerShdw>
                </a:effectLst>
              </a:rPr>
              <a:t>flesh profits nothing</a:t>
            </a:r>
            <a:endParaRPr lang="en-US" i="1" dirty="0">
              <a:ln w="18415" cmpd="sng">
                <a:solidFill>
                  <a:srgbClr val="FFFFFF"/>
                </a:solidFill>
                <a:prstDash val="solid"/>
              </a:ln>
              <a:solidFill>
                <a:schemeClr val="tx1">
                  <a:lumMod val="65000"/>
                  <a:lumOff val="35000"/>
                </a:schemeClr>
              </a:solidFill>
              <a:effectLst>
                <a:glow rad="101600">
                  <a:schemeClr val="tx1"/>
                </a:glow>
                <a:outerShdw blurRad="63500" dir="3600000" algn="tl" rotWithShape="0">
                  <a:srgbClr val="000000">
                    <a:alpha val="70000"/>
                  </a:srgbClr>
                </a:outerShdw>
              </a:effectLst>
            </a:endParaRPr>
          </a:p>
        </p:txBody>
      </p:sp>
      <p:sp>
        <p:nvSpPr>
          <p:cNvPr id="2" name="Title 1"/>
          <p:cNvSpPr>
            <a:spLocks noGrp="1"/>
          </p:cNvSpPr>
          <p:nvPr>
            <p:ph type="title"/>
          </p:nvPr>
        </p:nvSpPr>
        <p:spPr>
          <a:xfrm>
            <a:off x="457200" y="1905000"/>
            <a:ext cx="8229600" cy="30480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"It is the Spirit who gives life; the flesh profits nothing. The words that I speak to you are spirit, and they are life."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John 6:63 </a:t>
            </a:r>
          </a:p>
        </p:txBody>
      </p:sp>
      <p:sp>
        <p:nvSpPr>
          <p:cNvPr id="5" name="Rectangle 9">
            <a:extLst>
              <a:ext uri="{FF2B5EF4-FFF2-40B4-BE49-F238E27FC236}">
                <a16:creationId xmlns:a16="http://schemas.microsoft.com/office/drawing/2014/main" id="{42F8D384-65C3-4A7A-8FD7-1FA22DC6F4FF}"/>
              </a:ext>
            </a:extLst>
          </p:cNvPr>
          <p:cNvSpPr>
            <a:spLocks noChangeArrowheads="1"/>
          </p:cNvSpPr>
          <p:nvPr/>
        </p:nvSpPr>
        <p:spPr bwMode="auto">
          <a:xfrm>
            <a:off x="469025" y="3416557"/>
            <a:ext cx="188678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190500">
                    <a:schemeClr val="tx1"/>
                  </a:glow>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glow rad="190500">
                  <a:schemeClr val="tx1"/>
                </a:glow>
              </a:effectLst>
              <a:uLnTx/>
              <a:uFillTx/>
              <a:latin typeface="Calibri" panose="020F0502020204030204" pitchFamily="34" charset="0"/>
              <a:ea typeface="+mn-ea"/>
              <a:cs typeface="Calibri" panose="020F0502020204030204" pitchFamily="34" charset="0"/>
            </a:endParaRPr>
          </a:p>
        </p:txBody>
      </p:sp>
      <p:sp>
        <p:nvSpPr>
          <p:cNvPr id="6" name="Rectangle 2">
            <a:extLst>
              <a:ext uri="{FF2B5EF4-FFF2-40B4-BE49-F238E27FC236}">
                <a16:creationId xmlns:a16="http://schemas.microsoft.com/office/drawing/2014/main" id="{9179F02C-4D02-4CBC-A1A7-594754E10205}"/>
              </a:ext>
            </a:extLst>
          </p:cNvPr>
          <p:cNvSpPr txBox="1">
            <a:spLocks noChangeArrowheads="1"/>
          </p:cNvSpPr>
          <p:nvPr/>
        </p:nvSpPr>
        <p:spPr bwMode="auto">
          <a:xfrm>
            <a:off x="2609850" y="2040732"/>
            <a:ext cx="1731169" cy="76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Spirit</a:t>
            </a:r>
          </a:p>
        </p:txBody>
      </p:sp>
      <p:sp>
        <p:nvSpPr>
          <p:cNvPr id="7" name="Rectangle 2">
            <a:extLst>
              <a:ext uri="{FF2B5EF4-FFF2-40B4-BE49-F238E27FC236}">
                <a16:creationId xmlns:a16="http://schemas.microsoft.com/office/drawing/2014/main" id="{EDEAB99E-0D36-45C9-A967-57D2D0BE9010}"/>
              </a:ext>
            </a:extLst>
          </p:cNvPr>
          <p:cNvSpPr txBox="1">
            <a:spLocks noChangeArrowheads="1"/>
          </p:cNvSpPr>
          <p:nvPr/>
        </p:nvSpPr>
        <p:spPr bwMode="auto">
          <a:xfrm>
            <a:off x="5100638" y="2035969"/>
            <a:ext cx="2378242" cy="76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gives life</a:t>
            </a:r>
          </a:p>
        </p:txBody>
      </p:sp>
      <p:sp>
        <p:nvSpPr>
          <p:cNvPr id="8" name="Rectangle 2">
            <a:extLst>
              <a:ext uri="{FF2B5EF4-FFF2-40B4-BE49-F238E27FC236}">
                <a16:creationId xmlns:a16="http://schemas.microsoft.com/office/drawing/2014/main" id="{F4AC3660-9BFF-44D3-B55F-45A2E6AD6DA1}"/>
              </a:ext>
            </a:extLst>
          </p:cNvPr>
          <p:cNvSpPr txBox="1">
            <a:spLocks noChangeArrowheads="1"/>
          </p:cNvSpPr>
          <p:nvPr/>
        </p:nvSpPr>
        <p:spPr bwMode="auto">
          <a:xfrm>
            <a:off x="6574132" y="2717049"/>
            <a:ext cx="1816768" cy="75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words</a:t>
            </a:r>
          </a:p>
        </p:txBody>
      </p:sp>
      <p:sp>
        <p:nvSpPr>
          <p:cNvPr id="9" name="Rectangle 2">
            <a:extLst>
              <a:ext uri="{FF2B5EF4-FFF2-40B4-BE49-F238E27FC236}">
                <a16:creationId xmlns:a16="http://schemas.microsoft.com/office/drawing/2014/main" id="{ACA3F8FA-2FF6-4E67-94B6-F4C9B7F2DC89}"/>
              </a:ext>
            </a:extLst>
          </p:cNvPr>
          <p:cNvSpPr txBox="1">
            <a:spLocks noChangeArrowheads="1"/>
          </p:cNvSpPr>
          <p:nvPr/>
        </p:nvSpPr>
        <p:spPr bwMode="auto">
          <a:xfrm>
            <a:off x="1609852" y="3400467"/>
            <a:ext cx="2159667" cy="72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I speak</a:t>
            </a:r>
          </a:p>
        </p:txBody>
      </p:sp>
      <p:sp>
        <p:nvSpPr>
          <p:cNvPr id="10" name="Rectangle 2">
            <a:extLst>
              <a:ext uri="{FF2B5EF4-FFF2-40B4-BE49-F238E27FC236}">
                <a16:creationId xmlns:a16="http://schemas.microsoft.com/office/drawing/2014/main" id="{9F699044-B143-4F87-8635-708C729D9F63}"/>
              </a:ext>
            </a:extLst>
          </p:cNvPr>
          <p:cNvSpPr txBox="1">
            <a:spLocks noChangeArrowheads="1"/>
          </p:cNvSpPr>
          <p:nvPr/>
        </p:nvSpPr>
        <p:spPr bwMode="auto">
          <a:xfrm>
            <a:off x="4874419" y="3395705"/>
            <a:ext cx="2606717" cy="73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are spirit</a:t>
            </a:r>
          </a:p>
        </p:txBody>
      </p:sp>
      <p:sp>
        <p:nvSpPr>
          <p:cNvPr id="11" name="Rectangle 2">
            <a:extLst>
              <a:ext uri="{FF2B5EF4-FFF2-40B4-BE49-F238E27FC236}">
                <a16:creationId xmlns:a16="http://schemas.microsoft.com/office/drawing/2014/main" id="{FE3F8DA9-8AA2-42F3-9EDC-F258685E25E0}"/>
              </a:ext>
            </a:extLst>
          </p:cNvPr>
          <p:cNvSpPr txBox="1">
            <a:spLocks noChangeArrowheads="1"/>
          </p:cNvSpPr>
          <p:nvPr/>
        </p:nvSpPr>
        <p:spPr bwMode="auto">
          <a:xfrm>
            <a:off x="3777914" y="4059823"/>
            <a:ext cx="1220329" cy="75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2" name="Rectangle 2">
            <a:extLst>
              <a:ext uri="{FF2B5EF4-FFF2-40B4-BE49-F238E27FC236}">
                <a16:creationId xmlns:a16="http://schemas.microsoft.com/office/drawing/2014/main" id="{D93D1A39-DA4E-41E9-81BE-F50FF3AF985B}"/>
              </a:ext>
            </a:extLst>
          </p:cNvPr>
          <p:cNvSpPr txBox="1">
            <a:spLocks noChangeArrowheads="1"/>
          </p:cNvSpPr>
          <p:nvPr/>
        </p:nvSpPr>
        <p:spPr bwMode="auto">
          <a:xfrm>
            <a:off x="721895" y="2714667"/>
            <a:ext cx="5071686" cy="75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flesh profits nothing</a:t>
            </a:r>
          </a:p>
        </p:txBody>
      </p:sp>
      <p:sp>
        <p:nvSpPr>
          <p:cNvPr id="13" name="Arrow: Up 12">
            <a:extLst>
              <a:ext uri="{FF2B5EF4-FFF2-40B4-BE49-F238E27FC236}">
                <a16:creationId xmlns:a16="http://schemas.microsoft.com/office/drawing/2014/main" id="{D92BF37D-F3BA-4EFB-9460-387AADC34AF9}"/>
              </a:ext>
            </a:extLst>
          </p:cNvPr>
          <p:cNvSpPr/>
          <p:nvPr/>
        </p:nvSpPr>
        <p:spPr>
          <a:xfrm>
            <a:off x="6997700" y="152400"/>
            <a:ext cx="546100" cy="2667000"/>
          </a:xfrm>
          <a:prstGeom prst="upArrow">
            <a:avLst>
              <a:gd name="adj1" fmla="val 40697"/>
              <a:gd name="adj2" fmla="val 755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A89D7695-A046-4AF8-BF04-48E3CBDAC92F}"/>
              </a:ext>
            </a:extLst>
          </p:cNvPr>
          <p:cNvSpPr/>
          <p:nvPr/>
        </p:nvSpPr>
        <p:spPr>
          <a:xfrm rot="10800000">
            <a:off x="2628900" y="5613400"/>
            <a:ext cx="546100" cy="1079500"/>
          </a:xfrm>
          <a:prstGeom prst="upArrow">
            <a:avLst>
              <a:gd name="adj1" fmla="val 40697"/>
              <a:gd name="adj2" fmla="val 7558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99315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00677 -0.10185 " pathEditMode="relative" rAng="0" ptsTypes="AA">
                                      <p:cBhvr>
                                        <p:cTn id="10" dur="750" spd="-100000" fill="hold"/>
                                        <p:tgtEl>
                                          <p:spTgt spid="2"/>
                                        </p:tgtEl>
                                        <p:attrNameLst>
                                          <p:attrName>ppt_x</p:attrName>
                                          <p:attrName>ppt_y</p:attrName>
                                        </p:attrNameLst>
                                      </p:cBhvr>
                                      <p:rCtr x="-347" y="-5093"/>
                                    </p:animMotion>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42" presetClass="path" presetSubtype="0" accel="50000" decel="50000" fill="hold" grpId="1" nodeType="withEffect">
                                  <p:stCondLst>
                                    <p:cond delay="0"/>
                                  </p:stCondLst>
                                  <p:childTnLst>
                                    <p:animMotion origin="layout" path="M -4.72222E-6 -7.40741E-7 L 0.01389 0.02222 " pathEditMode="relative" rAng="0" ptsTypes="AA">
                                      <p:cBhvr>
                                        <p:cTn id="43" dur="2000" fill="hold"/>
                                        <p:tgtEl>
                                          <p:spTgt spid="6"/>
                                        </p:tgtEl>
                                        <p:attrNameLst>
                                          <p:attrName>ppt_x</p:attrName>
                                          <p:attrName>ppt_y</p:attrName>
                                        </p:attrNameLst>
                                      </p:cBhvr>
                                      <p:rCtr x="694" y="1111"/>
                                    </p:animMotion>
                                  </p:childTnLst>
                                </p:cTn>
                              </p:par>
                              <p:par>
                                <p:cTn id="44" presetID="42" presetClass="path" presetSubtype="0" accel="50000" decel="50000" fill="hold" grpId="1" nodeType="withEffect">
                                  <p:stCondLst>
                                    <p:cond delay="0"/>
                                  </p:stCondLst>
                                  <p:childTnLst>
                                    <p:animMotion origin="layout" path="M 2.77778E-6 7.40741E-7 L -0.10851 0.02315 " pathEditMode="relative" rAng="0" ptsTypes="AA">
                                      <p:cBhvr>
                                        <p:cTn id="45" dur="2000" fill="hold"/>
                                        <p:tgtEl>
                                          <p:spTgt spid="7"/>
                                        </p:tgtEl>
                                        <p:attrNameLst>
                                          <p:attrName>ppt_x</p:attrName>
                                          <p:attrName>ppt_y</p:attrName>
                                        </p:attrNameLst>
                                      </p:cBhvr>
                                      <p:rCtr x="-5434" y="1157"/>
                                    </p:animMotion>
                                  </p:childTnLst>
                                </p:cTn>
                              </p:par>
                              <p:par>
                                <p:cTn id="46" presetID="42" presetClass="path" presetSubtype="0" accel="50000" decel="50000" fill="hold" grpId="1" nodeType="withEffect">
                                  <p:stCondLst>
                                    <p:cond delay="0"/>
                                  </p:stCondLst>
                                  <p:childTnLst>
                                    <p:animMotion origin="layout" path="M 8.33333E-7 4.07407E-6 L -0.56563 0.02152 " pathEditMode="relative" rAng="0" ptsTypes="AA">
                                      <p:cBhvr>
                                        <p:cTn id="47" dur="2000" fill="hold"/>
                                        <p:tgtEl>
                                          <p:spTgt spid="8"/>
                                        </p:tgtEl>
                                        <p:attrNameLst>
                                          <p:attrName>ppt_x</p:attrName>
                                          <p:attrName>ppt_y</p:attrName>
                                        </p:attrNameLst>
                                      </p:cBhvr>
                                      <p:rCtr x="-28281" y="1065"/>
                                    </p:animMotion>
                                  </p:childTnLst>
                                </p:cTn>
                              </p:par>
                              <p:par>
                                <p:cTn id="48" presetID="42" presetClass="path" presetSubtype="0" accel="50000" decel="50000" fill="hold" grpId="1" nodeType="withEffect">
                                  <p:stCondLst>
                                    <p:cond delay="0"/>
                                  </p:stCondLst>
                                  <p:childTnLst>
                                    <p:animMotion origin="layout" path="M 2.77778E-6 -2.59259E-6 L 0.13489 -0.07546 " pathEditMode="relative" rAng="0" ptsTypes="AA">
                                      <p:cBhvr>
                                        <p:cTn id="49" dur="2000" fill="hold"/>
                                        <p:tgtEl>
                                          <p:spTgt spid="9"/>
                                        </p:tgtEl>
                                        <p:attrNameLst>
                                          <p:attrName>ppt_x</p:attrName>
                                          <p:attrName>ppt_y</p:attrName>
                                        </p:attrNameLst>
                                      </p:cBhvr>
                                      <p:rCtr x="6736" y="-3773"/>
                                    </p:animMotion>
                                  </p:childTnLst>
                                </p:cTn>
                              </p:par>
                              <p:par>
                                <p:cTn id="50" presetID="42" presetClass="path" presetSubtype="0" accel="50000" decel="50000" fill="hold" grpId="1" nodeType="withEffect">
                                  <p:stCondLst>
                                    <p:cond delay="0"/>
                                  </p:stCondLst>
                                  <p:childTnLst>
                                    <p:animMotion origin="layout" path="M -4.44444E-6 -1.11111E-6 L -0.03645 -0.07546 " pathEditMode="relative" rAng="0" ptsTypes="AA">
                                      <p:cBhvr>
                                        <p:cTn id="51" dur="2000" fill="hold"/>
                                        <p:tgtEl>
                                          <p:spTgt spid="10"/>
                                        </p:tgtEl>
                                        <p:attrNameLst>
                                          <p:attrName>ppt_x</p:attrName>
                                          <p:attrName>ppt_y</p:attrName>
                                        </p:attrNameLst>
                                      </p:cBhvr>
                                      <p:rCtr x="-1823" y="-3773"/>
                                    </p:animMotion>
                                  </p:childTnLst>
                                </p:cTn>
                              </p:par>
                              <p:par>
                                <p:cTn id="52" presetID="42" presetClass="path" presetSubtype="0" accel="50000" decel="50000" fill="hold" grpId="1" nodeType="withEffect">
                                  <p:stCondLst>
                                    <p:cond delay="0"/>
                                  </p:stCondLst>
                                  <p:childTnLst>
                                    <p:animMotion origin="layout" path="M -1.11111E-6 7.40741E-7 L 0.32101 -0.17292 " pathEditMode="relative" rAng="0" ptsTypes="AA">
                                      <p:cBhvr>
                                        <p:cTn id="53" dur="2000" fill="hold"/>
                                        <p:tgtEl>
                                          <p:spTgt spid="11"/>
                                        </p:tgtEl>
                                        <p:attrNameLst>
                                          <p:attrName>ppt_x</p:attrName>
                                          <p:attrName>ppt_y</p:attrName>
                                        </p:attrNameLst>
                                      </p:cBhvr>
                                      <p:rCtr x="16042" y="-8657"/>
                                    </p:animMotion>
                                  </p:childTnLst>
                                </p:cTn>
                              </p:par>
                              <p:par>
                                <p:cTn id="54" presetID="42" presetClass="path" presetSubtype="0" accel="50000" decel="50000" fill="hold" grpId="1" nodeType="withEffect">
                                  <p:stCondLst>
                                    <p:cond delay="0"/>
                                  </p:stCondLst>
                                  <p:childTnLst>
                                    <p:animMotion origin="layout" path="M 0 2.59259E-6 L 0.15122 0.31597 " pathEditMode="relative" rAng="0" ptsTypes="AA">
                                      <p:cBhvr>
                                        <p:cTn id="55" dur="2000" fill="hold"/>
                                        <p:tgtEl>
                                          <p:spTgt spid="12"/>
                                        </p:tgtEl>
                                        <p:attrNameLst>
                                          <p:attrName>ppt_x</p:attrName>
                                          <p:attrName>ppt_y</p:attrName>
                                        </p:attrNameLst>
                                      </p:cBhvr>
                                      <p:rCtr x="7552" y="15787"/>
                                    </p:animMotion>
                                  </p:childTnLst>
                                </p:cTn>
                              </p:par>
                              <p:par>
                                <p:cTn id="56" presetID="10" presetClass="exit" presetSubtype="0" fill="hold" grpId="2" nodeType="withEffect">
                                  <p:stCondLst>
                                    <p:cond delay="0"/>
                                  </p:stCondLst>
                                  <p:childTnLst>
                                    <p:animEffect transition="out" filter="fade">
                                      <p:cBhvr>
                                        <p:cTn id="57" dur="1250"/>
                                        <p:tgtEl>
                                          <p:spTgt spid="2"/>
                                        </p:tgtEl>
                                      </p:cBhvr>
                                    </p:animEffect>
                                    <p:set>
                                      <p:cBhvr>
                                        <p:cTn id="58" dur="1" fill="hold">
                                          <p:stCondLst>
                                            <p:cond delay="1249"/>
                                          </p:stCondLst>
                                        </p:cTn>
                                        <p:tgtEl>
                                          <p:spTgt spid="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
                                        <p:tgtEl>
                                          <p:spTgt spid="4"/>
                                        </p:tgtEl>
                                      </p:cBhvr>
                                    </p:animEffect>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down)">
                                      <p:cBhvr>
                                        <p:cTn id="91" dur="500"/>
                                        <p:tgtEl>
                                          <p:spTgt spid="13"/>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up)">
                                      <p:cBhvr>
                                        <p:cTn id="9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2" grpId="2"/>
      <p:bldP spid="5" grpId="0"/>
      <p:bldP spid="5" grpId="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93"/>
          <a:stretch/>
        </p:blipFill>
        <p:spPr>
          <a:xfrm>
            <a:off x="0" y="0"/>
            <a:ext cx="9144000" cy="6858000"/>
          </a:xfrm>
          <a:prstGeom prst="rect">
            <a:avLst/>
          </a:prstGeom>
        </p:spPr>
      </p:pic>
      <p:sp>
        <p:nvSpPr>
          <p:cNvPr id="4" name="Title 1">
            <a:extLst>
              <a:ext uri="{FF2B5EF4-FFF2-40B4-BE49-F238E27FC236}">
                <a16:creationId xmlns:a16="http://schemas.microsoft.com/office/drawing/2014/main" id="{8B731328-23D8-4EBB-B60E-0931F024659D}"/>
              </a:ext>
            </a:extLst>
          </p:cNvPr>
          <p:cNvSpPr txBox="1">
            <a:spLocks/>
          </p:cNvSpPr>
          <p:nvPr/>
        </p:nvSpPr>
        <p:spPr>
          <a:xfrm>
            <a:off x="3104130" y="3967730"/>
            <a:ext cx="52578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inherit incorruption</a:t>
            </a:r>
          </a:p>
        </p:txBody>
      </p:sp>
      <p:sp>
        <p:nvSpPr>
          <p:cNvPr id="2" name="Title 1"/>
          <p:cNvSpPr>
            <a:spLocks noGrp="1"/>
          </p:cNvSpPr>
          <p:nvPr>
            <p:ph type="title"/>
          </p:nvPr>
        </p:nvSpPr>
        <p:spPr>
          <a:xfrm>
            <a:off x="609600" y="1752600"/>
            <a:ext cx="7848600" cy="3676650"/>
          </a:xfrm>
        </p:spPr>
        <p:txBody>
          <a:bodyPr>
            <a:normAutofit/>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Now this I say, brethren, that flesh and blood cannot inherit the kingdom of God; nor does corruption inherit incorruption.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1</a:t>
            </a:r>
            <a:r>
              <a:rPr lang="en-US" sz="3200" i="1" baseline="300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st</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Corinthians 15:50</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5" name="Rectangle 2">
            <a:extLst>
              <a:ext uri="{FF2B5EF4-FFF2-40B4-BE49-F238E27FC236}">
                <a16:creationId xmlns:a16="http://schemas.microsoft.com/office/drawing/2014/main" id="{AE4BF75A-31A1-4660-8E77-A5B50B1CCB40}"/>
              </a:ext>
            </a:extLst>
          </p:cNvPr>
          <p:cNvSpPr txBox="1">
            <a:spLocks noChangeArrowheads="1"/>
          </p:cNvSpPr>
          <p:nvPr/>
        </p:nvSpPr>
        <p:spPr bwMode="auto">
          <a:xfrm>
            <a:off x="3142445" y="3920037"/>
            <a:ext cx="5182459" cy="74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inherit incorruption</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12">
            <a:extLst>
              <a:ext uri="{FF2B5EF4-FFF2-40B4-BE49-F238E27FC236}">
                <a16:creationId xmlns:a16="http://schemas.microsoft.com/office/drawing/2014/main" id="{E563E9F4-881F-413F-BAFA-4D3AB0097BF5}"/>
              </a:ext>
            </a:extLst>
          </p:cNvPr>
          <p:cNvSpPr>
            <a:spLocks noChangeArrowheads="1"/>
          </p:cNvSpPr>
          <p:nvPr/>
        </p:nvSpPr>
        <p:spPr bwMode="auto">
          <a:xfrm>
            <a:off x="2057037" y="2593800"/>
            <a:ext cx="2804894" cy="69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15900">
                    <a:srgbClr val="FFFF00"/>
                  </a:glow>
                  <a:outerShdw blurRad="80000" dist="40000" dir="5040000" algn="tl">
                    <a:srgbClr val="000000">
                      <a:alpha val="30000"/>
                    </a:srgbClr>
                  </a:outerShdw>
                </a:effectLst>
                <a:latin typeface="+mj-lt"/>
                <a:ea typeface="+mj-ea"/>
                <a:cs typeface="+mj-cs"/>
              </a:rPr>
              <a:t>Humanity</a:t>
            </a:r>
          </a:p>
        </p:txBody>
      </p:sp>
      <p:sp>
        <p:nvSpPr>
          <p:cNvPr id="12" name="Rectangle 12">
            <a:extLst>
              <a:ext uri="{FF2B5EF4-FFF2-40B4-BE49-F238E27FC236}">
                <a16:creationId xmlns:a16="http://schemas.microsoft.com/office/drawing/2014/main" id="{F1B500D8-B185-4A88-8693-A0F1B3AB001B}"/>
              </a:ext>
            </a:extLst>
          </p:cNvPr>
          <p:cNvSpPr>
            <a:spLocks noChangeArrowheads="1"/>
          </p:cNvSpPr>
          <p:nvPr/>
        </p:nvSpPr>
        <p:spPr bwMode="auto">
          <a:xfrm>
            <a:off x="1689047" y="3211550"/>
            <a:ext cx="3228640" cy="80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37CBFF"/>
                </a:solidFill>
                <a:effectLst>
                  <a:glow rad="215900">
                    <a:schemeClr val="bg1"/>
                  </a:glow>
                </a:effectLst>
                <a:uLnTx/>
                <a:uFillTx/>
                <a:latin typeface="Calibri" panose="020F0502020204030204" pitchFamily="34" charset="0"/>
                <a:ea typeface="+mn-ea"/>
                <a:cs typeface="+mn-cs"/>
              </a:rPr>
              <a:t>Eternal life</a:t>
            </a:r>
            <a:endParaRPr kumimoji="0" lang="en-US" altLang="en-US" sz="4800" b="1" i="1" u="none" strike="noStrike" kern="1200" cap="none" spc="0" normalizeH="0" baseline="0" noProof="0" dirty="0">
              <a:ln>
                <a:noFill/>
              </a:ln>
              <a:solidFill>
                <a:srgbClr val="37CBFF"/>
              </a:solidFill>
              <a:effectLst>
                <a:glow rad="215900">
                  <a:schemeClr val="bg1"/>
                </a:glow>
              </a:effectLst>
              <a:uLnTx/>
              <a:uFillTx/>
              <a:latin typeface="Calibri" panose="020F0502020204030204" pitchFamily="34" charset="0"/>
              <a:ea typeface="+mn-ea"/>
              <a:cs typeface="+mn-cs"/>
            </a:endParaRPr>
          </a:p>
        </p:txBody>
      </p:sp>
      <p:sp>
        <p:nvSpPr>
          <p:cNvPr id="6" name="Rectangle 12">
            <a:extLst>
              <a:ext uri="{FF2B5EF4-FFF2-40B4-BE49-F238E27FC236}">
                <a16:creationId xmlns:a16="http://schemas.microsoft.com/office/drawing/2014/main" id="{C0D5F81B-7FDC-4BBB-A9C5-873165FB15C6}"/>
              </a:ext>
            </a:extLst>
          </p:cNvPr>
          <p:cNvSpPr>
            <a:spLocks noChangeArrowheads="1"/>
          </p:cNvSpPr>
          <p:nvPr/>
        </p:nvSpPr>
        <p:spPr bwMode="auto">
          <a:xfrm>
            <a:off x="2057037" y="2593800"/>
            <a:ext cx="2804894" cy="69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52400">
                    <a:schemeClr val="tx1"/>
                  </a:glow>
                  <a:outerShdw blurRad="80000" dist="40000" dir="5040000" algn="tl">
                    <a:srgbClr val="000000">
                      <a:alpha val="30000"/>
                    </a:srgbClr>
                  </a:outerShdw>
                </a:effectLst>
                <a:latin typeface="+mj-lt"/>
                <a:ea typeface="+mj-ea"/>
                <a:cs typeface="+mj-cs"/>
              </a:rPr>
              <a:t>Humanity</a:t>
            </a:r>
          </a:p>
        </p:txBody>
      </p:sp>
      <p:sp>
        <p:nvSpPr>
          <p:cNvPr id="7" name="Rectangle 12">
            <a:extLst>
              <a:ext uri="{FF2B5EF4-FFF2-40B4-BE49-F238E27FC236}">
                <a16:creationId xmlns:a16="http://schemas.microsoft.com/office/drawing/2014/main" id="{D370349A-9654-4ABB-9956-7D556DAB54D7}"/>
              </a:ext>
            </a:extLst>
          </p:cNvPr>
          <p:cNvSpPr>
            <a:spLocks noChangeArrowheads="1"/>
          </p:cNvSpPr>
          <p:nvPr/>
        </p:nvSpPr>
        <p:spPr bwMode="auto">
          <a:xfrm>
            <a:off x="1689047" y="3211550"/>
            <a:ext cx="3228640" cy="80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37CBFF"/>
                </a:solidFill>
                <a:effectLst>
                  <a:glow rad="152400">
                    <a:schemeClr val="tx1"/>
                  </a:glow>
                </a:effectLst>
                <a:uLnTx/>
                <a:uFillTx/>
                <a:latin typeface="Calibri" panose="020F0502020204030204" pitchFamily="34" charset="0"/>
                <a:ea typeface="+mn-ea"/>
                <a:cs typeface="+mn-cs"/>
              </a:rPr>
              <a:t>Eternal life</a:t>
            </a:r>
            <a:endParaRPr kumimoji="0" lang="en-US" altLang="en-US" sz="4800" b="1" i="1" u="none" strike="noStrike" kern="1200" cap="none" spc="0" normalizeH="0" baseline="0" noProof="0" dirty="0">
              <a:ln>
                <a:noFill/>
              </a:ln>
              <a:solidFill>
                <a:srgbClr val="37CBFF"/>
              </a:solidFill>
              <a:effectLst>
                <a:glow rad="152400">
                  <a:schemeClr val="tx1"/>
                </a:glow>
              </a:effectLst>
              <a:uLnTx/>
              <a:uFillTx/>
              <a:latin typeface="Calibri" panose="020F0502020204030204" pitchFamily="34" charset="0"/>
              <a:ea typeface="+mn-ea"/>
              <a:cs typeface="+mn-cs"/>
            </a:endParaRPr>
          </a:p>
        </p:txBody>
      </p:sp>
      <p:sp>
        <p:nvSpPr>
          <p:cNvPr id="8" name="Title 1">
            <a:extLst>
              <a:ext uri="{FF2B5EF4-FFF2-40B4-BE49-F238E27FC236}">
                <a16:creationId xmlns:a16="http://schemas.microsoft.com/office/drawing/2014/main" id="{31A5A972-0107-4F85-9DD8-8176EB445007}"/>
              </a:ext>
            </a:extLst>
          </p:cNvPr>
          <p:cNvSpPr txBox="1">
            <a:spLocks/>
          </p:cNvSpPr>
          <p:nvPr/>
        </p:nvSpPr>
        <p:spPr>
          <a:xfrm>
            <a:off x="129473" y="3880623"/>
            <a:ext cx="3316253" cy="98213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chemeClr val="tx1">
                    <a:lumMod val="65000"/>
                    <a:lumOff val="35000"/>
                  </a:schemeClr>
                </a:solidFill>
                <a:effectLst>
                  <a:glow rad="63500">
                    <a:srgbClr val="C00000"/>
                  </a:glow>
                  <a:outerShdw blurRad="50800" algn="tl" rotWithShape="0">
                    <a:srgbClr val="000000"/>
                  </a:outerShdw>
                </a:effectLst>
                <a:uLnTx/>
                <a:uFillTx/>
                <a:latin typeface="Calibri" panose="020F0502020204030204" pitchFamily="34" charset="0"/>
                <a:ea typeface="+mj-ea"/>
                <a:cs typeface="+mj-cs"/>
              </a:rPr>
              <a:t>temporary</a:t>
            </a:r>
          </a:p>
        </p:txBody>
      </p:sp>
      <p:sp>
        <p:nvSpPr>
          <p:cNvPr id="9" name="Title 1">
            <a:extLst>
              <a:ext uri="{FF2B5EF4-FFF2-40B4-BE49-F238E27FC236}">
                <a16:creationId xmlns:a16="http://schemas.microsoft.com/office/drawing/2014/main" id="{B118A5F4-2370-40FF-B836-C7D33E559D80}"/>
              </a:ext>
            </a:extLst>
          </p:cNvPr>
          <p:cNvSpPr txBox="1">
            <a:spLocks/>
          </p:cNvSpPr>
          <p:nvPr/>
        </p:nvSpPr>
        <p:spPr>
          <a:xfrm>
            <a:off x="5125216" y="3814517"/>
            <a:ext cx="338316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C00000"/>
                  </a:glow>
                  <a:outerShdw blurRad="50800" algn="tl" rotWithShape="0">
                    <a:srgbClr val="000000"/>
                  </a:outerShdw>
                </a:effectLst>
                <a:uLnTx/>
                <a:uFillTx/>
                <a:latin typeface="Calibri" panose="020F0502020204030204" pitchFamily="34" charset="0"/>
                <a:ea typeface="+mj-ea"/>
                <a:cs typeface="+mj-cs"/>
              </a:rPr>
              <a:t>permanent</a:t>
            </a:r>
          </a:p>
        </p:txBody>
      </p:sp>
      <p:sp>
        <p:nvSpPr>
          <p:cNvPr id="10" name="&quot;No&quot; Symbol 39">
            <a:extLst>
              <a:ext uri="{FF2B5EF4-FFF2-40B4-BE49-F238E27FC236}">
                <a16:creationId xmlns:a16="http://schemas.microsoft.com/office/drawing/2014/main" id="{E9599378-0B11-4D9B-B564-334DBC1D21BD}"/>
              </a:ext>
            </a:extLst>
          </p:cNvPr>
          <p:cNvSpPr/>
          <p:nvPr/>
        </p:nvSpPr>
        <p:spPr>
          <a:xfrm>
            <a:off x="6757677" y="2609386"/>
            <a:ext cx="769396" cy="757999"/>
          </a:xfrm>
          <a:prstGeom prst="noSmoking">
            <a:avLst>
              <a:gd name="adj" fmla="val 1416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quot;No&quot; Symbol 39">
            <a:extLst>
              <a:ext uri="{FF2B5EF4-FFF2-40B4-BE49-F238E27FC236}">
                <a16:creationId xmlns:a16="http://schemas.microsoft.com/office/drawing/2014/main" id="{B03A4A62-2928-4CAB-AA09-7AD6288314F8}"/>
              </a:ext>
            </a:extLst>
          </p:cNvPr>
          <p:cNvSpPr/>
          <p:nvPr/>
        </p:nvSpPr>
        <p:spPr>
          <a:xfrm>
            <a:off x="3902472" y="3951607"/>
            <a:ext cx="769396" cy="757999"/>
          </a:xfrm>
          <a:prstGeom prst="noSmoking">
            <a:avLst>
              <a:gd name="adj" fmla="val 1416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2">
            <a:extLst>
              <a:ext uri="{FF2B5EF4-FFF2-40B4-BE49-F238E27FC236}">
                <a16:creationId xmlns:a16="http://schemas.microsoft.com/office/drawing/2014/main" id="{8EE3AA89-64F4-49E1-A840-EABE456F4D21}"/>
              </a:ext>
            </a:extLst>
          </p:cNvPr>
          <p:cNvSpPr>
            <a:spLocks noChangeArrowheads="1"/>
          </p:cNvSpPr>
          <p:nvPr/>
        </p:nvSpPr>
        <p:spPr bwMode="auto">
          <a:xfrm>
            <a:off x="667076" y="5155894"/>
            <a:ext cx="2671035" cy="86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0" b="1" dirty="0">
                <a:ln w="19050">
                  <a:solidFill>
                    <a:schemeClr val="bg1"/>
                  </a:solidFill>
                </a:ln>
                <a:effectLst>
                  <a:glow rad="152400">
                    <a:schemeClr val="tx1"/>
                  </a:glow>
                  <a:outerShdw blurRad="80000" dist="40000" dir="5040000" algn="tl">
                    <a:srgbClr val="000000">
                      <a:alpha val="30000"/>
                    </a:srgbClr>
                  </a:outerShdw>
                </a:effectLst>
                <a:latin typeface="+mj-lt"/>
                <a:ea typeface="+mj-ea"/>
                <a:cs typeface="+mj-cs"/>
              </a:rPr>
              <a:t>DEATH</a:t>
            </a:r>
          </a:p>
        </p:txBody>
      </p:sp>
      <p:sp>
        <p:nvSpPr>
          <p:cNvPr id="15" name="Rectangle 12">
            <a:extLst>
              <a:ext uri="{FF2B5EF4-FFF2-40B4-BE49-F238E27FC236}">
                <a16:creationId xmlns:a16="http://schemas.microsoft.com/office/drawing/2014/main" id="{FFE5DE69-9B90-4AE1-9154-787DFBE6218A}"/>
              </a:ext>
            </a:extLst>
          </p:cNvPr>
          <p:cNvSpPr>
            <a:spLocks noChangeArrowheads="1"/>
          </p:cNvSpPr>
          <p:nvPr/>
        </p:nvSpPr>
        <p:spPr bwMode="auto">
          <a:xfrm>
            <a:off x="5860973" y="5155894"/>
            <a:ext cx="1916755" cy="85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0" b="1" dirty="0">
                <a:ln w="11430"/>
                <a:solidFill>
                  <a:schemeClr val="bg1"/>
                </a:solidFill>
                <a:effectLst>
                  <a:glow rad="152400">
                    <a:schemeClr val="tx1"/>
                  </a:glow>
                  <a:outerShdw blurRad="80000" dist="40000" dir="5040000" algn="tl">
                    <a:srgbClr val="000000">
                      <a:alpha val="30000"/>
                    </a:srgbClr>
                  </a:outerShdw>
                </a:effectLst>
                <a:latin typeface="+mj-lt"/>
                <a:ea typeface="+mj-ea"/>
                <a:cs typeface="+mj-cs"/>
              </a:rPr>
              <a:t>LIFE</a:t>
            </a: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childTnLst>
                                </p:cTn>
                              </p:par>
                              <p:par>
                                <p:cTn id="25" presetID="0" presetClass="entr" presetSubtype="0" fill="hold" grpId="0" nodeType="withEffect">
                                  <p:stCondLst>
                                    <p:cond delay="90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stCondLst>
                                            <p:cond delay="0"/>
                                          </p:stCondLst>
                                        </p:cTn>
                                        <p:tgtEl>
                                          <p:spTgt spid="10"/>
                                        </p:tgtEl>
                                      </p:cBhvr>
                                    </p:animEffect>
                                    <p:anim to="" calcmode="lin" valueType="num">
                                      <p:cBhvr>
                                        <p:cTn id="2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0" presetID="39" presetClass="entr" presetSubtype="0" accel="100000" fill="hold" grpId="0" nodeType="withEffect">
                                  <p:stCondLst>
                                    <p:cond delay="100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
                                          </p:val>
                                        </p:tav>
                                        <p:tav tm="100000">
                                          <p:val>
                                            <p:strVal val="#ppt_y"/>
                                          </p:val>
                                        </p:tav>
                                      </p:tavLst>
                                    </p:anim>
                                  </p:childTnLst>
                                </p:cTn>
                              </p:par>
                              <p:par>
                                <p:cTn id="36" presetID="39" presetClass="entr" presetSubtype="0" accel="100000" fill="hold" grpId="0" nodeType="withEffect">
                                  <p:stCondLst>
                                    <p:cond delay="100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18" presetClass="emph" presetSubtype="0" fill="hold" grpId="1" nodeType="withEffect">
                                  <p:stCondLst>
                                    <p:cond delay="0"/>
                                  </p:stCondLst>
                                  <p:childTnLst>
                                    <p:set>
                                      <p:cBhvr override="childStyle">
                                        <p:cTn id="48" dur="500" fill="hold"/>
                                        <p:tgtEl>
                                          <p:spTgt spid="4"/>
                                        </p:tgtEl>
                                        <p:attrNameLst>
                                          <p:attrName>style.textDecorationUnderline</p:attrName>
                                        </p:attrNameLst>
                                      </p:cBhvr>
                                      <p:to>
                                        <p:strVal val="true"/>
                                      </p:to>
                                    </p:set>
                                  </p:childTnLst>
                                </p:cTn>
                              </p:par>
                              <p:par>
                                <p:cTn id="49" presetID="22" presetClass="entr" presetSubtype="8"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dissolve">
                                      <p:cBhvr>
                                        <p:cTn id="56" dur="500">
                                          <p:stCondLst>
                                            <p:cond delay="0"/>
                                          </p:stCondLst>
                                        </p:cTn>
                                        <p:tgtEl>
                                          <p:spTgt spid="8"/>
                                        </p:tgtEl>
                                      </p:cBhvr>
                                    </p:animEffect>
                                    <p:anim to="" calcmode="lin" valueType="num">
                                      <p:cBhvr>
                                        <p:cTn id="5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59" presetID="0" presetClass="entr" presetSubtype="0" fill="hold" grpId="0" nodeType="withEffect">
                                  <p:stCondLst>
                                    <p:cond delay="250"/>
                                  </p:stCondLst>
                                  <p:childTnLst>
                                    <p:set>
                                      <p:cBhvr>
                                        <p:cTn id="60" dur="1" fill="hold">
                                          <p:stCondLst>
                                            <p:cond delay="0"/>
                                          </p:stCondLst>
                                        </p:cTn>
                                        <p:tgtEl>
                                          <p:spTgt spid="9"/>
                                        </p:tgtEl>
                                        <p:attrNameLst>
                                          <p:attrName>style.visibility</p:attrName>
                                        </p:attrNameLst>
                                      </p:cBhvr>
                                      <p:to>
                                        <p:strVal val="visible"/>
                                      </p:to>
                                    </p:set>
                                    <p:animEffect transition="in" filter="dissolve">
                                      <p:cBhvr>
                                        <p:cTn id="61" dur="500">
                                          <p:stCondLst>
                                            <p:cond delay="0"/>
                                          </p:stCondLst>
                                        </p:cTn>
                                        <p:tgtEl>
                                          <p:spTgt spid="9"/>
                                        </p:tgtEl>
                                      </p:cBhvr>
                                    </p:animEffect>
                                    <p:anim to="" calcmode="lin" valueType="num">
                                      <p:cBhvr>
                                        <p:cTn id="6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64" presetID="16" presetClass="exit" presetSubtype="21" fill="hold" grpId="2" nodeType="withEffect">
                                  <p:stCondLst>
                                    <p:cond delay="0"/>
                                  </p:stCondLst>
                                  <p:childTnLst>
                                    <p:animEffect transition="out" filter="barn(inVertical)">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1000"/>
                                        <p:tgtEl>
                                          <p:spTgt spid="14"/>
                                        </p:tgtEl>
                                      </p:cBhvr>
                                    </p:animEffect>
                                    <p:anim calcmode="lin" valueType="num">
                                      <p:cBhvr>
                                        <p:cTn id="90" dur="1000" fill="hold"/>
                                        <p:tgtEl>
                                          <p:spTgt spid="14"/>
                                        </p:tgtEl>
                                        <p:attrNameLst>
                                          <p:attrName>ppt_x</p:attrName>
                                        </p:attrNameLst>
                                      </p:cBhvr>
                                      <p:tavLst>
                                        <p:tav tm="0">
                                          <p:val>
                                            <p:strVal val="#ppt_x"/>
                                          </p:val>
                                        </p:tav>
                                        <p:tav tm="100000">
                                          <p:val>
                                            <p:strVal val="#ppt_x"/>
                                          </p:val>
                                        </p:tav>
                                      </p:tavLst>
                                    </p:anim>
                                    <p:anim calcmode="lin" valueType="num">
                                      <p:cBhvr>
                                        <p:cTn id="91" dur="1000" fill="hold"/>
                                        <p:tgtEl>
                                          <p:spTgt spid="14"/>
                                        </p:tgtEl>
                                        <p:attrNameLst>
                                          <p:attrName>ppt_y</p:attrName>
                                        </p:attrNameLst>
                                      </p:cBhvr>
                                      <p:tavLst>
                                        <p:tav tm="0">
                                          <p:val>
                                            <p:strVal val="#ppt_y-.1"/>
                                          </p:val>
                                        </p:tav>
                                        <p:tav tm="100000">
                                          <p:val>
                                            <p:strVal val="#ppt_y"/>
                                          </p:val>
                                        </p:tav>
                                      </p:tavLst>
                                    </p:anim>
                                  </p:childTnLst>
                                </p:cTn>
                              </p:par>
                              <p:par>
                                <p:cTn id="92" presetID="17" presetClass="entr" presetSubtype="10" fill="hold" grpId="2" nodeType="with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p:cTn id="94" dur="1000" fill="hold"/>
                                        <p:tgtEl>
                                          <p:spTgt spid="14"/>
                                        </p:tgtEl>
                                        <p:attrNameLst>
                                          <p:attrName>ppt_w</p:attrName>
                                        </p:attrNameLst>
                                      </p:cBhvr>
                                      <p:tavLst>
                                        <p:tav tm="0">
                                          <p:val>
                                            <p:fltVal val="0"/>
                                          </p:val>
                                        </p:tav>
                                        <p:tav tm="100000">
                                          <p:val>
                                            <p:strVal val="#ppt_w"/>
                                          </p:val>
                                        </p:tav>
                                      </p:tavLst>
                                    </p:anim>
                                    <p:anim calcmode="lin" valueType="num">
                                      <p:cBhvr>
                                        <p:cTn id="95" dur="1000" fill="hold"/>
                                        <p:tgtEl>
                                          <p:spTgt spid="14"/>
                                        </p:tgtEl>
                                        <p:attrNameLst>
                                          <p:attrName>ppt_h</p:attrName>
                                        </p:attrNameLst>
                                      </p:cBhvr>
                                      <p:tavLst>
                                        <p:tav tm="0">
                                          <p:val>
                                            <p:strVal val="#ppt_h"/>
                                          </p:val>
                                        </p:tav>
                                        <p:tav tm="100000">
                                          <p:val>
                                            <p:strVal val="#ppt_h"/>
                                          </p:val>
                                        </p:tav>
                                      </p:tavLst>
                                    </p:anim>
                                  </p:childTnLst>
                                </p:cTn>
                              </p:par>
                              <p:par>
                                <p:cTn id="96" presetID="0" presetClass="entr" presetSubtype="0" fill="hold" grpId="0" nodeType="withEffect">
                                  <p:stCondLst>
                                    <p:cond delay="500"/>
                                  </p:stCondLst>
                                  <p:childTnLst>
                                    <p:set>
                                      <p:cBhvr>
                                        <p:cTn id="97" dur="1" fill="hold">
                                          <p:stCondLst>
                                            <p:cond delay="0"/>
                                          </p:stCondLst>
                                        </p:cTn>
                                        <p:tgtEl>
                                          <p:spTgt spid="13"/>
                                        </p:tgtEl>
                                        <p:attrNameLst>
                                          <p:attrName>style.visibility</p:attrName>
                                        </p:attrNameLst>
                                      </p:cBhvr>
                                      <p:to>
                                        <p:strVal val="visible"/>
                                      </p:to>
                                    </p:set>
                                    <p:animEffect transition="in" filter="dissolve">
                                      <p:cBhvr>
                                        <p:cTn id="98" dur="500">
                                          <p:stCondLst>
                                            <p:cond delay="0"/>
                                          </p:stCondLst>
                                        </p:cTn>
                                        <p:tgtEl>
                                          <p:spTgt spid="13"/>
                                        </p:tgtEl>
                                      </p:cBhvr>
                                    </p:animEffect>
                                    <p:anim to="" calcmode="lin" valueType="num">
                                      <p:cBhvr>
                                        <p:cTn id="99"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00"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101" presetID="47" presetClass="entr" presetSubtype="0" fill="hold" grpId="0" nodeType="withEffect">
                                  <p:stCondLst>
                                    <p:cond delay="90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1000"/>
                                        <p:tgtEl>
                                          <p:spTgt spid="15"/>
                                        </p:tgtEl>
                                      </p:cBhvr>
                                    </p:animEffect>
                                    <p:anim calcmode="lin" valueType="num">
                                      <p:cBhvr>
                                        <p:cTn id="104" dur="1000" fill="hold"/>
                                        <p:tgtEl>
                                          <p:spTgt spid="15"/>
                                        </p:tgtEl>
                                        <p:attrNameLst>
                                          <p:attrName>ppt_x</p:attrName>
                                        </p:attrNameLst>
                                      </p:cBhvr>
                                      <p:tavLst>
                                        <p:tav tm="0">
                                          <p:val>
                                            <p:strVal val="#ppt_x"/>
                                          </p:val>
                                        </p:tav>
                                        <p:tav tm="100000">
                                          <p:val>
                                            <p:strVal val="#ppt_x"/>
                                          </p:val>
                                        </p:tav>
                                      </p:tavLst>
                                    </p:anim>
                                    <p:anim calcmode="lin" valueType="num">
                                      <p:cBhvr>
                                        <p:cTn id="105" dur="1000" fill="hold"/>
                                        <p:tgtEl>
                                          <p:spTgt spid="15"/>
                                        </p:tgtEl>
                                        <p:attrNameLst>
                                          <p:attrName>ppt_y</p:attrName>
                                        </p:attrNameLst>
                                      </p:cBhvr>
                                      <p:tavLst>
                                        <p:tav tm="0">
                                          <p:val>
                                            <p:strVal val="#ppt_y-.1"/>
                                          </p:val>
                                        </p:tav>
                                        <p:tav tm="100000">
                                          <p:val>
                                            <p:strVal val="#ppt_y"/>
                                          </p:val>
                                        </p:tav>
                                      </p:tavLst>
                                    </p:anim>
                                  </p:childTnLst>
                                </p:cTn>
                              </p:par>
                              <p:par>
                                <p:cTn id="106" presetID="17" presetClass="entr" presetSubtype="10" fill="hold" grpId="2" nodeType="withEffect">
                                  <p:stCondLst>
                                    <p:cond delay="900"/>
                                  </p:stCondLst>
                                  <p:childTnLst>
                                    <p:set>
                                      <p:cBhvr>
                                        <p:cTn id="107" dur="1" fill="hold">
                                          <p:stCondLst>
                                            <p:cond delay="0"/>
                                          </p:stCondLst>
                                        </p:cTn>
                                        <p:tgtEl>
                                          <p:spTgt spid="15"/>
                                        </p:tgtEl>
                                        <p:attrNameLst>
                                          <p:attrName>style.visibility</p:attrName>
                                        </p:attrNameLst>
                                      </p:cBhvr>
                                      <p:to>
                                        <p:strVal val="visible"/>
                                      </p:to>
                                    </p:set>
                                    <p:anim calcmode="lin" valueType="num">
                                      <p:cBhvr>
                                        <p:cTn id="108" dur="1000" fill="hold"/>
                                        <p:tgtEl>
                                          <p:spTgt spid="15"/>
                                        </p:tgtEl>
                                        <p:attrNameLst>
                                          <p:attrName>ppt_w</p:attrName>
                                        </p:attrNameLst>
                                      </p:cBhvr>
                                      <p:tavLst>
                                        <p:tav tm="0">
                                          <p:val>
                                            <p:fltVal val="0"/>
                                          </p:val>
                                        </p:tav>
                                        <p:tav tm="100000">
                                          <p:val>
                                            <p:strVal val="#ppt_w"/>
                                          </p:val>
                                        </p:tav>
                                      </p:tavLst>
                                    </p:anim>
                                    <p:anim calcmode="lin" valueType="num">
                                      <p:cBhvr>
                                        <p:cTn id="109"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0" presetClass="exit" presetSubtype="0" fill="hold" grpId="1" nodeType="clickEffect">
                                  <p:stCondLst>
                                    <p:cond delay="0"/>
                                  </p:stCondLst>
                                  <p:childTnLst>
                                    <p:set>
                                      <p:cBhvr>
                                        <p:cTn id="113" dur="1" fill="hold">
                                          <p:stCondLst>
                                            <p:cond delay="1249"/>
                                          </p:stCondLst>
                                        </p:cTn>
                                        <p:tgtEl>
                                          <p:spTgt spid="8"/>
                                        </p:tgtEl>
                                        <p:attrNameLst>
                                          <p:attrName>style.visibility</p:attrName>
                                        </p:attrNameLst>
                                      </p:cBhvr>
                                      <p:to>
                                        <p:strVal val="hidden"/>
                                      </p:to>
                                    </p:set>
                                    <p:animEffect transition="out" filter="dissolve">
                                      <p:cBhvr>
                                        <p:cTn id="114" dur="1250">
                                          <p:stCondLst>
                                            <p:cond delay="0"/>
                                          </p:stCondLst>
                                        </p:cTn>
                                        <p:tgtEl>
                                          <p:spTgt spid="8"/>
                                        </p:tgtEl>
                                      </p:cBhvr>
                                    </p:animEffect>
                                    <p:anim to="" calcmode="lin" valueType="num">
                                      <p:cBhvr>
                                        <p:cTn id="115" dur="125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16" dur="1250" fill="hold">
                                          <p:stCondLst>
                                            <p:cond delay="0"/>
                                          </p:stCondLst>
                                        </p:cTn>
                                        <p:tgtEl>
                                          <p:spTgt spid="8"/>
                                        </p:tgtEl>
                                        <p:attrNameLst>
                                          <p:attrName>ppt_h</p:attrName>
                                        </p:attrNameLst>
                                      </p:cBhvr>
                                      <p:tavLst>
                                        <p:tav tm="0">
                                          <p:val>
                                            <p:strVal val="#ppt_h"/>
                                          </p:val>
                                        </p:tav>
                                        <p:tav tm="100000">
                                          <p:val>
                                            <p:strVal val="#ppt_h*4"/>
                                          </p:val>
                                        </p:tav>
                                      </p:tavLst>
                                    </p:anim>
                                  </p:childTnLst>
                                </p:cTn>
                              </p:par>
                              <p:par>
                                <p:cTn id="117" presetID="0" presetClass="exit" presetSubtype="0" fill="hold" grpId="1" nodeType="withEffect">
                                  <p:stCondLst>
                                    <p:cond delay="0"/>
                                  </p:stCondLst>
                                  <p:childTnLst>
                                    <p:set>
                                      <p:cBhvr>
                                        <p:cTn id="118" dur="1" fill="hold">
                                          <p:stCondLst>
                                            <p:cond delay="1249"/>
                                          </p:stCondLst>
                                        </p:cTn>
                                        <p:tgtEl>
                                          <p:spTgt spid="9"/>
                                        </p:tgtEl>
                                        <p:attrNameLst>
                                          <p:attrName>style.visibility</p:attrName>
                                        </p:attrNameLst>
                                      </p:cBhvr>
                                      <p:to>
                                        <p:strVal val="hidden"/>
                                      </p:to>
                                    </p:set>
                                    <p:animEffect transition="out" filter="dissolve">
                                      <p:cBhvr>
                                        <p:cTn id="119" dur="1250">
                                          <p:stCondLst>
                                            <p:cond delay="0"/>
                                          </p:stCondLst>
                                        </p:cTn>
                                        <p:tgtEl>
                                          <p:spTgt spid="9"/>
                                        </p:tgtEl>
                                      </p:cBhvr>
                                    </p:animEffect>
                                    <p:anim to="" calcmode="lin" valueType="num">
                                      <p:cBhvr>
                                        <p:cTn id="120" dur="125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21" dur="1250" fill="hold">
                                          <p:stCondLst>
                                            <p:cond delay="0"/>
                                          </p:stCondLst>
                                        </p:cTn>
                                        <p:tgtEl>
                                          <p:spTgt spid="9"/>
                                        </p:tgtEl>
                                        <p:attrNameLst>
                                          <p:attrName>ppt_h</p:attrName>
                                        </p:attrNameLst>
                                      </p:cBhvr>
                                      <p:tavLst>
                                        <p:tav tm="0">
                                          <p:val>
                                            <p:strVal val="#ppt_h"/>
                                          </p:val>
                                        </p:tav>
                                        <p:tav tm="100000">
                                          <p:val>
                                            <p:strVal val="#ppt_h*4"/>
                                          </p:val>
                                        </p:tav>
                                      </p:tavLst>
                                    </p:anim>
                                  </p:childTnLst>
                                </p:cTn>
                              </p:par>
                              <p:par>
                                <p:cTn id="122" presetID="8" presetClass="emph" presetSubtype="0" fill="hold" grpId="3" nodeType="withEffect">
                                  <p:stCondLst>
                                    <p:cond delay="0"/>
                                  </p:stCondLst>
                                  <p:childTnLst>
                                    <p:animRot by="-43200000">
                                      <p:cBhvr>
                                        <p:cTn id="123" dur="1250" fill="hold"/>
                                        <p:tgtEl>
                                          <p:spTgt spid="8"/>
                                        </p:tgtEl>
                                        <p:attrNameLst>
                                          <p:attrName>r</p:attrName>
                                        </p:attrNameLst>
                                      </p:cBhvr>
                                    </p:animRot>
                                  </p:childTnLst>
                                </p:cTn>
                              </p:par>
                              <p:par>
                                <p:cTn id="124" presetID="8" presetClass="emph" presetSubtype="0" fill="hold" grpId="3" nodeType="withEffect">
                                  <p:stCondLst>
                                    <p:cond delay="0"/>
                                  </p:stCondLst>
                                  <p:childTnLst>
                                    <p:animRot by="43200000">
                                      <p:cBhvr>
                                        <p:cTn id="125" dur="1250" fill="hold"/>
                                        <p:tgtEl>
                                          <p:spTgt spid="9"/>
                                        </p:tgtEl>
                                        <p:attrNameLst>
                                          <p:attrName>r</p:attrName>
                                        </p:attrNameLst>
                                      </p:cBhvr>
                                    </p:animRot>
                                  </p:childTnLst>
                                </p:cTn>
                              </p:par>
                              <p:par>
                                <p:cTn id="126" presetID="42" presetClass="path" presetSubtype="0" accel="50000" decel="50000" fill="hold" grpId="2" nodeType="withEffect">
                                  <p:stCondLst>
                                    <p:cond delay="0"/>
                                  </p:stCondLst>
                                  <p:childTnLst>
                                    <p:animMotion origin="layout" path="M 3.88889E-6 1.48148E-6 L 0.29843 -0.14884 " pathEditMode="relative" rAng="0" ptsTypes="AA">
                                      <p:cBhvr>
                                        <p:cTn id="127" dur="1250" fill="hold"/>
                                        <p:tgtEl>
                                          <p:spTgt spid="8"/>
                                        </p:tgtEl>
                                        <p:attrNameLst>
                                          <p:attrName>ppt_x</p:attrName>
                                          <p:attrName>ppt_y</p:attrName>
                                        </p:attrNameLst>
                                      </p:cBhvr>
                                      <p:rCtr x="14913" y="-7454"/>
                                    </p:animMotion>
                                  </p:childTnLst>
                                </p:cTn>
                              </p:par>
                              <p:par>
                                <p:cTn id="128" presetID="42" presetClass="path" presetSubtype="0" accel="50000" decel="50000" fill="hold" grpId="2" nodeType="withEffect">
                                  <p:stCondLst>
                                    <p:cond delay="0"/>
                                  </p:stCondLst>
                                  <p:childTnLst>
                                    <p:animMotion origin="layout" path="M 3.88889E-6 3.7037E-7 L -0.24914 -0.15394 " pathEditMode="relative" rAng="0" ptsTypes="AA">
                                      <p:cBhvr>
                                        <p:cTn id="129" dur="1250" fill="hold"/>
                                        <p:tgtEl>
                                          <p:spTgt spid="9"/>
                                        </p:tgtEl>
                                        <p:attrNameLst>
                                          <p:attrName>ppt_x</p:attrName>
                                          <p:attrName>ppt_y</p:attrName>
                                        </p:attrNameLst>
                                      </p:cBhvr>
                                      <p:rCtr x="-12465" y="-7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5" grpId="0"/>
      <p:bldP spid="5" grpId="1"/>
      <p:bldP spid="11" grpId="0"/>
      <p:bldP spid="11" grpId="1"/>
      <p:bldP spid="12" grpId="0"/>
      <p:bldP spid="12" grpId="1"/>
      <p:bldP spid="6" grpId="0"/>
      <p:bldP spid="6" grpId="1"/>
      <p:bldP spid="7" grpId="0"/>
      <p:bldP spid="7" grpId="1"/>
      <p:bldP spid="8" grpId="0"/>
      <p:bldP spid="8" grpId="1"/>
      <p:bldP spid="8" grpId="2"/>
      <p:bldP spid="8" grpId="3"/>
      <p:bldP spid="9" grpId="0"/>
      <p:bldP spid="9" grpId="1"/>
      <p:bldP spid="9" grpId="2"/>
      <p:bldP spid="9" grpId="3"/>
      <p:bldP spid="10" grpId="0" animBg="1"/>
      <p:bldP spid="10" grpId="1" animBg="1"/>
      <p:bldP spid="13" grpId="0" animBg="1"/>
      <p:bldP spid="14" grpId="0"/>
      <p:bldP spid="14" grpId="2"/>
      <p:bldP spid="15" grpId="0"/>
      <p:bldP spid="1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0965" cy="6858000"/>
          </a:xfrm>
          <a:prstGeom prst="rect">
            <a:avLst/>
          </a:prstGeom>
        </p:spPr>
      </p:pic>
      <p:sp>
        <p:nvSpPr>
          <p:cNvPr id="2" name="Title 1"/>
          <p:cNvSpPr>
            <a:spLocks noGrp="1"/>
          </p:cNvSpPr>
          <p:nvPr>
            <p:ph type="title"/>
          </p:nvPr>
        </p:nvSpPr>
        <p:spPr>
          <a:xfrm>
            <a:off x="609600" y="2590800"/>
            <a:ext cx="7924800" cy="3810000"/>
          </a:xfrm>
        </p:spPr>
        <p:txBody>
          <a:bodyPr>
            <a:normAutofit/>
          </a:bodyPr>
          <a:lstStyle/>
          <a:p>
            <a:r>
              <a:rPr lang="en-US" b="1" dirty="0">
                <a:ln w="18415" cmpd="sng">
                  <a:noFill/>
                  <a:prstDash val="solid"/>
                </a:ln>
                <a:solidFill>
                  <a:srgbClr val="FFFFFF"/>
                </a:solidFill>
                <a:effectLst>
                  <a:glow rad="101600">
                    <a:schemeClr val="tx1">
                      <a:alpha val="80000"/>
                    </a:schemeClr>
                  </a:glow>
                  <a:outerShdw blurRad="63500" dir="3600000" algn="tl" rotWithShape="0">
                    <a:srgbClr val="000000">
                      <a:alpha val="70000"/>
                    </a:srgbClr>
                  </a:outerShdw>
                </a:effectLst>
              </a:rPr>
              <a:t>Indeed, You have made my days as handbreadths, And my age is as nothing before You; Certainly every man at his best state is but vapor. Selah </a:t>
            </a:r>
            <a:r>
              <a:rPr lang="en-US" sz="3200" b="1" i="1" dirty="0">
                <a:ln w="18415" cmpd="sng">
                  <a:noFill/>
                  <a:prstDash val="solid"/>
                </a:ln>
                <a:solidFill>
                  <a:srgbClr val="FFFFFF"/>
                </a:solidFill>
                <a:effectLst>
                  <a:glow rad="101600">
                    <a:schemeClr val="tx1">
                      <a:alpha val="80000"/>
                    </a:schemeClr>
                  </a:glow>
                  <a:outerShdw blurRad="63500" dir="3600000" algn="tl" rotWithShape="0">
                    <a:srgbClr val="000000">
                      <a:alpha val="70000"/>
                    </a:srgbClr>
                  </a:outerShdw>
                </a:effectLst>
              </a:rPr>
              <a:t>– Psalm 39:5 </a:t>
            </a:r>
          </a:p>
        </p:txBody>
      </p:sp>
      <p:sp>
        <p:nvSpPr>
          <p:cNvPr id="4" name="Rectangle 2">
            <a:extLst>
              <a:ext uri="{FF2B5EF4-FFF2-40B4-BE49-F238E27FC236}">
                <a16:creationId xmlns:a16="http://schemas.microsoft.com/office/drawing/2014/main" id="{261C7769-42E1-414C-8A46-E5ADD75BB8D8}"/>
              </a:ext>
            </a:extLst>
          </p:cNvPr>
          <p:cNvSpPr txBox="1">
            <a:spLocks noChangeArrowheads="1"/>
          </p:cNvSpPr>
          <p:nvPr/>
        </p:nvSpPr>
        <p:spPr bwMode="auto">
          <a:xfrm>
            <a:off x="1745597" y="5448440"/>
            <a:ext cx="190649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8415" cmpd="sng">
                  <a:noFill/>
                  <a:prstDash val="solid"/>
                </a:ln>
                <a:solidFill>
                  <a:srgbClr val="FFFFFF"/>
                </a:solidFill>
                <a:effectLst>
                  <a:glow rad="101600">
                    <a:schemeClr val="tx1">
                      <a:alpha val="80000"/>
                    </a:schemeClr>
                  </a:glow>
                  <a:outerShdw blurRad="63500" dir="3600000" algn="tl" rotWithShape="0">
                    <a:srgbClr val="000000">
                      <a:alpha val="70000"/>
                    </a:srgbClr>
                  </a:outerShdw>
                </a:effectLst>
              </a:rPr>
              <a:t>vapor</a:t>
            </a:r>
          </a:p>
        </p:txBody>
      </p:sp>
      <p:sp>
        <p:nvSpPr>
          <p:cNvPr id="8" name="Rectangle 2">
            <a:extLst>
              <a:ext uri="{FF2B5EF4-FFF2-40B4-BE49-F238E27FC236}">
                <a16:creationId xmlns:a16="http://schemas.microsoft.com/office/drawing/2014/main" id="{641B4810-C63B-4352-95A3-1B02C4649FDD}"/>
              </a:ext>
            </a:extLst>
          </p:cNvPr>
          <p:cNvSpPr txBox="1">
            <a:spLocks noChangeArrowheads="1"/>
          </p:cNvSpPr>
          <p:nvPr/>
        </p:nvSpPr>
        <p:spPr bwMode="auto">
          <a:xfrm>
            <a:off x="4457700" y="4773387"/>
            <a:ext cx="325139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8415" cmpd="sng">
                  <a:noFill/>
                  <a:prstDash val="solid"/>
                </a:ln>
                <a:solidFill>
                  <a:srgbClr val="FFFFFF"/>
                </a:solidFill>
                <a:effectLst>
                  <a:glow rad="101600">
                    <a:schemeClr val="tx1">
                      <a:alpha val="80000"/>
                    </a:schemeClr>
                  </a:glow>
                  <a:outerShdw blurRad="63500" dir="3600000" algn="tl" rotWithShape="0">
                    <a:srgbClr val="000000">
                      <a:alpha val="70000"/>
                    </a:srgbClr>
                  </a:outerShdw>
                </a:effectLst>
              </a:rPr>
              <a:t>best state is</a:t>
            </a:r>
          </a:p>
        </p:txBody>
      </p:sp>
      <p:sp>
        <p:nvSpPr>
          <p:cNvPr id="6" name="Oval 44">
            <a:extLst>
              <a:ext uri="{FF2B5EF4-FFF2-40B4-BE49-F238E27FC236}">
                <a16:creationId xmlns:a16="http://schemas.microsoft.com/office/drawing/2014/main" id="{205F3E37-A0DF-4DEC-93A7-E71A8D8E129B}"/>
              </a:ext>
            </a:extLst>
          </p:cNvPr>
          <p:cNvSpPr/>
          <p:nvPr/>
        </p:nvSpPr>
        <p:spPr>
          <a:xfrm>
            <a:off x="6977213" y="4895896"/>
            <a:ext cx="591482" cy="58991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38100">
                  <a:schemeClr val="tx1"/>
                </a:glow>
              </a:effectLst>
              <a:uLnTx/>
              <a:uFillTx/>
              <a:latin typeface="Arial"/>
              <a:ea typeface="+mn-ea"/>
              <a:cs typeface="+mn-cs"/>
            </a:endParaRPr>
          </a:p>
        </p:txBody>
      </p:sp>
      <p:sp>
        <p:nvSpPr>
          <p:cNvPr id="10" name="Rectangle 2">
            <a:extLst>
              <a:ext uri="{FF2B5EF4-FFF2-40B4-BE49-F238E27FC236}">
                <a16:creationId xmlns:a16="http://schemas.microsoft.com/office/drawing/2014/main" id="{1156B69D-673D-4C1A-8180-A3B2A769CBF8}"/>
              </a:ext>
            </a:extLst>
          </p:cNvPr>
          <p:cNvSpPr txBox="1">
            <a:spLocks noChangeArrowheads="1"/>
          </p:cNvSpPr>
          <p:nvPr/>
        </p:nvSpPr>
        <p:spPr bwMode="auto">
          <a:xfrm>
            <a:off x="2741217" y="3027992"/>
            <a:ext cx="2994069" cy="77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175" cmpd="sng">
                  <a:noFill/>
                  <a:prstDash val="solid"/>
                </a:ln>
                <a:solidFill>
                  <a:srgbClr val="FFFFFF"/>
                </a:solidFill>
                <a:effectLst>
                  <a:glow rad="101600">
                    <a:schemeClr val="tx1">
                      <a:alpha val="80000"/>
                    </a:schemeClr>
                  </a:glow>
                </a:effectLst>
              </a:rPr>
              <a:t>best state</a:t>
            </a:r>
            <a:r>
              <a:rPr lang="en-US" altLang="en-US" sz="3200" b="1" dirty="0">
                <a:ln w="3175" cmpd="sng">
                  <a:noFill/>
                  <a:prstDash val="solid"/>
                </a:ln>
                <a:solidFill>
                  <a:srgbClr val="FFFFFF"/>
                </a:solidFill>
                <a:effectLst>
                  <a:glow rad="101600">
                    <a:schemeClr val="tx1">
                      <a:alpha val="80000"/>
                    </a:schemeClr>
                  </a:glow>
                </a:effectLst>
              </a:rPr>
              <a:t> </a:t>
            </a:r>
            <a:r>
              <a:rPr lang="en-US" altLang="en-US" b="1" dirty="0">
                <a:ln w="3175" cmpd="sng">
                  <a:noFill/>
                  <a:prstDash val="solid"/>
                </a:ln>
                <a:solidFill>
                  <a:srgbClr val="FFFFFF"/>
                </a:solidFill>
                <a:effectLst>
                  <a:glow rad="101600">
                    <a:schemeClr val="tx1">
                      <a:alpha val="80000"/>
                    </a:schemeClr>
                  </a:glow>
                </a:effectLst>
              </a:rPr>
              <a:t> =</a:t>
            </a:r>
          </a:p>
        </p:txBody>
      </p:sp>
      <p:sp>
        <p:nvSpPr>
          <p:cNvPr id="7" name="Rectangle 2" hidden="1">
            <a:extLst>
              <a:ext uri="{FF2B5EF4-FFF2-40B4-BE49-F238E27FC236}">
                <a16:creationId xmlns:a16="http://schemas.microsoft.com/office/drawing/2014/main" id="{3B64E53D-8A23-4593-A373-E4420A3413A7}"/>
              </a:ext>
            </a:extLst>
          </p:cNvPr>
          <p:cNvSpPr txBox="1">
            <a:spLocks noChangeArrowheads="1"/>
          </p:cNvSpPr>
          <p:nvPr/>
        </p:nvSpPr>
        <p:spPr bwMode="auto">
          <a:xfrm>
            <a:off x="2664787" y="3040366"/>
            <a:ext cx="46564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8415" cmpd="sng">
                  <a:noFill/>
                  <a:prstDash val="solid"/>
                </a:ln>
                <a:solidFill>
                  <a:srgbClr val="00B0F0"/>
                </a:solidFill>
                <a:effectLst>
                  <a:outerShdw blurRad="63500" dir="3600000" algn="tl" rotWithShape="0">
                    <a:srgbClr val="000000">
                      <a:alpha val="70000"/>
                    </a:srgbClr>
                  </a:outerShdw>
                </a:effectLst>
              </a:rPr>
              <a:t>best state</a:t>
            </a:r>
            <a:r>
              <a:rPr lang="en-US" altLang="en-US" sz="4000" b="1" dirty="0">
                <a:ln w="18415" cmpd="sng">
                  <a:noFill/>
                  <a:prstDash val="solid"/>
                </a:ln>
                <a:solidFill>
                  <a:srgbClr val="00B0F0"/>
                </a:solidFill>
                <a:effectLst>
                  <a:outerShdw blurRad="63500" dir="3600000" algn="tl" rotWithShape="0">
                    <a:srgbClr val="000000">
                      <a:alpha val="70000"/>
                    </a:srgbClr>
                  </a:outerShdw>
                </a:effectLst>
              </a:rPr>
              <a:t> </a:t>
            </a:r>
            <a:r>
              <a:rPr lang="en-US" altLang="en-US" b="1" dirty="0">
                <a:ln w="18415" cmpd="sng">
                  <a:noFill/>
                  <a:prstDash val="solid"/>
                </a:ln>
                <a:solidFill>
                  <a:srgbClr val="00B0F0"/>
                </a:solidFill>
                <a:effectLst>
                  <a:outerShdw blurRad="63500" dir="3600000" algn="tl" rotWithShape="0">
                    <a:srgbClr val="000000">
                      <a:alpha val="70000"/>
                    </a:srgbClr>
                  </a:outerShdw>
                </a:effectLst>
              </a:rPr>
              <a:t> =</a:t>
            </a:r>
            <a:r>
              <a:rPr lang="en-US" altLang="en-US" sz="2000" b="1" dirty="0">
                <a:ln w="18415" cmpd="sng">
                  <a:noFill/>
                  <a:prstDash val="solid"/>
                </a:ln>
                <a:solidFill>
                  <a:srgbClr val="00B0F0"/>
                </a:solidFill>
                <a:effectLst>
                  <a:outerShdw blurRad="63500" dir="3600000" algn="tl" rotWithShape="0">
                    <a:srgbClr val="000000">
                      <a:alpha val="70000"/>
                    </a:srgbClr>
                  </a:outerShdw>
                </a:effectLst>
              </a:rPr>
              <a:t> </a:t>
            </a:r>
            <a:r>
              <a:rPr lang="en-US" altLang="en-US" b="1" dirty="0">
                <a:ln w="18415" cmpd="sng">
                  <a:noFill/>
                  <a:prstDash val="solid"/>
                </a:ln>
                <a:solidFill>
                  <a:srgbClr val="00B0F0"/>
                </a:solidFill>
                <a:effectLst>
                  <a:outerShdw blurRad="63500" dir="3600000" algn="tl" rotWithShape="0">
                    <a:srgbClr val="000000">
                      <a:alpha val="70000"/>
                    </a:srgbClr>
                  </a:outerShdw>
                </a:effectLst>
              </a:rPr>
              <a:t> vapor</a:t>
            </a:r>
          </a:p>
        </p:txBody>
      </p:sp>
      <p:sp>
        <p:nvSpPr>
          <p:cNvPr id="5" name="Rectangle 2" hidden="1">
            <a:extLst>
              <a:ext uri="{FF2B5EF4-FFF2-40B4-BE49-F238E27FC236}">
                <a16:creationId xmlns:a16="http://schemas.microsoft.com/office/drawing/2014/main" id="{B8B9A7AE-6127-415E-9CF2-A371FAED8516}"/>
              </a:ext>
            </a:extLst>
          </p:cNvPr>
          <p:cNvSpPr txBox="1">
            <a:spLocks noChangeArrowheads="1"/>
          </p:cNvSpPr>
          <p:nvPr/>
        </p:nvSpPr>
        <p:spPr bwMode="auto">
          <a:xfrm>
            <a:off x="5533385" y="3043798"/>
            <a:ext cx="1883568" cy="77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175" cmpd="sng">
                  <a:noFill/>
                  <a:prstDash val="solid"/>
                </a:ln>
                <a:solidFill>
                  <a:srgbClr val="FF0000"/>
                </a:solidFill>
                <a:effectLst/>
              </a:rPr>
              <a:t>vapor</a:t>
            </a:r>
          </a:p>
        </p:txBody>
      </p:sp>
    </p:spTree>
    <p:extLst>
      <p:ext uri="{BB962C8B-B14F-4D97-AF65-F5344CB8AC3E}">
        <p14:creationId xmlns:p14="http://schemas.microsoft.com/office/powerpoint/2010/main" val="1339225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0" nodeType="withEffect">
                                  <p:stCondLst>
                                    <p:cond delay="0"/>
                                  </p:stCondLst>
                                  <p:childTnLst>
                                    <p:animMotion origin="layout" path="M 0 4.44444E-6 L -0.31667 -0.48889 " pathEditMode="relative" rAng="0" ptsTypes="AA">
                                      <p:cBhvr>
                                        <p:cTn id="10" dur="1000" spd="-100000" fill="hold"/>
                                        <p:tgtEl>
                                          <p:spTgt spid="2"/>
                                        </p:tgtEl>
                                        <p:attrNameLst>
                                          <p:attrName>ppt_x</p:attrName>
                                          <p:attrName>ppt_y</p:attrName>
                                        </p:attrNameLst>
                                      </p:cBhvr>
                                      <p:rCtr x="-15833" y="-24444"/>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stCondLst>
                                            <p:cond delay="0"/>
                                          </p:stCondLst>
                                        </p:cTn>
                                        <p:tgtEl>
                                          <p:spTgt spid="6"/>
                                        </p:tgtEl>
                                      </p:cBhvr>
                                    </p:animEffect>
                                    <p:anim to="" calcmode="lin" valueType="num">
                                      <p:cBhvr>
                                        <p:cTn id="1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37" presetClass="path" presetSubtype="0" accel="50000" decel="50000" fill="hold" grpId="3" nodeType="withEffect">
                                  <p:stCondLst>
                                    <p:cond delay="0"/>
                                  </p:stCondLst>
                                  <p:childTnLst>
                                    <p:animMotion origin="layout" path="M 1.11111E-6 -0.00047 L 0.06562 0.03981 C 0.07899 0.04907 0.14201 0.06805 0.19705 0.06481 C 0.25156 0.06157 0.34757 0.04838 0.39288 0.0199 C 0.43819 -0.00857 0.46076 -0.06528 0.46858 -0.10625 C 0.47639 -0.14746 0.47066 -0.19468 0.46302 -0.23773 C 0.45555 -0.28056 0.42951 -0.32685 0.41267 -0.35047 " pathEditMode="relative" rAng="0" ptsTypes="AAAAAAA">
                                      <p:cBhvr>
                                        <p:cTn id="27" dur="2000" fill="hold"/>
                                        <p:tgtEl>
                                          <p:spTgt spid="4"/>
                                        </p:tgtEl>
                                        <p:attrNameLst>
                                          <p:attrName>ppt_x</p:attrName>
                                          <p:attrName>ppt_y</p:attrName>
                                        </p:attrNameLst>
                                      </p:cBhvr>
                                      <p:rCtr x="23611" y="-14213"/>
                                    </p:animMotion>
                                  </p:childTnLst>
                                </p:cTn>
                              </p:par>
                              <p:par>
                                <p:cTn id="28" presetID="42" presetClass="path" presetSubtype="0" accel="50000" decel="50000" fill="hold" grpId="1" nodeType="withEffect">
                                  <p:stCondLst>
                                    <p:cond delay="0"/>
                                  </p:stCondLst>
                                  <p:childTnLst>
                                    <p:animMotion origin="layout" path="M 2.22222E-6 2.22222E-6 L -0.20243 -0.25463 " pathEditMode="relative" rAng="0" ptsTypes="AA">
                                      <p:cBhvr>
                                        <p:cTn id="29" dur="2000" fill="hold"/>
                                        <p:tgtEl>
                                          <p:spTgt spid="8"/>
                                        </p:tgtEl>
                                        <p:attrNameLst>
                                          <p:attrName>ppt_x</p:attrName>
                                          <p:attrName>ppt_y</p:attrName>
                                        </p:attrNameLst>
                                      </p:cBhvr>
                                      <p:rCtr x="-10122" y="-12731"/>
                                    </p:animMotion>
                                  </p:childTnLst>
                                </p:cTn>
                              </p:par>
                              <p:par>
                                <p:cTn id="30" presetID="10" presetClass="exit" presetSubtype="0" fill="hold" grpId="2" nodeType="withEffect">
                                  <p:stCondLst>
                                    <p:cond delay="0"/>
                                  </p:stCondLst>
                                  <p:childTnLst>
                                    <p:animEffect transition="out" filter="fade">
                                      <p:cBhvr>
                                        <p:cTn id="31" dur="1250"/>
                                        <p:tgtEl>
                                          <p:spTgt spid="2"/>
                                        </p:tgtEl>
                                      </p:cBhvr>
                                    </p:animEffect>
                                    <p:set>
                                      <p:cBhvr>
                                        <p:cTn id="32" dur="1" fill="hold">
                                          <p:stCondLst>
                                            <p:cond delay="1249"/>
                                          </p:stCondLst>
                                        </p:cTn>
                                        <p:tgtEl>
                                          <p:spTgt spid="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xit" presetSubtype="0" fill="hold" grpId="2"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0" nodeType="clickEffect">
                                  <p:stCondLst>
                                    <p:cond delay="0"/>
                                  </p:stCondLst>
                                  <p:childTnLst>
                                    <p:anim calcmode="lin" valueType="num">
                                      <p:cBhvr>
                                        <p:cTn id="46" dur="1500"/>
                                        <p:tgtEl>
                                          <p:spTgt spid="10"/>
                                        </p:tgtEl>
                                        <p:attrNameLst>
                                          <p:attrName>ppt_w</p:attrName>
                                        </p:attrNameLst>
                                      </p:cBhvr>
                                      <p:tavLst>
                                        <p:tav tm="0">
                                          <p:val>
                                            <p:strVal val="ppt_w"/>
                                          </p:val>
                                        </p:tav>
                                        <p:tav tm="100000">
                                          <p:val>
                                            <p:fltVal val="0"/>
                                          </p:val>
                                        </p:tav>
                                      </p:tavLst>
                                    </p:anim>
                                    <p:anim calcmode="lin" valueType="num">
                                      <p:cBhvr>
                                        <p:cTn id="47" dur="1500"/>
                                        <p:tgtEl>
                                          <p:spTgt spid="10"/>
                                        </p:tgtEl>
                                        <p:attrNameLst>
                                          <p:attrName>ppt_h</p:attrName>
                                        </p:attrNameLst>
                                      </p:cBhvr>
                                      <p:tavLst>
                                        <p:tav tm="0">
                                          <p:val>
                                            <p:strVal val="ppt_h"/>
                                          </p:val>
                                        </p:tav>
                                        <p:tav tm="100000">
                                          <p:val>
                                            <p:fltVal val="0"/>
                                          </p:val>
                                        </p:tav>
                                      </p:tavLst>
                                    </p:anim>
                                    <p:set>
                                      <p:cBhvr>
                                        <p:cTn id="48" dur="1" fill="hold">
                                          <p:stCondLst>
                                            <p:cond delay="1499"/>
                                          </p:stCondLst>
                                        </p:cTn>
                                        <p:tgtEl>
                                          <p:spTgt spid="10"/>
                                        </p:tgtEl>
                                        <p:attrNameLst>
                                          <p:attrName>style.visibility</p:attrName>
                                        </p:attrNameLst>
                                      </p:cBhvr>
                                      <p:to>
                                        <p:strVal val="hidden"/>
                                      </p:to>
                                    </p:set>
                                  </p:childTnLst>
                                </p:cTn>
                              </p:par>
                              <p:par>
                                <p:cTn id="49" presetID="42" presetClass="path" presetSubtype="0" accel="50000" decel="50000" fill="hold" grpId="2" nodeType="withEffect">
                                  <p:stCondLst>
                                    <p:cond delay="0"/>
                                  </p:stCondLst>
                                  <p:childTnLst>
                                    <p:animMotion origin="layout" path="M -2.77778E-7 -1.11111E-6 L -0.27292 -0.31227 " pathEditMode="relative" rAng="0" ptsTypes="AA">
                                      <p:cBhvr>
                                        <p:cTn id="50" dur="1500" fill="hold"/>
                                        <p:tgtEl>
                                          <p:spTgt spid="10"/>
                                        </p:tgtEl>
                                        <p:attrNameLst>
                                          <p:attrName>ppt_x</p:attrName>
                                          <p:attrName>ppt_y</p:attrName>
                                        </p:attrNameLst>
                                      </p:cBhvr>
                                      <p:rCtr x="-13646" y="-15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3"/>
      <p:bldP spid="8" grpId="0"/>
      <p:bldP spid="8" grpId="1"/>
      <p:bldP spid="8" grpId="2"/>
      <p:bldP spid="6" grpId="0" animBg="1"/>
      <p:bldP spid="6" grpId="1" animBg="1"/>
      <p:bldP spid="10" grpId="0"/>
      <p:bldP spid="10" grpId="1"/>
      <p:bldP spid="10"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7000"/>
          <a:stretch/>
        </p:blipFill>
        <p:spPr>
          <a:xfrm>
            <a:off x="0" y="0"/>
            <a:ext cx="9144001" cy="6858000"/>
          </a:xfrm>
          <a:prstGeom prst="rect">
            <a:avLst/>
          </a:prstGeom>
        </p:spPr>
      </p:pic>
      <p:sp>
        <p:nvSpPr>
          <p:cNvPr id="2" name="Title 1"/>
          <p:cNvSpPr>
            <a:spLocks noGrp="1"/>
          </p:cNvSpPr>
          <p:nvPr>
            <p:ph type="title"/>
          </p:nvPr>
        </p:nvSpPr>
        <p:spPr>
          <a:xfrm>
            <a:off x="457200" y="1828800"/>
            <a:ext cx="8229600" cy="32004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It is sown a natural body, it is raised a spiritual body. There is       a natural body, and there is a spiritual body.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1</a:t>
            </a:r>
            <a:r>
              <a:rPr lang="en-US" sz="3200" i="1" baseline="300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st</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Corinthians 15:44 </a:t>
            </a:r>
          </a:p>
        </p:txBody>
      </p:sp>
      <p:sp>
        <p:nvSpPr>
          <p:cNvPr id="4" name="Rectangle 2">
            <a:extLst>
              <a:ext uri="{FF2B5EF4-FFF2-40B4-BE49-F238E27FC236}">
                <a16:creationId xmlns:a16="http://schemas.microsoft.com/office/drawing/2014/main" id="{C335A76F-FDCE-4270-B09C-C7386D491FBE}"/>
              </a:ext>
            </a:extLst>
          </p:cNvPr>
          <p:cNvSpPr txBox="1">
            <a:spLocks noChangeArrowheads="1"/>
          </p:cNvSpPr>
          <p:nvPr/>
        </p:nvSpPr>
        <p:spPr bwMode="auto">
          <a:xfrm>
            <a:off x="1912957" y="2055179"/>
            <a:ext cx="5228411" cy="73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sown a natural body</a:t>
            </a:r>
          </a:p>
        </p:txBody>
      </p:sp>
      <p:sp>
        <p:nvSpPr>
          <p:cNvPr id="5" name="Rectangle 2">
            <a:extLst>
              <a:ext uri="{FF2B5EF4-FFF2-40B4-BE49-F238E27FC236}">
                <a16:creationId xmlns:a16="http://schemas.microsoft.com/office/drawing/2014/main" id="{F0BD399B-54F5-4CF5-95A8-F00D3A23B02D}"/>
              </a:ext>
            </a:extLst>
          </p:cNvPr>
          <p:cNvSpPr txBox="1">
            <a:spLocks noChangeArrowheads="1"/>
          </p:cNvSpPr>
          <p:nvPr/>
        </p:nvSpPr>
        <p:spPr bwMode="auto">
          <a:xfrm>
            <a:off x="759618" y="2717862"/>
            <a:ext cx="5607845" cy="7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raised a spiritual body</a:t>
            </a: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42" presetClass="path" presetSubtype="0" accel="50000" decel="50000" fill="hold" grpId="1" nodeType="withEffect">
                                  <p:stCondLst>
                                    <p:cond delay="0"/>
                                  </p:stCondLst>
                                  <p:childTnLst>
                                    <p:animMotion origin="layout" path="M 4.72222E-6 -7.40741E-7 L -0.08733 0.49051 " pathEditMode="relative" rAng="0" ptsTypes="AA">
                                      <p:cBhvr>
                                        <p:cTn id="17" dur="2000" fill="hold"/>
                                        <p:tgtEl>
                                          <p:spTgt spid="4"/>
                                        </p:tgtEl>
                                        <p:attrNameLst>
                                          <p:attrName>ppt_x</p:attrName>
                                          <p:attrName>ppt_y</p:attrName>
                                        </p:attrNameLst>
                                      </p:cBhvr>
                                      <p:rCtr x="-4375" y="24514"/>
                                    </p:animMotion>
                                  </p:childTnLst>
                                </p:cTn>
                              </p:par>
                              <p:par>
                                <p:cTn id="18" presetID="42" presetClass="path" presetSubtype="0" accel="50000" decel="50000" fill="hold" grpId="1" nodeType="withEffect">
                                  <p:stCondLst>
                                    <p:cond delay="0"/>
                                  </p:stCondLst>
                                  <p:childTnLst>
                                    <p:animMotion origin="layout" path="M -3.33333E-6 4.07407E-6 L 0.1092 -0.24954 " pathEditMode="relative" rAng="0" ptsTypes="AA">
                                      <p:cBhvr>
                                        <p:cTn id="19" dur="2000" fill="hold"/>
                                        <p:tgtEl>
                                          <p:spTgt spid="5"/>
                                        </p:tgtEl>
                                        <p:attrNameLst>
                                          <p:attrName>ppt_x</p:attrName>
                                          <p:attrName>ppt_y</p:attrName>
                                        </p:attrNameLst>
                                      </p:cBhvr>
                                      <p:rCtr x="5451" y="-12477"/>
                                    </p:animMotion>
                                  </p:childTnLst>
                                </p:cTn>
                              </p:par>
                              <p:par>
                                <p:cTn id="20" presetID="10" presetClass="exit" presetSubtype="0" fill="hold" grpId="1" nodeType="withEffect">
                                  <p:stCondLst>
                                    <p:cond delay="0"/>
                                  </p:stCondLst>
                                  <p:childTnLst>
                                    <p:animEffect transition="out" filter="fade">
                                      <p:cBhvr>
                                        <p:cTn id="21" dur="1250"/>
                                        <p:tgtEl>
                                          <p:spTgt spid="2"/>
                                        </p:tgtEl>
                                      </p:cBhvr>
                                    </p:animEffect>
                                    <p:set>
                                      <p:cBhvr>
                                        <p:cTn id="22"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828800"/>
            <a:ext cx="8229600" cy="2971800"/>
          </a:xfrm>
        </p:spPr>
        <p:txBody>
          <a:bodyPr/>
          <a:lstStyle/>
          <a:p>
            <a:r>
              <a:rPr lang="en-US" b="1" dirty="0">
                <a:effectLst>
                  <a:glow rad="101600">
                    <a:schemeClr val="bg1"/>
                  </a:glow>
                </a:effectLst>
              </a:rPr>
              <a:t>"Watch and pray, lest you enter into temptation. The spirit indeed is willing, but the flesh is weak."    </a:t>
            </a:r>
            <a:r>
              <a:rPr lang="en-US" sz="3200" b="1" i="1" dirty="0">
                <a:effectLst>
                  <a:glow rad="101600">
                    <a:schemeClr val="bg1"/>
                  </a:glow>
                </a:effectLst>
              </a:rPr>
              <a:t>– Matthew 26:41 </a:t>
            </a:r>
          </a:p>
        </p:txBody>
      </p:sp>
      <p:sp>
        <p:nvSpPr>
          <p:cNvPr id="4" name="Title 1"/>
          <p:cNvSpPr txBox="1">
            <a:spLocks/>
          </p:cNvSpPr>
          <p:nvPr/>
        </p:nvSpPr>
        <p:spPr>
          <a:xfrm>
            <a:off x="4819650" y="2536031"/>
            <a:ext cx="24384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glow rad="38100">
                    <a:schemeClr val="tx1"/>
                  </a:glow>
                </a:effectLst>
              </a:rPr>
              <a:t>  </a:t>
            </a:r>
            <a:r>
              <a:rPr lang="en-US" b="1" dirty="0">
                <a:solidFill>
                  <a:srgbClr val="9966FF"/>
                </a:solidFill>
                <a:effectLst>
                  <a:glow rad="38100">
                    <a:schemeClr val="tx1"/>
                  </a:glow>
                </a:effectLst>
              </a:rPr>
              <a:t>spirit</a:t>
            </a:r>
            <a:endParaRPr lang="en-US" sz="3200" b="1" i="1" dirty="0">
              <a:solidFill>
                <a:srgbClr val="9966FF"/>
              </a:solidFill>
              <a:effectLst>
                <a:glow rad="38100">
                  <a:schemeClr val="tx1"/>
                </a:glow>
              </a:effectLst>
            </a:endParaRPr>
          </a:p>
        </p:txBody>
      </p:sp>
      <p:sp>
        <p:nvSpPr>
          <p:cNvPr id="5" name="Title 1"/>
          <p:cNvSpPr txBox="1">
            <a:spLocks/>
          </p:cNvSpPr>
          <p:nvPr/>
        </p:nvSpPr>
        <p:spPr>
          <a:xfrm>
            <a:off x="4200525" y="3205163"/>
            <a:ext cx="2362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9966"/>
                </a:solidFill>
                <a:effectLst>
                  <a:glow rad="38100">
                    <a:schemeClr val="tx1"/>
                  </a:glow>
                </a:effectLst>
              </a:rPr>
              <a:t>  flesh</a:t>
            </a:r>
            <a:endParaRPr lang="en-US" sz="3200" b="1" i="1" dirty="0">
              <a:solidFill>
                <a:srgbClr val="FF9966"/>
              </a:solidFill>
              <a:effectLst>
                <a:glow rad="38100">
                  <a:schemeClr val="tx1"/>
                </a:glow>
              </a:effectLst>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13" t="1639" r="4334"/>
          <a:stretch/>
        </p:blipFill>
        <p:spPr>
          <a:xfrm>
            <a:off x="0" y="0"/>
            <a:ext cx="9144000" cy="6858000"/>
          </a:xfrm>
          <a:prstGeom prst="rect">
            <a:avLst/>
          </a:prstGeom>
        </p:spPr>
      </p:pic>
      <p:sp>
        <p:nvSpPr>
          <p:cNvPr id="11" name="Title 1">
            <a:extLst>
              <a:ext uri="{FF2B5EF4-FFF2-40B4-BE49-F238E27FC236}">
                <a16:creationId xmlns:a16="http://schemas.microsoft.com/office/drawing/2014/main" id="{6F58DBFF-64DB-45B8-9C90-52247A23719E}"/>
              </a:ext>
            </a:extLst>
          </p:cNvPr>
          <p:cNvSpPr txBox="1">
            <a:spLocks/>
          </p:cNvSpPr>
          <p:nvPr/>
        </p:nvSpPr>
        <p:spPr>
          <a:xfrm>
            <a:off x="3002758" y="2990136"/>
            <a:ext cx="21624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a:t>
            </a:r>
          </a:p>
        </p:txBody>
      </p:sp>
      <p:sp>
        <p:nvSpPr>
          <p:cNvPr id="9" name="Title 1">
            <a:extLst>
              <a:ext uri="{FF2B5EF4-FFF2-40B4-BE49-F238E27FC236}">
                <a16:creationId xmlns:a16="http://schemas.microsoft.com/office/drawing/2014/main" id="{5F6CF7E3-5F1A-40A9-98BE-3DAAEFC0418C}"/>
              </a:ext>
            </a:extLst>
          </p:cNvPr>
          <p:cNvSpPr txBox="1">
            <a:spLocks/>
          </p:cNvSpPr>
          <p:nvPr/>
        </p:nvSpPr>
        <p:spPr>
          <a:xfrm>
            <a:off x="461006" y="3659351"/>
            <a:ext cx="108976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66FF66"/>
                </a:solidFill>
                <a:effectLst>
                  <a:outerShdw blurRad="63500" dir="3600000" algn="tl" rotWithShape="0">
                    <a:srgbClr val="000000">
                      <a:alpha val="70000"/>
                    </a:srgbClr>
                  </a:outerShdw>
                </a:effectLst>
                <a:uLnTx/>
                <a:uFillTx/>
                <a:latin typeface="Calibri" panose="020F0502020204030204" pitchFamily="34" charset="0"/>
                <a:ea typeface="+mj-ea"/>
                <a:cs typeface="+mj-cs"/>
              </a:rPr>
              <a:t>life</a:t>
            </a:r>
          </a:p>
        </p:txBody>
      </p:sp>
      <p:sp>
        <p:nvSpPr>
          <p:cNvPr id="2" name="Title 1"/>
          <p:cNvSpPr>
            <a:spLocks noGrp="1"/>
          </p:cNvSpPr>
          <p:nvPr>
            <p:ph type="title"/>
          </p:nvPr>
        </p:nvSpPr>
        <p:spPr>
          <a:xfrm>
            <a:off x="429128" y="2057400"/>
            <a:ext cx="8382000" cy="2971800"/>
          </a:xfrm>
        </p:spPr>
        <p:txBody>
          <a:bodyPr>
            <a:normAutofit/>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"Because narrow is the gate and difficult is the way which leads to life, and there are few who find it."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Matthew 7:14 </a:t>
            </a:r>
          </a:p>
        </p:txBody>
      </p:sp>
      <p:sp>
        <p:nvSpPr>
          <p:cNvPr id="5" name="Title 1">
            <a:extLst>
              <a:ext uri="{FF2B5EF4-FFF2-40B4-BE49-F238E27FC236}">
                <a16:creationId xmlns:a16="http://schemas.microsoft.com/office/drawing/2014/main" id="{00A09641-EDCB-4F33-8C70-D7A2371C0306}"/>
              </a:ext>
            </a:extLst>
          </p:cNvPr>
          <p:cNvSpPr txBox="1">
            <a:spLocks/>
          </p:cNvSpPr>
          <p:nvPr/>
        </p:nvSpPr>
        <p:spPr>
          <a:xfrm>
            <a:off x="-93386" y="3455534"/>
            <a:ext cx="1958408" cy="10021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dirty="0">
                <a:solidFill>
                  <a:srgbClr val="66FF66"/>
                </a:solidFill>
                <a:effectLst>
                  <a:glow rad="88900">
                    <a:schemeClr val="tx1">
                      <a:alpha val="80000"/>
                    </a:schemeClr>
                  </a:glow>
                </a:effectLst>
              </a:rPr>
              <a:t> </a:t>
            </a:r>
            <a:r>
              <a:rPr lang="en-US" sz="4600" dirty="0">
                <a:solidFill>
                  <a:srgbClr val="66FF66"/>
                </a:solidFill>
                <a:effectLst>
                  <a:glow rad="88900">
                    <a:schemeClr val="tx1">
                      <a:alpha val="80000"/>
                    </a:schemeClr>
                  </a:glow>
                </a:effectLst>
              </a:rPr>
              <a:t> </a:t>
            </a:r>
            <a:r>
              <a:rPr lang="en-US" dirty="0">
                <a:ln>
                  <a:solidFill>
                    <a:schemeClr val="bg1"/>
                  </a:solidFill>
                </a:ln>
                <a:solidFill>
                  <a:schemeClr val="bg1"/>
                </a:solidFill>
                <a:effectLst>
                  <a:glow rad="88900">
                    <a:schemeClr val="tx1">
                      <a:alpha val="80000"/>
                    </a:schemeClr>
                  </a:glow>
                </a:effectLst>
              </a:rPr>
              <a:t>life</a:t>
            </a:r>
            <a:endParaRPr lang="en-US" sz="3200" i="1" dirty="0">
              <a:ln>
                <a:solidFill>
                  <a:schemeClr val="bg1"/>
                </a:solidFill>
              </a:ln>
              <a:solidFill>
                <a:schemeClr val="bg1"/>
              </a:solidFill>
              <a:effectLst>
                <a:glow rad="88900">
                  <a:schemeClr val="tx1">
                    <a:alpha val="80000"/>
                  </a:schemeClr>
                </a:glow>
              </a:effectLst>
            </a:endParaRPr>
          </a:p>
        </p:txBody>
      </p:sp>
      <p:sp>
        <p:nvSpPr>
          <p:cNvPr id="8" name="Freeform 6">
            <a:extLst>
              <a:ext uri="{FF2B5EF4-FFF2-40B4-BE49-F238E27FC236}">
                <a16:creationId xmlns:a16="http://schemas.microsoft.com/office/drawing/2014/main" id="{92ABEB15-C52F-4554-B635-3C8F0444EAAB}"/>
              </a:ext>
            </a:extLst>
          </p:cNvPr>
          <p:cNvSpPr/>
          <p:nvPr/>
        </p:nvSpPr>
        <p:spPr>
          <a:xfrm>
            <a:off x="3785533" y="0"/>
            <a:ext cx="2632075" cy="5254398"/>
          </a:xfrm>
          <a:custGeom>
            <a:avLst/>
            <a:gdLst>
              <a:gd name="connsiteX0" fmla="*/ 87085 w 2641600"/>
              <a:gd name="connsiteY0" fmla="*/ 2960914 h 5268685"/>
              <a:gd name="connsiteX1" fmla="*/ 0 w 2641600"/>
              <a:gd name="connsiteY1" fmla="*/ 0 h 5268685"/>
              <a:gd name="connsiteX2" fmla="*/ 2641600 w 2641600"/>
              <a:gd name="connsiteY2" fmla="*/ 43543 h 5268685"/>
              <a:gd name="connsiteX3" fmla="*/ 2351314 w 2641600"/>
              <a:gd name="connsiteY3" fmla="*/ 5268685 h 5268685"/>
              <a:gd name="connsiteX4" fmla="*/ 841828 w 2641600"/>
              <a:gd name="connsiteY4" fmla="*/ 4862285 h 5268685"/>
              <a:gd name="connsiteX5" fmla="*/ 928914 w 2641600"/>
              <a:gd name="connsiteY5" fmla="*/ 3236685 h 5268685"/>
              <a:gd name="connsiteX6" fmla="*/ 87085 w 2641600"/>
              <a:gd name="connsiteY6" fmla="*/ 2960914 h 5268685"/>
              <a:gd name="connsiteX0" fmla="*/ 87085 w 2641600"/>
              <a:gd name="connsiteY0" fmla="*/ 2960914 h 5268685"/>
              <a:gd name="connsiteX1" fmla="*/ 0 w 2641600"/>
              <a:gd name="connsiteY1" fmla="*/ 0 h 5268685"/>
              <a:gd name="connsiteX2" fmla="*/ 2641600 w 2641600"/>
              <a:gd name="connsiteY2" fmla="*/ 43543 h 5268685"/>
              <a:gd name="connsiteX3" fmla="*/ 2351314 w 2641600"/>
              <a:gd name="connsiteY3" fmla="*/ 5268685 h 5268685"/>
              <a:gd name="connsiteX4" fmla="*/ 865641 w 2641600"/>
              <a:gd name="connsiteY4" fmla="*/ 4874191 h 5268685"/>
              <a:gd name="connsiteX5" fmla="*/ 928914 w 2641600"/>
              <a:gd name="connsiteY5" fmla="*/ 3236685 h 5268685"/>
              <a:gd name="connsiteX6" fmla="*/ 87085 w 2641600"/>
              <a:gd name="connsiteY6" fmla="*/ 2960914 h 5268685"/>
              <a:gd name="connsiteX0" fmla="*/ 87085 w 2632075"/>
              <a:gd name="connsiteY0" fmla="*/ 2960914 h 5268685"/>
              <a:gd name="connsiteX1" fmla="*/ 0 w 2632075"/>
              <a:gd name="connsiteY1" fmla="*/ 0 h 5268685"/>
              <a:gd name="connsiteX2" fmla="*/ 2632075 w 2632075"/>
              <a:gd name="connsiteY2" fmla="*/ 14967 h 5268685"/>
              <a:gd name="connsiteX3" fmla="*/ 2351314 w 2632075"/>
              <a:gd name="connsiteY3" fmla="*/ 5268685 h 5268685"/>
              <a:gd name="connsiteX4" fmla="*/ 865641 w 2632075"/>
              <a:gd name="connsiteY4" fmla="*/ 4874191 h 5268685"/>
              <a:gd name="connsiteX5" fmla="*/ 928914 w 2632075"/>
              <a:gd name="connsiteY5" fmla="*/ 3236685 h 5268685"/>
              <a:gd name="connsiteX6" fmla="*/ 87085 w 2632075"/>
              <a:gd name="connsiteY6" fmla="*/ 2960914 h 5268685"/>
              <a:gd name="connsiteX0" fmla="*/ 87085 w 2632075"/>
              <a:gd name="connsiteY0" fmla="*/ 2960914 h 5268685"/>
              <a:gd name="connsiteX1" fmla="*/ 0 w 2632075"/>
              <a:gd name="connsiteY1" fmla="*/ 0 h 5268685"/>
              <a:gd name="connsiteX2" fmla="*/ 2632075 w 2632075"/>
              <a:gd name="connsiteY2" fmla="*/ 14967 h 5268685"/>
              <a:gd name="connsiteX3" fmla="*/ 2351314 w 2632075"/>
              <a:gd name="connsiteY3" fmla="*/ 5268685 h 5268685"/>
              <a:gd name="connsiteX4" fmla="*/ 865641 w 2632075"/>
              <a:gd name="connsiteY4" fmla="*/ 4874191 h 5268685"/>
              <a:gd name="connsiteX5" fmla="*/ 928914 w 2632075"/>
              <a:gd name="connsiteY5" fmla="*/ 3236685 h 5268685"/>
              <a:gd name="connsiteX6" fmla="*/ 87085 w 2632075"/>
              <a:gd name="connsiteY6" fmla="*/ 2960914 h 5268685"/>
              <a:gd name="connsiteX0" fmla="*/ 87085 w 2632075"/>
              <a:gd name="connsiteY0" fmla="*/ 2960914 h 5268685"/>
              <a:gd name="connsiteX1" fmla="*/ 0 w 2632075"/>
              <a:gd name="connsiteY1" fmla="*/ 0 h 5268685"/>
              <a:gd name="connsiteX2" fmla="*/ 2632075 w 2632075"/>
              <a:gd name="connsiteY2" fmla="*/ 14967 h 5268685"/>
              <a:gd name="connsiteX3" fmla="*/ 2319783 w 2632075"/>
              <a:gd name="connsiteY3" fmla="*/ 5268685 h 5268685"/>
              <a:gd name="connsiteX4" fmla="*/ 865641 w 2632075"/>
              <a:gd name="connsiteY4" fmla="*/ 4874191 h 5268685"/>
              <a:gd name="connsiteX5" fmla="*/ 928914 w 2632075"/>
              <a:gd name="connsiteY5" fmla="*/ 3236685 h 5268685"/>
              <a:gd name="connsiteX6" fmla="*/ 87085 w 2632075"/>
              <a:gd name="connsiteY6" fmla="*/ 2960914 h 5268685"/>
              <a:gd name="connsiteX0" fmla="*/ 87085 w 2632075"/>
              <a:gd name="connsiteY0" fmla="*/ 2960914 h 5268685"/>
              <a:gd name="connsiteX1" fmla="*/ 0 w 2632075"/>
              <a:gd name="connsiteY1" fmla="*/ 0 h 5268685"/>
              <a:gd name="connsiteX2" fmla="*/ 2632075 w 2632075"/>
              <a:gd name="connsiteY2" fmla="*/ 14967 h 5268685"/>
              <a:gd name="connsiteX3" fmla="*/ 2361824 w 2632075"/>
              <a:gd name="connsiteY3" fmla="*/ 5268685 h 5268685"/>
              <a:gd name="connsiteX4" fmla="*/ 865641 w 2632075"/>
              <a:gd name="connsiteY4" fmla="*/ 4874191 h 5268685"/>
              <a:gd name="connsiteX5" fmla="*/ 928914 w 2632075"/>
              <a:gd name="connsiteY5" fmla="*/ 3236685 h 5268685"/>
              <a:gd name="connsiteX6" fmla="*/ 87085 w 2632075"/>
              <a:gd name="connsiteY6" fmla="*/ 2960914 h 5268685"/>
              <a:gd name="connsiteX0" fmla="*/ 87085 w 2632075"/>
              <a:gd name="connsiteY0" fmla="*/ 2960914 h 5268685"/>
              <a:gd name="connsiteX1" fmla="*/ 0 w 2632075"/>
              <a:gd name="connsiteY1" fmla="*/ 0 h 5268685"/>
              <a:gd name="connsiteX2" fmla="*/ 2632075 w 2632075"/>
              <a:gd name="connsiteY2" fmla="*/ 14967 h 5268685"/>
              <a:gd name="connsiteX3" fmla="*/ 2351314 w 2632075"/>
              <a:gd name="connsiteY3" fmla="*/ 5268685 h 5268685"/>
              <a:gd name="connsiteX4" fmla="*/ 865641 w 2632075"/>
              <a:gd name="connsiteY4" fmla="*/ 4874191 h 5268685"/>
              <a:gd name="connsiteX5" fmla="*/ 928914 w 2632075"/>
              <a:gd name="connsiteY5" fmla="*/ 3236685 h 5268685"/>
              <a:gd name="connsiteX6" fmla="*/ 87085 w 2632075"/>
              <a:gd name="connsiteY6" fmla="*/ 2960914 h 5268685"/>
              <a:gd name="connsiteX0" fmla="*/ 87085 w 2632075"/>
              <a:gd name="connsiteY0" fmla="*/ 2946627 h 5254398"/>
              <a:gd name="connsiteX1" fmla="*/ 0 w 2632075"/>
              <a:gd name="connsiteY1" fmla="*/ 0 h 5254398"/>
              <a:gd name="connsiteX2" fmla="*/ 2632075 w 2632075"/>
              <a:gd name="connsiteY2" fmla="*/ 680 h 5254398"/>
              <a:gd name="connsiteX3" fmla="*/ 2351314 w 2632075"/>
              <a:gd name="connsiteY3" fmla="*/ 5254398 h 5254398"/>
              <a:gd name="connsiteX4" fmla="*/ 865641 w 2632075"/>
              <a:gd name="connsiteY4" fmla="*/ 4859904 h 5254398"/>
              <a:gd name="connsiteX5" fmla="*/ 928914 w 2632075"/>
              <a:gd name="connsiteY5" fmla="*/ 3222398 h 5254398"/>
              <a:gd name="connsiteX6" fmla="*/ 87085 w 2632075"/>
              <a:gd name="connsiteY6" fmla="*/ 2946627 h 5254398"/>
              <a:gd name="connsiteX0" fmla="*/ 41842 w 2632075"/>
              <a:gd name="connsiteY0" fmla="*/ 2915670 h 5254398"/>
              <a:gd name="connsiteX1" fmla="*/ 0 w 2632075"/>
              <a:gd name="connsiteY1" fmla="*/ 0 h 5254398"/>
              <a:gd name="connsiteX2" fmla="*/ 2632075 w 2632075"/>
              <a:gd name="connsiteY2" fmla="*/ 680 h 5254398"/>
              <a:gd name="connsiteX3" fmla="*/ 2351314 w 2632075"/>
              <a:gd name="connsiteY3" fmla="*/ 5254398 h 5254398"/>
              <a:gd name="connsiteX4" fmla="*/ 865641 w 2632075"/>
              <a:gd name="connsiteY4" fmla="*/ 4859904 h 5254398"/>
              <a:gd name="connsiteX5" fmla="*/ 928914 w 2632075"/>
              <a:gd name="connsiteY5" fmla="*/ 3222398 h 5254398"/>
              <a:gd name="connsiteX6" fmla="*/ 41842 w 2632075"/>
              <a:gd name="connsiteY6" fmla="*/ 2915670 h 5254398"/>
              <a:gd name="connsiteX0" fmla="*/ 46605 w 2632075"/>
              <a:gd name="connsiteY0" fmla="*/ 2944245 h 5254398"/>
              <a:gd name="connsiteX1" fmla="*/ 0 w 2632075"/>
              <a:gd name="connsiteY1" fmla="*/ 0 h 5254398"/>
              <a:gd name="connsiteX2" fmla="*/ 2632075 w 2632075"/>
              <a:gd name="connsiteY2" fmla="*/ 680 h 5254398"/>
              <a:gd name="connsiteX3" fmla="*/ 2351314 w 2632075"/>
              <a:gd name="connsiteY3" fmla="*/ 5254398 h 5254398"/>
              <a:gd name="connsiteX4" fmla="*/ 865641 w 2632075"/>
              <a:gd name="connsiteY4" fmla="*/ 4859904 h 5254398"/>
              <a:gd name="connsiteX5" fmla="*/ 928914 w 2632075"/>
              <a:gd name="connsiteY5" fmla="*/ 3222398 h 5254398"/>
              <a:gd name="connsiteX6" fmla="*/ 46605 w 2632075"/>
              <a:gd name="connsiteY6" fmla="*/ 2944245 h 5254398"/>
              <a:gd name="connsiteX0" fmla="*/ 46605 w 2632075"/>
              <a:gd name="connsiteY0" fmla="*/ 2944245 h 5254398"/>
              <a:gd name="connsiteX1" fmla="*/ 0 w 2632075"/>
              <a:gd name="connsiteY1" fmla="*/ 0 h 5254398"/>
              <a:gd name="connsiteX2" fmla="*/ 2632075 w 2632075"/>
              <a:gd name="connsiteY2" fmla="*/ 680 h 5254398"/>
              <a:gd name="connsiteX3" fmla="*/ 2351314 w 2632075"/>
              <a:gd name="connsiteY3" fmla="*/ 5254398 h 5254398"/>
              <a:gd name="connsiteX4" fmla="*/ 865641 w 2632075"/>
              <a:gd name="connsiteY4" fmla="*/ 4859904 h 5254398"/>
              <a:gd name="connsiteX5" fmla="*/ 945583 w 2632075"/>
              <a:gd name="connsiteY5" fmla="*/ 3241448 h 5254398"/>
              <a:gd name="connsiteX6" fmla="*/ 46605 w 2632075"/>
              <a:gd name="connsiteY6" fmla="*/ 2944245 h 525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075" h="5254398">
                <a:moveTo>
                  <a:pt x="46605" y="2944245"/>
                </a:moveTo>
                <a:lnTo>
                  <a:pt x="0" y="0"/>
                </a:lnTo>
                <a:lnTo>
                  <a:pt x="2632075" y="680"/>
                </a:lnTo>
                <a:lnTo>
                  <a:pt x="2351314" y="5254398"/>
                </a:lnTo>
                <a:lnTo>
                  <a:pt x="865641" y="4859904"/>
                </a:lnTo>
                <a:lnTo>
                  <a:pt x="945583" y="3241448"/>
                </a:lnTo>
                <a:lnTo>
                  <a:pt x="46605" y="2944245"/>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6220328" y="3429000"/>
            <a:ext cx="1981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dirty="0">
                <a:solidFill>
                  <a:srgbClr val="66FF66"/>
                </a:solidFill>
                <a:effectLst>
                  <a:glow rad="88900">
                    <a:schemeClr val="tx1">
                      <a:alpha val="80000"/>
                    </a:schemeClr>
                  </a:glow>
                </a:effectLst>
              </a:rPr>
              <a:t> </a:t>
            </a:r>
            <a:r>
              <a:rPr lang="en-US" sz="4600" dirty="0">
                <a:solidFill>
                  <a:srgbClr val="66FF66"/>
                </a:solidFill>
                <a:effectLst>
                  <a:glow rad="88900">
                    <a:schemeClr val="tx1">
                      <a:alpha val="80000"/>
                    </a:schemeClr>
                  </a:glow>
                </a:effectLst>
              </a:rPr>
              <a:t> </a:t>
            </a:r>
            <a:r>
              <a:rPr lang="en-US" dirty="0">
                <a:ln>
                  <a:solidFill>
                    <a:schemeClr val="bg1"/>
                  </a:solidFill>
                </a:ln>
                <a:solidFill>
                  <a:schemeClr val="bg1"/>
                </a:solidFill>
                <a:effectLst>
                  <a:glow rad="88900">
                    <a:schemeClr val="tx1">
                      <a:alpha val="80000"/>
                    </a:schemeClr>
                  </a:glow>
                </a:effectLst>
              </a:rPr>
              <a:t>find</a:t>
            </a:r>
            <a:endParaRPr lang="en-US" sz="3200" i="1" dirty="0">
              <a:ln>
                <a:solidFill>
                  <a:schemeClr val="bg1"/>
                </a:solidFill>
              </a:ln>
              <a:solidFill>
                <a:schemeClr val="bg1"/>
              </a:solidFill>
              <a:effectLst>
                <a:glow rad="88900">
                  <a:schemeClr val="tx1">
                    <a:alpha val="80000"/>
                  </a:schemeClr>
                </a:glow>
              </a:effectLst>
            </a:endParaRPr>
          </a:p>
        </p:txBody>
      </p:sp>
      <p:sp>
        <p:nvSpPr>
          <p:cNvPr id="6" name="Arrow: Right 5">
            <a:extLst>
              <a:ext uri="{FF2B5EF4-FFF2-40B4-BE49-F238E27FC236}">
                <a16:creationId xmlns:a16="http://schemas.microsoft.com/office/drawing/2014/main" id="{098F33DC-6E1A-40BB-87DC-31321DB8B1C0}"/>
              </a:ext>
            </a:extLst>
          </p:cNvPr>
          <p:cNvSpPr/>
          <p:nvPr/>
        </p:nvSpPr>
        <p:spPr>
          <a:xfrm>
            <a:off x="156991" y="3778351"/>
            <a:ext cx="427773" cy="421105"/>
          </a:xfrm>
          <a:prstGeom prst="rightArrow">
            <a:avLst>
              <a:gd name="adj1" fmla="val 43459"/>
              <a:gd name="adj2" fmla="val 56104"/>
            </a:avLst>
          </a:prstGeom>
          <a:solidFill>
            <a:schemeClr val="bg1"/>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C860DC43-012D-4328-9AB3-3D19FBE3B0A1}"/>
              </a:ext>
            </a:extLst>
          </p:cNvPr>
          <p:cNvSpPr txBox="1">
            <a:spLocks noChangeArrowheads="1"/>
          </p:cNvSpPr>
          <p:nvPr/>
        </p:nvSpPr>
        <p:spPr bwMode="auto">
          <a:xfrm>
            <a:off x="2902974" y="2919100"/>
            <a:ext cx="23671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Title 1" hidden="1">
            <a:extLst>
              <a:ext uri="{FF2B5EF4-FFF2-40B4-BE49-F238E27FC236}">
                <a16:creationId xmlns:a16="http://schemas.microsoft.com/office/drawing/2014/main" id="{0AE4AFEC-B733-4D66-80E8-413B1FDF8279}"/>
              </a:ext>
            </a:extLst>
          </p:cNvPr>
          <p:cNvSpPr txBox="1">
            <a:spLocks/>
          </p:cNvSpPr>
          <p:nvPr/>
        </p:nvSpPr>
        <p:spPr>
          <a:xfrm>
            <a:off x="2362200" y="2209800"/>
            <a:ext cx="1905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dirty="0">
                <a:solidFill>
                  <a:srgbClr val="FF0000"/>
                </a:solidFill>
                <a:effectLst/>
              </a:rPr>
              <a:t> </a:t>
            </a:r>
            <a:r>
              <a:rPr lang="en-US" sz="4800" dirty="0">
                <a:solidFill>
                  <a:srgbClr val="FF0000"/>
                </a:solidFill>
                <a:effectLst/>
              </a:rPr>
              <a:t> </a:t>
            </a:r>
            <a:r>
              <a:rPr lang="en-US" dirty="0">
                <a:solidFill>
                  <a:srgbClr val="FF0000"/>
                </a:solidFill>
                <a:effectLst>
                  <a:glow rad="88900">
                    <a:schemeClr val="tx1">
                      <a:alpha val="80000"/>
                    </a:schemeClr>
                  </a:glow>
                </a:effectLst>
              </a:rPr>
              <a:t>find</a:t>
            </a:r>
            <a:endParaRPr lang="en-US" sz="3200" i="1" dirty="0">
              <a:solidFill>
                <a:srgbClr val="FF0000"/>
              </a:solidFill>
              <a:effectLst>
                <a:glow rad="88900">
                  <a:schemeClr val="tx1">
                    <a:alpha val="80000"/>
                  </a:schemeClr>
                </a:glow>
              </a:effectLst>
            </a:endParaRPr>
          </a:p>
        </p:txBody>
      </p:sp>
    </p:spTree>
    <p:extLst>
      <p:ext uri="{BB962C8B-B14F-4D97-AF65-F5344CB8AC3E}">
        <p14:creationId xmlns:p14="http://schemas.microsoft.com/office/powerpoint/2010/main" val="25969931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250"/>
                                  </p:stCondLst>
                                  <p:childTnLst>
                                    <p:set>
                                      <p:cBhvr override="childStyle">
                                        <p:cTn id="18" dur="500" fill="hold"/>
                                        <p:tgtEl>
                                          <p:spTgt spid="9"/>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18" presetClass="emph" presetSubtype="0" fill="hold" grpId="1" nodeType="withEffect">
                                  <p:stCondLst>
                                    <p:cond delay="0"/>
                                  </p:stCondLst>
                                  <p:childTnLst>
                                    <p:set>
                                      <p:cBhvr override="childStyle">
                                        <p:cTn id="25" dur="500" fill="hold"/>
                                        <p:tgtEl>
                                          <p:spTgt spid="11"/>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1" presetClass="entr" presetSubtype="0" fill="hold" grpId="0" nodeType="withEffect">
                                  <p:stCondLst>
                                    <p:cond delay="1250"/>
                                  </p:stCondLst>
                                  <p:childTnLst>
                                    <p:set>
                                      <p:cBhvr>
                                        <p:cTn id="38" dur="1" fill="hold">
                                          <p:stCondLst>
                                            <p:cond delay="0"/>
                                          </p:stCondLst>
                                        </p:cTn>
                                        <p:tgtEl>
                                          <p:spTgt spid="8"/>
                                        </p:tgtEl>
                                        <p:attrNameLst>
                                          <p:attrName>style.visibility</p:attrName>
                                        </p:attrNameLst>
                                      </p:cBhvr>
                                      <p:to>
                                        <p:strVal val="visible"/>
                                      </p:to>
                                    </p:set>
                                  </p:childTnLst>
                                </p:cTn>
                              </p:par>
                              <p:par>
                                <p:cTn id="39" presetID="0" presetClass="path" presetSubtype="0" accel="50000" decel="50000" fill="hold" grpId="1" nodeType="withEffect">
                                  <p:stCondLst>
                                    <p:cond delay="0"/>
                                  </p:stCondLst>
                                  <p:childTnLst>
                                    <p:animMotion origin="layout" path="M -1.66667E-6 2.22222E-6 L -0.42465 -0.18218 " pathEditMode="relative" rAng="0" ptsTypes="AA">
                                      <p:cBhvr>
                                        <p:cTn id="40" dur="2000" fill="hold"/>
                                        <p:tgtEl>
                                          <p:spTgt spid="4"/>
                                        </p:tgtEl>
                                        <p:attrNameLst>
                                          <p:attrName>ppt_x</p:attrName>
                                          <p:attrName>ppt_y</p:attrName>
                                        </p:attrNameLst>
                                      </p:cBhvr>
                                      <p:rCtr x="-21233" y="-9120"/>
                                    </p:animMotion>
                                  </p:childTnLst>
                                </p:cTn>
                              </p:par>
                              <p:par>
                                <p:cTn id="41" presetID="37" presetClass="path" presetSubtype="0" accel="100000" fill="hold" grpId="1" nodeType="withEffect">
                                  <p:stCondLst>
                                    <p:cond delay="0"/>
                                  </p:stCondLst>
                                  <p:childTnLst>
                                    <p:animMotion origin="layout" path="M 5E-6 -0.00023 C 0.02882 0.00185 0.11389 0.0331 0.17014 0.03357 C 0.22726 0.03357 0.26198 0.02546 0.33976 0.00093 C 0.41719 -0.0294 0.65834 -0.16875 0.67257 -0.17778 C 0.6948 -0.1912 0.99653 -0.39815 1.0191 -0.41111 " pathEditMode="relative" rAng="0" ptsTypes="AAAAA">
                                      <p:cBhvr>
                                        <p:cTn id="42" dur="2500" fill="hold"/>
                                        <p:tgtEl>
                                          <p:spTgt spid="5"/>
                                        </p:tgtEl>
                                        <p:attrNameLst>
                                          <p:attrName>ppt_x</p:attrName>
                                          <p:attrName>ppt_y</p:attrName>
                                        </p:attrNameLst>
                                      </p:cBhvr>
                                      <p:rCtr x="50955" y="-18866"/>
                                    </p:animMotion>
                                  </p:childTnLst>
                                </p:cTn>
                              </p:par>
                              <p:par>
                                <p:cTn id="43" presetID="6" presetClass="emph" presetSubtype="0" fill="hold" grpId="2" nodeType="withEffect">
                                  <p:stCondLst>
                                    <p:cond delay="1250"/>
                                  </p:stCondLst>
                                  <p:childTnLst>
                                    <p:animScale>
                                      <p:cBhvr>
                                        <p:cTn id="44" dur="1000" fill="hold"/>
                                        <p:tgtEl>
                                          <p:spTgt spid="5"/>
                                        </p:tgtEl>
                                      </p:cBhvr>
                                      <p:by x="200000" y="200000"/>
                                    </p:animScale>
                                  </p:childTnLst>
                                </p:cTn>
                              </p:par>
                              <p:par>
                                <p:cTn id="45" presetID="10" presetClass="exit" presetSubtype="0" fill="hold" grpId="1" nodeType="withEffect">
                                  <p:stCondLst>
                                    <p:cond delay="0"/>
                                  </p:stCondLst>
                                  <p:childTnLst>
                                    <p:animEffect transition="out" filter="fade">
                                      <p:cBhvr>
                                        <p:cTn id="46" dur="1250"/>
                                        <p:tgtEl>
                                          <p:spTgt spid="2"/>
                                        </p:tgtEl>
                                      </p:cBhvr>
                                    </p:animEffect>
                                    <p:set>
                                      <p:cBhvr>
                                        <p:cTn id="47" dur="1" fill="hold">
                                          <p:stCondLst>
                                            <p:cond delay="1249"/>
                                          </p:stCondLst>
                                        </p:cTn>
                                        <p:tgtEl>
                                          <p:spTgt spid="2"/>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9" grpId="0"/>
      <p:bldP spid="9" grpId="1"/>
      <p:bldP spid="9" grpId="2"/>
      <p:bldP spid="2" grpId="0"/>
      <p:bldP spid="2" grpId="1"/>
      <p:bldP spid="5" grpId="0"/>
      <p:bldP spid="5" grpId="1"/>
      <p:bldP spid="5" grpId="2"/>
      <p:bldP spid="8" grpId="0" animBg="1"/>
      <p:bldP spid="4" grpId="0"/>
      <p:bldP spid="4" grpId="1"/>
      <p:bldP spid="6" grpId="0" animBg="1"/>
      <p:bldP spid="6" grpId="1" animBg="1"/>
      <p:bldP spid="12" grpId="0"/>
      <p:bldP spid="1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780"/>
          <a:stretch/>
        </p:blipFill>
        <p:spPr>
          <a:xfrm>
            <a:off x="-1" y="0"/>
            <a:ext cx="9144001" cy="6858000"/>
          </a:xfrm>
          <a:prstGeom prst="rect">
            <a:avLst/>
          </a:prstGeom>
        </p:spPr>
      </p:pic>
      <p:sp>
        <p:nvSpPr>
          <p:cNvPr id="18" name="Title 1">
            <a:extLst>
              <a:ext uri="{FF2B5EF4-FFF2-40B4-BE49-F238E27FC236}">
                <a16:creationId xmlns:a16="http://schemas.microsoft.com/office/drawing/2014/main" id="{AAD19E1C-1CA2-4B60-AF7D-7151ABF1C5EB}"/>
              </a:ext>
            </a:extLst>
          </p:cNvPr>
          <p:cNvSpPr txBox="1">
            <a:spLocks/>
          </p:cNvSpPr>
          <p:nvPr/>
        </p:nvSpPr>
        <p:spPr>
          <a:xfrm>
            <a:off x="2752257" y="2408563"/>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finds his life</a:t>
            </a:r>
          </a:p>
        </p:txBody>
      </p:sp>
      <p:sp>
        <p:nvSpPr>
          <p:cNvPr id="19" name="Title 1">
            <a:extLst>
              <a:ext uri="{FF2B5EF4-FFF2-40B4-BE49-F238E27FC236}">
                <a16:creationId xmlns:a16="http://schemas.microsoft.com/office/drawing/2014/main" id="{973879E9-ED6D-4EEE-BC2C-78A74CFF664F}"/>
              </a:ext>
            </a:extLst>
          </p:cNvPr>
          <p:cNvSpPr txBox="1">
            <a:spLocks/>
          </p:cNvSpPr>
          <p:nvPr/>
        </p:nvSpPr>
        <p:spPr>
          <a:xfrm>
            <a:off x="6516424" y="2409109"/>
            <a:ext cx="179363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lose it</a:t>
            </a:r>
          </a:p>
        </p:txBody>
      </p:sp>
      <p:sp>
        <p:nvSpPr>
          <p:cNvPr id="20" name="Title 1">
            <a:extLst>
              <a:ext uri="{FF2B5EF4-FFF2-40B4-BE49-F238E27FC236}">
                <a16:creationId xmlns:a16="http://schemas.microsoft.com/office/drawing/2014/main" id="{2EED3156-024D-4F11-8928-3A12FE5ED39A}"/>
              </a:ext>
            </a:extLst>
          </p:cNvPr>
          <p:cNvSpPr txBox="1">
            <a:spLocks/>
          </p:cNvSpPr>
          <p:nvPr/>
        </p:nvSpPr>
        <p:spPr>
          <a:xfrm>
            <a:off x="3569147" y="3077325"/>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loses his life</a:t>
            </a:r>
          </a:p>
        </p:txBody>
      </p:sp>
      <p:sp>
        <p:nvSpPr>
          <p:cNvPr id="21" name="Title 1">
            <a:extLst>
              <a:ext uri="{FF2B5EF4-FFF2-40B4-BE49-F238E27FC236}">
                <a16:creationId xmlns:a16="http://schemas.microsoft.com/office/drawing/2014/main" id="{C089597C-F83C-4CF0-B056-2FF3AC24CCC6}"/>
              </a:ext>
            </a:extLst>
          </p:cNvPr>
          <p:cNvSpPr txBox="1">
            <a:spLocks/>
          </p:cNvSpPr>
          <p:nvPr/>
        </p:nvSpPr>
        <p:spPr>
          <a:xfrm>
            <a:off x="3003774" y="3753539"/>
            <a:ext cx="184270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find it</a:t>
            </a:r>
          </a:p>
        </p:txBody>
      </p:sp>
      <p:sp>
        <p:nvSpPr>
          <p:cNvPr id="2" name="Title 1"/>
          <p:cNvSpPr>
            <a:spLocks noGrp="1"/>
          </p:cNvSpPr>
          <p:nvPr>
            <p:ph type="title"/>
          </p:nvPr>
        </p:nvSpPr>
        <p:spPr>
          <a:xfrm>
            <a:off x="457200" y="2209800"/>
            <a:ext cx="8229600" cy="23622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"He who finds his life will lose it, and he who loses his life for My sake will find it."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Matthew 10:39 </a:t>
            </a:r>
          </a:p>
        </p:txBody>
      </p:sp>
      <p:sp>
        <p:nvSpPr>
          <p:cNvPr id="4" name="Title 1"/>
          <p:cNvSpPr txBox="1">
            <a:spLocks/>
          </p:cNvSpPr>
          <p:nvPr/>
        </p:nvSpPr>
        <p:spPr>
          <a:xfrm>
            <a:off x="2362200" y="2209800"/>
            <a:ext cx="1905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dirty="0">
                <a:ln>
                  <a:solidFill>
                    <a:srgbClr val="FF0000"/>
                  </a:solidFill>
                </a:ln>
                <a:solidFill>
                  <a:srgbClr val="FF0000"/>
                </a:solidFill>
                <a:effectLst/>
              </a:rPr>
              <a:t> </a:t>
            </a:r>
            <a:r>
              <a:rPr lang="en-US" sz="4800" dirty="0">
                <a:ln>
                  <a:solidFill>
                    <a:srgbClr val="FF0000"/>
                  </a:solidFill>
                </a:ln>
                <a:solidFill>
                  <a:srgbClr val="FF0000"/>
                </a:solidFill>
                <a:effectLst/>
              </a:rPr>
              <a:t> </a:t>
            </a:r>
            <a:r>
              <a:rPr lang="en-US" dirty="0">
                <a:ln>
                  <a:solidFill>
                    <a:schemeClr val="bg1"/>
                  </a:solidFill>
                </a:ln>
                <a:solidFill>
                  <a:schemeClr val="bg1"/>
                </a:solidFill>
                <a:effectLst>
                  <a:glow rad="88900">
                    <a:schemeClr val="tx1">
                      <a:alpha val="80000"/>
                    </a:schemeClr>
                  </a:glow>
                </a:effectLst>
              </a:rPr>
              <a:t>find</a:t>
            </a:r>
            <a:endParaRPr lang="en-US" sz="3200" i="1" dirty="0">
              <a:ln>
                <a:solidFill>
                  <a:schemeClr val="bg1"/>
                </a:solidFill>
              </a:ln>
              <a:solidFill>
                <a:schemeClr val="bg1"/>
              </a:solidFill>
              <a:effectLst>
                <a:glow rad="88900">
                  <a:schemeClr val="tx1">
                    <a:alpha val="80000"/>
                  </a:schemeClr>
                </a:glow>
              </a:effectLst>
            </a:endParaRPr>
          </a:p>
        </p:txBody>
      </p:sp>
      <p:sp>
        <p:nvSpPr>
          <p:cNvPr id="5" name="Title 1"/>
          <p:cNvSpPr txBox="1">
            <a:spLocks/>
          </p:cNvSpPr>
          <p:nvPr/>
        </p:nvSpPr>
        <p:spPr>
          <a:xfrm>
            <a:off x="3886200" y="2819400"/>
            <a:ext cx="1828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dirty="0">
                <a:ln>
                  <a:solidFill>
                    <a:srgbClr val="FF0000"/>
                  </a:solidFill>
                </a:ln>
                <a:solidFill>
                  <a:srgbClr val="FF0000"/>
                </a:solidFill>
                <a:effectLst/>
              </a:rPr>
              <a:t> </a:t>
            </a:r>
            <a:r>
              <a:rPr lang="en-US" sz="5200" dirty="0">
                <a:ln>
                  <a:solidFill>
                    <a:srgbClr val="FF0000"/>
                  </a:solidFill>
                </a:ln>
                <a:solidFill>
                  <a:srgbClr val="FF0000"/>
                </a:solidFill>
                <a:effectLst/>
              </a:rPr>
              <a:t> </a:t>
            </a:r>
            <a:r>
              <a:rPr lang="en-US" dirty="0">
                <a:ln w="19050">
                  <a:solidFill>
                    <a:schemeClr val="bg1"/>
                  </a:solidFill>
                </a:ln>
                <a:solidFill>
                  <a:schemeClr val="bg1"/>
                </a:solidFill>
                <a:effectLst>
                  <a:glow rad="76200">
                    <a:schemeClr val="tx1">
                      <a:alpha val="80000"/>
                    </a:schemeClr>
                  </a:glow>
                </a:effectLst>
              </a:rPr>
              <a:t>lives</a:t>
            </a:r>
            <a:endParaRPr lang="en-US" i="1" dirty="0">
              <a:ln w="19050">
                <a:solidFill>
                  <a:schemeClr val="bg1"/>
                </a:solidFill>
              </a:ln>
              <a:solidFill>
                <a:schemeClr val="bg1"/>
              </a:solidFill>
              <a:effectLst>
                <a:glow rad="76200">
                  <a:schemeClr val="tx1">
                    <a:alpha val="80000"/>
                  </a:schemeClr>
                </a:glow>
              </a:effectLst>
            </a:endParaRPr>
          </a:p>
        </p:txBody>
      </p:sp>
      <p:sp>
        <p:nvSpPr>
          <p:cNvPr id="7" name="Title 1"/>
          <p:cNvSpPr txBox="1">
            <a:spLocks/>
          </p:cNvSpPr>
          <p:nvPr/>
        </p:nvSpPr>
        <p:spPr>
          <a:xfrm>
            <a:off x="4419600" y="2209800"/>
            <a:ext cx="16002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rgbClr val="FF0000"/>
                  </a:solidFill>
                </a:ln>
                <a:solidFill>
                  <a:srgbClr val="FF0000"/>
                </a:solidFill>
                <a:effectLst/>
              </a:rPr>
              <a:t> </a:t>
            </a:r>
            <a:r>
              <a:rPr lang="en-US" sz="4800" dirty="0">
                <a:ln>
                  <a:solidFill>
                    <a:srgbClr val="FF0000"/>
                  </a:solidFill>
                </a:ln>
                <a:solidFill>
                  <a:srgbClr val="FF0000"/>
                </a:solidFill>
                <a:effectLst/>
              </a:rPr>
              <a:t> </a:t>
            </a:r>
            <a:r>
              <a:rPr lang="en-US" dirty="0">
                <a:ln w="12700">
                  <a:solidFill>
                    <a:schemeClr val="bg1"/>
                  </a:solidFill>
                </a:ln>
                <a:solidFill>
                  <a:schemeClr val="bg1"/>
                </a:solidFill>
                <a:effectLst/>
              </a:rPr>
              <a:t>life</a:t>
            </a:r>
            <a:endParaRPr lang="en-US" i="1" dirty="0">
              <a:ln w="12700">
                <a:solidFill>
                  <a:schemeClr val="bg1"/>
                </a:solidFill>
              </a:ln>
              <a:solidFill>
                <a:schemeClr val="bg1"/>
              </a:solidFill>
              <a:effectLst>
                <a:glow rad="88900">
                  <a:schemeClr val="tx1">
                    <a:alpha val="80000"/>
                  </a:schemeClr>
                </a:glow>
              </a:effectLst>
            </a:endParaRPr>
          </a:p>
        </p:txBody>
      </p:sp>
      <p:sp>
        <p:nvSpPr>
          <p:cNvPr id="8" name="Title 1"/>
          <p:cNvSpPr txBox="1">
            <a:spLocks/>
          </p:cNvSpPr>
          <p:nvPr/>
        </p:nvSpPr>
        <p:spPr>
          <a:xfrm>
            <a:off x="5219700" y="2895600"/>
            <a:ext cx="16383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rgbClr val="FF0000"/>
                  </a:solidFill>
                </a:ln>
                <a:solidFill>
                  <a:srgbClr val="FF0000"/>
                </a:solidFill>
                <a:effectLst/>
              </a:rPr>
              <a:t>  </a:t>
            </a:r>
            <a:r>
              <a:rPr lang="en-US" dirty="0">
                <a:ln w="12700">
                  <a:solidFill>
                    <a:schemeClr val="bg1"/>
                  </a:solidFill>
                </a:ln>
                <a:solidFill>
                  <a:schemeClr val="bg1"/>
                </a:solidFill>
                <a:effectLst/>
              </a:rPr>
              <a:t>life</a:t>
            </a:r>
            <a:endParaRPr lang="en-US" i="1" dirty="0">
              <a:ln w="12700">
                <a:solidFill>
                  <a:schemeClr val="bg1"/>
                </a:solidFill>
              </a:ln>
              <a:solidFill>
                <a:schemeClr val="bg1"/>
              </a:solidFill>
              <a:effectLst>
                <a:glow rad="88900">
                  <a:schemeClr val="tx1">
                    <a:alpha val="80000"/>
                  </a:schemeClr>
                </a:glow>
              </a:effectLst>
            </a:endParaRPr>
          </a:p>
        </p:txBody>
      </p:sp>
      <p:sp>
        <p:nvSpPr>
          <p:cNvPr id="9" name="Title 1">
            <a:extLst>
              <a:ext uri="{FF2B5EF4-FFF2-40B4-BE49-F238E27FC236}">
                <a16:creationId xmlns:a16="http://schemas.microsoft.com/office/drawing/2014/main" id="{CBF51CF5-2469-49A7-9896-4514D5855026}"/>
              </a:ext>
            </a:extLst>
          </p:cNvPr>
          <p:cNvSpPr txBox="1">
            <a:spLocks/>
          </p:cNvSpPr>
          <p:nvPr/>
        </p:nvSpPr>
        <p:spPr>
          <a:xfrm>
            <a:off x="3552275" y="3051510"/>
            <a:ext cx="2370219"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66FF66"/>
                </a:solidFill>
                <a:effectLst>
                  <a:glow rad="165100">
                    <a:schemeClr val="tx1"/>
                  </a:glow>
                </a:effectLst>
              </a:rPr>
              <a:t>commits</a:t>
            </a:r>
            <a:endParaRPr lang="en-US" sz="3200" i="1" dirty="0">
              <a:ln>
                <a:solidFill>
                  <a:schemeClr val="bg1"/>
                </a:solidFill>
              </a:ln>
              <a:solidFill>
                <a:srgbClr val="66FF66"/>
              </a:solidFill>
              <a:effectLst>
                <a:glow rad="165100">
                  <a:schemeClr val="tx1"/>
                </a:glow>
              </a:effectLst>
            </a:endParaRPr>
          </a:p>
        </p:txBody>
      </p:sp>
      <p:sp>
        <p:nvSpPr>
          <p:cNvPr id="11" name="Title 1">
            <a:extLst>
              <a:ext uri="{FF2B5EF4-FFF2-40B4-BE49-F238E27FC236}">
                <a16:creationId xmlns:a16="http://schemas.microsoft.com/office/drawing/2014/main" id="{9E935EF5-4154-480C-8103-2A0997CCB083}"/>
              </a:ext>
            </a:extLst>
          </p:cNvPr>
          <p:cNvSpPr txBox="1">
            <a:spLocks/>
          </p:cNvSpPr>
          <p:nvPr/>
        </p:nvSpPr>
        <p:spPr>
          <a:xfrm>
            <a:off x="4018547" y="3737810"/>
            <a:ext cx="1632283"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37CBFF"/>
                </a:solidFill>
                <a:effectLst>
                  <a:glow rad="165100">
                    <a:schemeClr val="tx1"/>
                  </a:glow>
                </a:effectLst>
              </a:rPr>
              <a:t>truth</a:t>
            </a:r>
            <a:endParaRPr lang="en-US" sz="3200" i="1" dirty="0">
              <a:ln>
                <a:solidFill>
                  <a:schemeClr val="bg1"/>
                </a:solidFill>
              </a:ln>
              <a:solidFill>
                <a:srgbClr val="37CBFF"/>
              </a:solidFill>
              <a:effectLst>
                <a:glow rad="165100">
                  <a:schemeClr val="tx1"/>
                </a:glow>
              </a:effectLst>
            </a:endParaRPr>
          </a:p>
        </p:txBody>
      </p:sp>
      <p:sp>
        <p:nvSpPr>
          <p:cNvPr id="12" name="Title 1">
            <a:extLst>
              <a:ext uri="{FF2B5EF4-FFF2-40B4-BE49-F238E27FC236}">
                <a16:creationId xmlns:a16="http://schemas.microsoft.com/office/drawing/2014/main" id="{7B112168-0B15-4CB4-9185-D3D0C8556F65}"/>
              </a:ext>
            </a:extLst>
          </p:cNvPr>
          <p:cNvSpPr txBox="1">
            <a:spLocks/>
          </p:cNvSpPr>
          <p:nvPr/>
        </p:nvSpPr>
        <p:spPr>
          <a:xfrm>
            <a:off x="3966412" y="2383381"/>
            <a:ext cx="2370219"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9900CC"/>
                </a:solidFill>
                <a:effectLst>
                  <a:glow rad="165100">
                    <a:schemeClr val="tx1"/>
                  </a:glow>
                </a:effectLst>
              </a:rPr>
              <a:t>salvation</a:t>
            </a:r>
            <a:endParaRPr lang="en-US" sz="3200" i="1" dirty="0">
              <a:ln>
                <a:solidFill>
                  <a:schemeClr val="bg1"/>
                </a:solidFill>
              </a:ln>
              <a:solidFill>
                <a:srgbClr val="9900CC"/>
              </a:solidFill>
              <a:effectLst>
                <a:glow rad="165100">
                  <a:schemeClr val="tx1"/>
                </a:glow>
              </a:effectLst>
            </a:endParaRPr>
          </a:p>
        </p:txBody>
      </p:sp>
      <p:sp>
        <p:nvSpPr>
          <p:cNvPr id="13" name="Title 1">
            <a:extLst>
              <a:ext uri="{FF2B5EF4-FFF2-40B4-BE49-F238E27FC236}">
                <a16:creationId xmlns:a16="http://schemas.microsoft.com/office/drawing/2014/main" id="{B9AC8572-3E7A-4E15-AC6E-61E62A61E090}"/>
              </a:ext>
            </a:extLst>
          </p:cNvPr>
          <p:cNvSpPr txBox="1">
            <a:spLocks/>
          </p:cNvSpPr>
          <p:nvPr/>
        </p:nvSpPr>
        <p:spPr>
          <a:xfrm>
            <a:off x="6436895" y="2390274"/>
            <a:ext cx="2165684"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FFC000"/>
                </a:solidFill>
                <a:effectLst>
                  <a:glow rad="165100">
                    <a:schemeClr val="tx1"/>
                  </a:glow>
                </a:effectLst>
              </a:rPr>
              <a:t>egoism</a:t>
            </a:r>
            <a:endParaRPr lang="en-US" sz="3200" i="1" dirty="0">
              <a:ln>
                <a:solidFill>
                  <a:schemeClr val="bg1"/>
                </a:solidFill>
              </a:ln>
              <a:solidFill>
                <a:srgbClr val="FFC000"/>
              </a:solidFill>
              <a:effectLst>
                <a:glow rad="165100">
                  <a:schemeClr val="tx1"/>
                </a:glow>
              </a:effectLst>
            </a:endParaRPr>
          </a:p>
        </p:txBody>
      </p:sp>
      <p:sp>
        <p:nvSpPr>
          <p:cNvPr id="14" name="Title 1">
            <a:extLst>
              <a:ext uri="{FF2B5EF4-FFF2-40B4-BE49-F238E27FC236}">
                <a16:creationId xmlns:a16="http://schemas.microsoft.com/office/drawing/2014/main" id="{75482B33-24CA-4302-8C9C-104231B123F2}"/>
              </a:ext>
            </a:extLst>
          </p:cNvPr>
          <p:cNvSpPr txBox="1">
            <a:spLocks/>
          </p:cNvSpPr>
          <p:nvPr/>
        </p:nvSpPr>
        <p:spPr>
          <a:xfrm>
            <a:off x="6721333" y="269630"/>
            <a:ext cx="2165684"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FFC000"/>
                </a:solidFill>
                <a:effectLst>
                  <a:glow rad="88900">
                    <a:schemeClr val="tx1">
                      <a:alpha val="80000"/>
                    </a:schemeClr>
                  </a:glow>
                </a:effectLst>
              </a:rPr>
              <a:t>anxiety</a:t>
            </a:r>
            <a:endParaRPr lang="en-US" sz="3200" i="1" dirty="0">
              <a:ln>
                <a:solidFill>
                  <a:schemeClr val="bg1"/>
                </a:solidFill>
              </a:ln>
              <a:solidFill>
                <a:srgbClr val="FFC000"/>
              </a:solidFill>
              <a:effectLst>
                <a:glow rad="88900">
                  <a:schemeClr val="tx1">
                    <a:alpha val="80000"/>
                  </a:schemeClr>
                </a:glow>
              </a:effectLst>
            </a:endParaRPr>
          </a:p>
        </p:txBody>
      </p:sp>
      <p:sp>
        <p:nvSpPr>
          <p:cNvPr id="15" name="Title 1">
            <a:extLst>
              <a:ext uri="{FF2B5EF4-FFF2-40B4-BE49-F238E27FC236}">
                <a16:creationId xmlns:a16="http://schemas.microsoft.com/office/drawing/2014/main" id="{003E12D6-367C-4B82-8009-3CB98DEFA5BD}"/>
              </a:ext>
            </a:extLst>
          </p:cNvPr>
          <p:cNvSpPr txBox="1">
            <a:spLocks/>
          </p:cNvSpPr>
          <p:nvPr/>
        </p:nvSpPr>
        <p:spPr>
          <a:xfrm>
            <a:off x="3387042" y="1559786"/>
            <a:ext cx="2775285"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FFC000"/>
                </a:solidFill>
                <a:effectLst>
                  <a:glow rad="88900">
                    <a:schemeClr val="tx1">
                      <a:alpha val="80000"/>
                    </a:schemeClr>
                  </a:glow>
                </a:effectLst>
              </a:rPr>
              <a:t>depression</a:t>
            </a:r>
            <a:endParaRPr lang="en-US" sz="3200" i="1" dirty="0">
              <a:ln>
                <a:solidFill>
                  <a:schemeClr val="bg1"/>
                </a:solidFill>
              </a:ln>
              <a:solidFill>
                <a:srgbClr val="FFC000"/>
              </a:solidFill>
              <a:effectLst>
                <a:glow rad="88900">
                  <a:schemeClr val="tx1">
                    <a:alpha val="80000"/>
                  </a:schemeClr>
                </a:glow>
              </a:effectLst>
            </a:endParaRPr>
          </a:p>
        </p:txBody>
      </p:sp>
      <p:sp>
        <p:nvSpPr>
          <p:cNvPr id="16" name="Title 1">
            <a:extLst>
              <a:ext uri="{FF2B5EF4-FFF2-40B4-BE49-F238E27FC236}">
                <a16:creationId xmlns:a16="http://schemas.microsoft.com/office/drawing/2014/main" id="{123B3D11-C9D2-448B-921B-0D827F2063B0}"/>
              </a:ext>
            </a:extLst>
          </p:cNvPr>
          <p:cNvSpPr txBox="1">
            <a:spLocks/>
          </p:cNvSpPr>
          <p:nvPr/>
        </p:nvSpPr>
        <p:spPr>
          <a:xfrm>
            <a:off x="3903475" y="661736"/>
            <a:ext cx="2791326"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FFC000"/>
                </a:solidFill>
                <a:effectLst>
                  <a:glow rad="88900">
                    <a:schemeClr val="tx1">
                      <a:alpha val="80000"/>
                    </a:schemeClr>
                  </a:glow>
                </a:effectLst>
              </a:rPr>
              <a:t>narcissism</a:t>
            </a:r>
            <a:endParaRPr lang="en-US" sz="3200" i="1" dirty="0">
              <a:ln>
                <a:solidFill>
                  <a:schemeClr val="bg1"/>
                </a:solidFill>
              </a:ln>
              <a:solidFill>
                <a:srgbClr val="FFC000"/>
              </a:solidFill>
              <a:effectLst>
                <a:glow rad="88900">
                  <a:schemeClr val="tx1">
                    <a:alpha val="80000"/>
                  </a:schemeClr>
                </a:glow>
              </a:effectLst>
            </a:endParaRPr>
          </a:p>
        </p:txBody>
      </p:sp>
      <p:sp>
        <p:nvSpPr>
          <p:cNvPr id="17" name="Title 1">
            <a:extLst>
              <a:ext uri="{FF2B5EF4-FFF2-40B4-BE49-F238E27FC236}">
                <a16:creationId xmlns:a16="http://schemas.microsoft.com/office/drawing/2014/main" id="{4CEC413B-C422-472C-8355-14DADFC3A9D5}"/>
              </a:ext>
            </a:extLst>
          </p:cNvPr>
          <p:cNvSpPr txBox="1">
            <a:spLocks/>
          </p:cNvSpPr>
          <p:nvPr/>
        </p:nvSpPr>
        <p:spPr>
          <a:xfrm>
            <a:off x="6961039" y="1321930"/>
            <a:ext cx="2025316"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FFC000"/>
                </a:solidFill>
                <a:effectLst>
                  <a:glow rad="88900">
                    <a:schemeClr val="tx1">
                      <a:alpha val="80000"/>
                    </a:schemeClr>
                  </a:glow>
                </a:effectLst>
              </a:rPr>
              <a:t>conceit</a:t>
            </a:r>
            <a:endParaRPr lang="en-US" sz="3200" i="1" dirty="0">
              <a:ln>
                <a:solidFill>
                  <a:schemeClr val="bg1"/>
                </a:solidFill>
              </a:ln>
              <a:solidFill>
                <a:srgbClr val="FFC000"/>
              </a:solidFill>
              <a:effectLst>
                <a:glow rad="88900">
                  <a:schemeClr val="tx1">
                    <a:alpha val="80000"/>
                  </a:schemeClr>
                </a:glow>
              </a:effectLst>
            </a:endParaRPr>
          </a:p>
        </p:txBody>
      </p:sp>
      <p:sp>
        <p:nvSpPr>
          <p:cNvPr id="23" name="Title 1">
            <a:extLst>
              <a:ext uri="{FF2B5EF4-FFF2-40B4-BE49-F238E27FC236}">
                <a16:creationId xmlns:a16="http://schemas.microsoft.com/office/drawing/2014/main" id="{D83C9DE7-B7C8-4C05-AA1B-BC88B45039B1}"/>
              </a:ext>
            </a:extLst>
          </p:cNvPr>
          <p:cNvSpPr txBox="1">
            <a:spLocks/>
          </p:cNvSpPr>
          <p:nvPr/>
        </p:nvSpPr>
        <p:spPr>
          <a:xfrm>
            <a:off x="3083170" y="4874949"/>
            <a:ext cx="3387969" cy="7218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a:solidFill>
                    <a:schemeClr val="tx1"/>
                  </a:solidFill>
                </a:ln>
                <a:gradFill>
                  <a:gsLst>
                    <a:gs pos="0">
                      <a:srgbClr val="92D050"/>
                    </a:gs>
                    <a:gs pos="74000">
                      <a:srgbClr val="7030A0"/>
                    </a:gs>
                    <a:gs pos="49580">
                      <a:srgbClr val="CC9900"/>
                    </a:gs>
                    <a:gs pos="83000">
                      <a:srgbClr val="0066FF"/>
                    </a:gs>
                    <a:gs pos="100000">
                      <a:srgbClr val="0066FF"/>
                    </a:gs>
                  </a:gsLst>
                  <a:lin ang="5400000" scaled="1"/>
                </a:gradFill>
                <a:effectLst>
                  <a:glow rad="88900">
                    <a:schemeClr val="bg1"/>
                  </a:glow>
                  <a:outerShdw blurRad="80000" dist="40000" dir="5040000" algn="tl">
                    <a:srgbClr val="000000">
                      <a:alpha val="30000"/>
                    </a:srgbClr>
                  </a:outerShdw>
                </a:effectLst>
                <a:latin typeface="Calibri" panose="020F0502020204030204" pitchFamily="34" charset="0"/>
              </a:rPr>
              <a:t>sets you free</a:t>
            </a:r>
          </a:p>
        </p:txBody>
      </p:sp>
      <p:sp>
        <p:nvSpPr>
          <p:cNvPr id="22" name="Title 1">
            <a:extLst>
              <a:ext uri="{FF2B5EF4-FFF2-40B4-BE49-F238E27FC236}">
                <a16:creationId xmlns:a16="http://schemas.microsoft.com/office/drawing/2014/main" id="{2D6729C1-DB0B-40B2-85FE-A0434332B368}"/>
              </a:ext>
            </a:extLst>
          </p:cNvPr>
          <p:cNvSpPr txBox="1">
            <a:spLocks/>
          </p:cNvSpPr>
          <p:nvPr/>
        </p:nvSpPr>
        <p:spPr>
          <a:xfrm>
            <a:off x="4381962" y="4335686"/>
            <a:ext cx="858253" cy="72189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a:solidFill>
                    <a:schemeClr val="bg1"/>
                  </a:solidFill>
                </a:ln>
                <a:solidFill>
                  <a:srgbClr val="37CBFF"/>
                </a:solidFill>
                <a:effectLst>
                  <a:glow rad="165100">
                    <a:schemeClr val="tx1"/>
                  </a:glow>
                </a:effectLst>
              </a:rPr>
              <a:t>↓</a:t>
            </a:r>
            <a:endParaRPr lang="en-US" sz="3200" i="1" dirty="0">
              <a:ln>
                <a:solidFill>
                  <a:schemeClr val="bg1"/>
                </a:solidFill>
              </a:ln>
              <a:solidFill>
                <a:srgbClr val="37CBFF"/>
              </a:solidFill>
              <a:effectLst>
                <a:glow rad="165100">
                  <a:schemeClr val="tx1"/>
                </a:glow>
              </a:effectLst>
            </a:endParaRPr>
          </a:p>
        </p:txBody>
      </p:sp>
    </p:spTree>
    <p:extLst>
      <p:ext uri="{BB962C8B-B14F-4D97-AF65-F5344CB8AC3E}">
        <p14:creationId xmlns:p14="http://schemas.microsoft.com/office/powerpoint/2010/main" val="2596993154"/>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18" presetClass="emph" presetSubtype="0" fill="hold" grpId="1" nodeType="withEffect">
                                  <p:stCondLst>
                                    <p:cond delay="0"/>
                                  </p:stCondLst>
                                  <p:childTnLst>
                                    <p:set>
                                      <p:cBhvr override="childStyle">
                                        <p:cTn id="20" dur="500" fill="hold"/>
                                        <p:tgtEl>
                                          <p:spTgt spid="18"/>
                                        </p:tgtEl>
                                        <p:attrNameLst>
                                          <p:attrName>style.textDecorationUnderline</p:attrName>
                                        </p:attrNameLst>
                                      </p:cBhvr>
                                      <p:to>
                                        <p:strVal val="true"/>
                                      </p:to>
                                    </p:set>
                                  </p:childTnLst>
                                </p:cTn>
                              </p:par>
                            </p:childTnLst>
                          </p:cTn>
                        </p:par>
                        <p:par>
                          <p:cTn id="21" fill="hold">
                            <p:stCondLst>
                              <p:cond delay="500"/>
                            </p:stCondLst>
                            <p:childTnLst>
                              <p:par>
                                <p:cTn id="22" presetID="22" presetClass="exit" presetSubtype="8" fill="hold" grpId="2" nodeType="afterEffect">
                                  <p:stCondLst>
                                    <p:cond delay="0"/>
                                  </p:stCondLst>
                                  <p:childTnLst>
                                    <p:animEffect transition="out" filter="wipe(left)">
                                      <p:cBhvr>
                                        <p:cTn id="23" dur="750"/>
                                        <p:tgtEl>
                                          <p:spTgt spid="18"/>
                                        </p:tgtEl>
                                      </p:cBhvr>
                                    </p:animEffect>
                                    <p:set>
                                      <p:cBhvr>
                                        <p:cTn id="24" dur="1" fill="hold">
                                          <p:stCondLst>
                                            <p:cond delay="749"/>
                                          </p:stCondLst>
                                        </p:cTn>
                                        <p:tgtEl>
                                          <p:spTgt spid="18"/>
                                        </p:tgtEl>
                                        <p:attrNameLst>
                                          <p:attrName>style.visibility</p:attrName>
                                        </p:attrNameLst>
                                      </p:cBhvr>
                                      <p:to>
                                        <p:strVal val="hidden"/>
                                      </p:to>
                                    </p:set>
                                  </p:childTnLst>
                                </p:cTn>
                              </p:par>
                              <p:par>
                                <p:cTn id="25" presetID="22" presetClass="entr" presetSubtype="8" fill="hold" grpId="0" nodeType="with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18" presetClass="emph" presetSubtype="0" fill="hold" grpId="1" nodeType="withEffect">
                                  <p:stCondLst>
                                    <p:cond delay="0"/>
                                  </p:stCondLst>
                                  <p:childTnLst>
                                    <p:set>
                                      <p:cBhvr override="childStyle">
                                        <p:cTn id="34" dur="500" fill="hold"/>
                                        <p:tgtEl>
                                          <p:spTgt spid="19"/>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16" presetClass="exit" presetSubtype="21" fill="hold" grpId="2" nodeType="withEffect">
                                  <p:stCondLst>
                                    <p:cond delay="1000"/>
                                  </p:stCondLst>
                                  <p:childTnLst>
                                    <p:animEffect transition="out" filter="barn(inVertical)">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250" fill="hold"/>
                                        <p:tgtEl>
                                          <p:spTgt spid="16"/>
                                        </p:tgtEl>
                                        <p:attrNameLst>
                                          <p:attrName>ppt_w</p:attrName>
                                        </p:attrNameLst>
                                      </p:cBhvr>
                                      <p:tavLst>
                                        <p:tav tm="0">
                                          <p:val>
                                            <p:fltVal val="0"/>
                                          </p:val>
                                        </p:tav>
                                        <p:tav tm="100000">
                                          <p:val>
                                            <p:strVal val="#ppt_w"/>
                                          </p:val>
                                        </p:tav>
                                      </p:tavLst>
                                    </p:anim>
                                    <p:anim calcmode="lin" valueType="num">
                                      <p:cBhvr>
                                        <p:cTn id="46" dur="1250" fill="hold"/>
                                        <p:tgtEl>
                                          <p:spTgt spid="16"/>
                                        </p:tgtEl>
                                        <p:attrNameLst>
                                          <p:attrName>ppt_h</p:attrName>
                                        </p:attrNameLst>
                                      </p:cBhvr>
                                      <p:tavLst>
                                        <p:tav tm="0">
                                          <p:val>
                                            <p:fltVal val="0"/>
                                          </p:val>
                                        </p:tav>
                                        <p:tav tm="100000">
                                          <p:val>
                                            <p:strVal val="#ppt_h"/>
                                          </p:val>
                                        </p:tav>
                                      </p:tavLst>
                                    </p:anim>
                                  </p:childTnLst>
                                </p:cTn>
                              </p:par>
                              <p:par>
                                <p:cTn id="47" presetID="42" presetClass="path" presetSubtype="0" accel="50000" decel="50000" fill="hold" grpId="1" nodeType="withEffect">
                                  <p:stCondLst>
                                    <p:cond delay="0"/>
                                  </p:stCondLst>
                                  <p:childTnLst>
                                    <p:animMotion origin="layout" path="M -3.88889E-6 -4.07407E-6 L 0.25382 0.25602 " pathEditMode="relative" rAng="0" ptsTypes="AA">
                                      <p:cBhvr>
                                        <p:cTn id="48" dur="1250" spd="-100000" fill="hold"/>
                                        <p:tgtEl>
                                          <p:spTgt spid="16"/>
                                        </p:tgtEl>
                                        <p:attrNameLst>
                                          <p:attrName>ppt_x</p:attrName>
                                          <p:attrName>ppt_y</p:attrName>
                                        </p:attrNameLst>
                                      </p:cBhvr>
                                      <p:rCtr x="12691" y="12801"/>
                                    </p:animMotion>
                                  </p:childTnLst>
                                </p:cTn>
                              </p:par>
                              <p:par>
                                <p:cTn id="49" presetID="23" presetClass="entr" presetSubtype="16" fill="hold" grpId="0" nodeType="withEffect">
                                  <p:stCondLst>
                                    <p:cond delay="75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250" fill="hold"/>
                                        <p:tgtEl>
                                          <p:spTgt spid="14"/>
                                        </p:tgtEl>
                                        <p:attrNameLst>
                                          <p:attrName>ppt_w</p:attrName>
                                        </p:attrNameLst>
                                      </p:cBhvr>
                                      <p:tavLst>
                                        <p:tav tm="0">
                                          <p:val>
                                            <p:fltVal val="0"/>
                                          </p:val>
                                        </p:tav>
                                        <p:tav tm="100000">
                                          <p:val>
                                            <p:strVal val="#ppt_w"/>
                                          </p:val>
                                        </p:tav>
                                      </p:tavLst>
                                    </p:anim>
                                    <p:anim calcmode="lin" valueType="num">
                                      <p:cBhvr>
                                        <p:cTn id="52" dur="1250" fill="hold"/>
                                        <p:tgtEl>
                                          <p:spTgt spid="14"/>
                                        </p:tgtEl>
                                        <p:attrNameLst>
                                          <p:attrName>ppt_h</p:attrName>
                                        </p:attrNameLst>
                                      </p:cBhvr>
                                      <p:tavLst>
                                        <p:tav tm="0">
                                          <p:val>
                                            <p:fltVal val="0"/>
                                          </p:val>
                                        </p:tav>
                                        <p:tav tm="100000">
                                          <p:val>
                                            <p:strVal val="#ppt_h"/>
                                          </p:val>
                                        </p:tav>
                                      </p:tavLst>
                                    </p:anim>
                                  </p:childTnLst>
                                </p:cTn>
                              </p:par>
                              <p:par>
                                <p:cTn id="53" presetID="42" presetClass="path" presetSubtype="0" accel="50000" decel="50000" fill="hold" grpId="1" nodeType="withEffect">
                                  <p:stCondLst>
                                    <p:cond delay="750"/>
                                  </p:stCondLst>
                                  <p:childTnLst>
                                    <p:animMotion origin="layout" path="M -2.22222E-6 1.85185E-6 L -0.02916 0.31504 " pathEditMode="relative" rAng="0" ptsTypes="AA">
                                      <p:cBhvr>
                                        <p:cTn id="54" dur="1250" spd="-100000" fill="hold"/>
                                        <p:tgtEl>
                                          <p:spTgt spid="14"/>
                                        </p:tgtEl>
                                        <p:attrNameLst>
                                          <p:attrName>ppt_x</p:attrName>
                                          <p:attrName>ppt_y</p:attrName>
                                        </p:attrNameLst>
                                      </p:cBhvr>
                                      <p:rCtr x="-1458" y="15741"/>
                                    </p:animMotion>
                                  </p:childTnLst>
                                </p:cTn>
                              </p:par>
                              <p:par>
                                <p:cTn id="55" presetID="23" presetClass="entr" presetSubtype="16" fill="hold" grpId="0" nodeType="withEffect">
                                  <p:stCondLst>
                                    <p:cond delay="15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250" fill="hold"/>
                                        <p:tgtEl>
                                          <p:spTgt spid="17"/>
                                        </p:tgtEl>
                                        <p:attrNameLst>
                                          <p:attrName>ppt_w</p:attrName>
                                        </p:attrNameLst>
                                      </p:cBhvr>
                                      <p:tavLst>
                                        <p:tav tm="0">
                                          <p:val>
                                            <p:fltVal val="0"/>
                                          </p:val>
                                        </p:tav>
                                        <p:tav tm="100000">
                                          <p:val>
                                            <p:strVal val="#ppt_w"/>
                                          </p:val>
                                        </p:tav>
                                      </p:tavLst>
                                    </p:anim>
                                    <p:anim calcmode="lin" valueType="num">
                                      <p:cBhvr>
                                        <p:cTn id="58" dur="1250" fill="hold"/>
                                        <p:tgtEl>
                                          <p:spTgt spid="17"/>
                                        </p:tgtEl>
                                        <p:attrNameLst>
                                          <p:attrName>ppt_h</p:attrName>
                                        </p:attrNameLst>
                                      </p:cBhvr>
                                      <p:tavLst>
                                        <p:tav tm="0">
                                          <p:val>
                                            <p:fltVal val="0"/>
                                          </p:val>
                                        </p:tav>
                                        <p:tav tm="100000">
                                          <p:val>
                                            <p:strVal val="#ppt_h"/>
                                          </p:val>
                                        </p:tav>
                                      </p:tavLst>
                                    </p:anim>
                                  </p:childTnLst>
                                </p:cTn>
                              </p:par>
                              <p:par>
                                <p:cTn id="59" presetID="42" presetClass="path" presetSubtype="0" accel="50000" decel="50000" fill="hold" grpId="1" nodeType="withEffect">
                                  <p:stCondLst>
                                    <p:cond delay="1500"/>
                                  </p:stCondLst>
                                  <p:childTnLst>
                                    <p:animMotion origin="layout" path="M 1.38889E-6 -3.7037E-7 L -0.04774 0.15972 " pathEditMode="relative" rAng="0" ptsTypes="AA">
                                      <p:cBhvr>
                                        <p:cTn id="60" dur="1250" spd="-100000" fill="hold"/>
                                        <p:tgtEl>
                                          <p:spTgt spid="17"/>
                                        </p:tgtEl>
                                        <p:attrNameLst>
                                          <p:attrName>ppt_x</p:attrName>
                                          <p:attrName>ppt_y</p:attrName>
                                        </p:attrNameLst>
                                      </p:cBhvr>
                                      <p:rCtr x="-2396" y="7986"/>
                                    </p:animMotion>
                                  </p:childTnLst>
                                </p:cTn>
                              </p:par>
                              <p:par>
                                <p:cTn id="61" presetID="23" presetClass="entr" presetSubtype="16" fill="hold" grpId="0" nodeType="withEffect">
                                  <p:stCondLst>
                                    <p:cond delay="225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250" fill="hold"/>
                                        <p:tgtEl>
                                          <p:spTgt spid="15"/>
                                        </p:tgtEl>
                                        <p:attrNameLst>
                                          <p:attrName>ppt_w</p:attrName>
                                        </p:attrNameLst>
                                      </p:cBhvr>
                                      <p:tavLst>
                                        <p:tav tm="0">
                                          <p:val>
                                            <p:fltVal val="0"/>
                                          </p:val>
                                        </p:tav>
                                        <p:tav tm="100000">
                                          <p:val>
                                            <p:strVal val="#ppt_w"/>
                                          </p:val>
                                        </p:tav>
                                      </p:tavLst>
                                    </p:anim>
                                    <p:anim calcmode="lin" valueType="num">
                                      <p:cBhvr>
                                        <p:cTn id="64" dur="1250" fill="hold"/>
                                        <p:tgtEl>
                                          <p:spTgt spid="15"/>
                                        </p:tgtEl>
                                        <p:attrNameLst>
                                          <p:attrName>ppt_h</p:attrName>
                                        </p:attrNameLst>
                                      </p:cBhvr>
                                      <p:tavLst>
                                        <p:tav tm="0">
                                          <p:val>
                                            <p:fltVal val="0"/>
                                          </p:val>
                                        </p:tav>
                                        <p:tav tm="100000">
                                          <p:val>
                                            <p:strVal val="#ppt_h"/>
                                          </p:val>
                                        </p:tav>
                                      </p:tavLst>
                                    </p:anim>
                                  </p:childTnLst>
                                </p:cTn>
                              </p:par>
                              <p:par>
                                <p:cTn id="65" presetID="42" presetClass="path" presetSubtype="0" accel="50000" decel="50000" fill="hold" grpId="1" nodeType="withEffect">
                                  <p:stCondLst>
                                    <p:cond delay="2250"/>
                                  </p:stCondLst>
                                  <p:childTnLst>
                                    <p:animMotion origin="layout" path="M -2.22222E-6 -2.59259E-6 L 0.31111 0.11991 " pathEditMode="relative" rAng="0" ptsTypes="AA">
                                      <p:cBhvr>
                                        <p:cTn id="66" dur="1250" spd="-100000" fill="hold"/>
                                        <p:tgtEl>
                                          <p:spTgt spid="15"/>
                                        </p:tgtEl>
                                        <p:attrNameLst>
                                          <p:attrName>ppt_x</p:attrName>
                                          <p:attrName>ppt_y</p:attrName>
                                        </p:attrNameLst>
                                      </p:cBhvr>
                                      <p:rCtr x="15556" y="5995"/>
                                    </p:animMotion>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125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par>
                                <p:cTn id="72" presetID="18" presetClass="emph" presetSubtype="0" fill="hold" grpId="1" nodeType="withEffect">
                                  <p:stCondLst>
                                    <p:cond delay="1250"/>
                                  </p:stCondLst>
                                  <p:childTnLst>
                                    <p:set>
                                      <p:cBhvr override="childStyle">
                                        <p:cTn id="73" dur="500" fill="hold"/>
                                        <p:tgtEl>
                                          <p:spTgt spid="20"/>
                                        </p:tgtEl>
                                        <p:attrNameLst>
                                          <p:attrName>style.textDecorationUnderline</p:attrName>
                                        </p:attrNameLst>
                                      </p:cBhvr>
                                      <p:to>
                                        <p:strVal val="true"/>
                                      </p:to>
                                    </p:set>
                                  </p:childTnLst>
                                </p:cTn>
                              </p:par>
                              <p:par>
                                <p:cTn id="74" presetID="17" presetClass="entr" presetSubtype="2" fill="hold" grpId="0" nodeType="withEffect">
                                  <p:stCondLst>
                                    <p:cond delay="200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ppt_x</p:attrName>
                                        </p:attrNameLst>
                                      </p:cBhvr>
                                      <p:tavLst>
                                        <p:tav tm="0">
                                          <p:val>
                                            <p:strVal val="#ppt_x+#ppt_w/2"/>
                                          </p:val>
                                        </p:tav>
                                        <p:tav tm="100000">
                                          <p:val>
                                            <p:strVal val="#ppt_x"/>
                                          </p:val>
                                        </p:tav>
                                      </p:tavLst>
                                    </p:anim>
                                    <p:anim calcmode="lin" valueType="num">
                                      <p:cBhvr>
                                        <p:cTn id="77" dur="500" fill="hold"/>
                                        <p:tgtEl>
                                          <p:spTgt spid="9"/>
                                        </p:tgtEl>
                                        <p:attrNameLst>
                                          <p:attrName>ppt_y</p:attrName>
                                        </p:attrNameLst>
                                      </p:cBhvr>
                                      <p:tavLst>
                                        <p:tav tm="0">
                                          <p:val>
                                            <p:strVal val="#ppt_y"/>
                                          </p:val>
                                        </p:tav>
                                        <p:tav tm="100000">
                                          <p:val>
                                            <p:strVal val="#ppt_y"/>
                                          </p:val>
                                        </p:tav>
                                      </p:tavLst>
                                    </p:anim>
                                    <p:anim calcmode="lin" valueType="num">
                                      <p:cBhvr>
                                        <p:cTn id="78" dur="500" fill="hold"/>
                                        <p:tgtEl>
                                          <p:spTgt spid="9"/>
                                        </p:tgtEl>
                                        <p:attrNameLst>
                                          <p:attrName>ppt_w</p:attrName>
                                        </p:attrNameLst>
                                      </p:cBhvr>
                                      <p:tavLst>
                                        <p:tav tm="0">
                                          <p:val>
                                            <p:fltVal val="0"/>
                                          </p:val>
                                        </p:tav>
                                        <p:tav tm="100000">
                                          <p:val>
                                            <p:strVal val="#ppt_w"/>
                                          </p:val>
                                        </p:tav>
                                      </p:tavLst>
                                    </p:anim>
                                    <p:anim calcmode="lin" valueType="num">
                                      <p:cBhvr>
                                        <p:cTn id="79" dur="500" fill="hold"/>
                                        <p:tgtEl>
                                          <p:spTgt spid="9"/>
                                        </p:tgtEl>
                                        <p:attrNameLst>
                                          <p:attrName>ppt_h</p:attrName>
                                        </p:attrNameLst>
                                      </p:cBhvr>
                                      <p:tavLst>
                                        <p:tav tm="0">
                                          <p:val>
                                            <p:strVal val="#ppt_h"/>
                                          </p:val>
                                        </p:tav>
                                        <p:tav tm="100000">
                                          <p:val>
                                            <p:strVal val="#ppt_h"/>
                                          </p:val>
                                        </p:tav>
                                      </p:tavLst>
                                    </p:anim>
                                  </p:childTnLst>
                                </p:cTn>
                              </p:par>
                              <p:par>
                                <p:cTn id="80" presetID="16" presetClass="exit" presetSubtype="21" fill="hold" grpId="2" nodeType="withEffect">
                                  <p:stCondLst>
                                    <p:cond delay="2250"/>
                                  </p:stCondLst>
                                  <p:childTnLst>
                                    <p:animEffect transition="out" filter="barn(inVertical)">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23" presetClass="exit" presetSubtype="32" fill="hold" grpId="2" nodeType="withEffect">
                                  <p:stCondLst>
                                    <p:cond delay="0"/>
                                  </p:stCondLst>
                                  <p:childTnLst>
                                    <p:anim calcmode="lin" valueType="num">
                                      <p:cBhvr>
                                        <p:cTn id="84" dur="1500"/>
                                        <p:tgtEl>
                                          <p:spTgt spid="16"/>
                                        </p:tgtEl>
                                        <p:attrNameLst>
                                          <p:attrName>ppt_w</p:attrName>
                                        </p:attrNameLst>
                                      </p:cBhvr>
                                      <p:tavLst>
                                        <p:tav tm="0">
                                          <p:val>
                                            <p:strVal val="ppt_w"/>
                                          </p:val>
                                        </p:tav>
                                        <p:tav tm="100000">
                                          <p:val>
                                            <p:fltVal val="0"/>
                                          </p:val>
                                        </p:tav>
                                      </p:tavLst>
                                    </p:anim>
                                    <p:anim calcmode="lin" valueType="num">
                                      <p:cBhvr>
                                        <p:cTn id="85" dur="1500"/>
                                        <p:tgtEl>
                                          <p:spTgt spid="16"/>
                                        </p:tgtEl>
                                        <p:attrNameLst>
                                          <p:attrName>ppt_h</p:attrName>
                                        </p:attrNameLst>
                                      </p:cBhvr>
                                      <p:tavLst>
                                        <p:tav tm="0">
                                          <p:val>
                                            <p:strVal val="ppt_h"/>
                                          </p:val>
                                        </p:tav>
                                        <p:tav tm="100000">
                                          <p:val>
                                            <p:fltVal val="0"/>
                                          </p:val>
                                        </p:tav>
                                      </p:tavLst>
                                    </p:anim>
                                    <p:set>
                                      <p:cBhvr>
                                        <p:cTn id="86" dur="1" fill="hold">
                                          <p:stCondLst>
                                            <p:cond delay="1499"/>
                                          </p:stCondLst>
                                        </p:cTn>
                                        <p:tgtEl>
                                          <p:spTgt spid="16"/>
                                        </p:tgtEl>
                                        <p:attrNameLst>
                                          <p:attrName>style.visibility</p:attrName>
                                        </p:attrNameLst>
                                      </p:cBhvr>
                                      <p:to>
                                        <p:strVal val="hidden"/>
                                      </p:to>
                                    </p:set>
                                  </p:childTnLst>
                                </p:cTn>
                              </p:par>
                              <p:par>
                                <p:cTn id="87" presetID="23" presetClass="exit" presetSubtype="32" fill="hold" grpId="2" nodeType="withEffect">
                                  <p:stCondLst>
                                    <p:cond delay="0"/>
                                  </p:stCondLst>
                                  <p:childTnLst>
                                    <p:anim calcmode="lin" valueType="num">
                                      <p:cBhvr>
                                        <p:cTn id="88" dur="1500"/>
                                        <p:tgtEl>
                                          <p:spTgt spid="14"/>
                                        </p:tgtEl>
                                        <p:attrNameLst>
                                          <p:attrName>ppt_w</p:attrName>
                                        </p:attrNameLst>
                                      </p:cBhvr>
                                      <p:tavLst>
                                        <p:tav tm="0">
                                          <p:val>
                                            <p:strVal val="ppt_w"/>
                                          </p:val>
                                        </p:tav>
                                        <p:tav tm="100000">
                                          <p:val>
                                            <p:fltVal val="0"/>
                                          </p:val>
                                        </p:tav>
                                      </p:tavLst>
                                    </p:anim>
                                    <p:anim calcmode="lin" valueType="num">
                                      <p:cBhvr>
                                        <p:cTn id="89" dur="1500"/>
                                        <p:tgtEl>
                                          <p:spTgt spid="14"/>
                                        </p:tgtEl>
                                        <p:attrNameLst>
                                          <p:attrName>ppt_h</p:attrName>
                                        </p:attrNameLst>
                                      </p:cBhvr>
                                      <p:tavLst>
                                        <p:tav tm="0">
                                          <p:val>
                                            <p:strVal val="ppt_h"/>
                                          </p:val>
                                        </p:tav>
                                        <p:tav tm="100000">
                                          <p:val>
                                            <p:fltVal val="0"/>
                                          </p:val>
                                        </p:tav>
                                      </p:tavLst>
                                    </p:anim>
                                    <p:set>
                                      <p:cBhvr>
                                        <p:cTn id="90" dur="1" fill="hold">
                                          <p:stCondLst>
                                            <p:cond delay="1499"/>
                                          </p:stCondLst>
                                        </p:cTn>
                                        <p:tgtEl>
                                          <p:spTgt spid="14"/>
                                        </p:tgtEl>
                                        <p:attrNameLst>
                                          <p:attrName>style.visibility</p:attrName>
                                        </p:attrNameLst>
                                      </p:cBhvr>
                                      <p:to>
                                        <p:strVal val="hidden"/>
                                      </p:to>
                                    </p:set>
                                  </p:childTnLst>
                                </p:cTn>
                              </p:par>
                              <p:par>
                                <p:cTn id="91" presetID="23" presetClass="exit" presetSubtype="32" fill="hold" grpId="2" nodeType="withEffect">
                                  <p:stCondLst>
                                    <p:cond delay="0"/>
                                  </p:stCondLst>
                                  <p:childTnLst>
                                    <p:anim calcmode="lin" valueType="num">
                                      <p:cBhvr>
                                        <p:cTn id="92" dur="1500"/>
                                        <p:tgtEl>
                                          <p:spTgt spid="17"/>
                                        </p:tgtEl>
                                        <p:attrNameLst>
                                          <p:attrName>ppt_w</p:attrName>
                                        </p:attrNameLst>
                                      </p:cBhvr>
                                      <p:tavLst>
                                        <p:tav tm="0">
                                          <p:val>
                                            <p:strVal val="ppt_w"/>
                                          </p:val>
                                        </p:tav>
                                        <p:tav tm="100000">
                                          <p:val>
                                            <p:fltVal val="0"/>
                                          </p:val>
                                        </p:tav>
                                      </p:tavLst>
                                    </p:anim>
                                    <p:anim calcmode="lin" valueType="num">
                                      <p:cBhvr>
                                        <p:cTn id="93" dur="1500"/>
                                        <p:tgtEl>
                                          <p:spTgt spid="17"/>
                                        </p:tgtEl>
                                        <p:attrNameLst>
                                          <p:attrName>ppt_h</p:attrName>
                                        </p:attrNameLst>
                                      </p:cBhvr>
                                      <p:tavLst>
                                        <p:tav tm="0">
                                          <p:val>
                                            <p:strVal val="ppt_h"/>
                                          </p:val>
                                        </p:tav>
                                        <p:tav tm="100000">
                                          <p:val>
                                            <p:fltVal val="0"/>
                                          </p:val>
                                        </p:tav>
                                      </p:tavLst>
                                    </p:anim>
                                    <p:set>
                                      <p:cBhvr>
                                        <p:cTn id="94" dur="1" fill="hold">
                                          <p:stCondLst>
                                            <p:cond delay="1499"/>
                                          </p:stCondLst>
                                        </p:cTn>
                                        <p:tgtEl>
                                          <p:spTgt spid="17"/>
                                        </p:tgtEl>
                                        <p:attrNameLst>
                                          <p:attrName>style.visibility</p:attrName>
                                        </p:attrNameLst>
                                      </p:cBhvr>
                                      <p:to>
                                        <p:strVal val="hidden"/>
                                      </p:to>
                                    </p:set>
                                  </p:childTnLst>
                                </p:cTn>
                              </p:par>
                              <p:par>
                                <p:cTn id="95" presetID="23" presetClass="exit" presetSubtype="32" fill="hold" grpId="2" nodeType="withEffect">
                                  <p:stCondLst>
                                    <p:cond delay="0"/>
                                  </p:stCondLst>
                                  <p:childTnLst>
                                    <p:anim calcmode="lin" valueType="num">
                                      <p:cBhvr>
                                        <p:cTn id="96" dur="1500"/>
                                        <p:tgtEl>
                                          <p:spTgt spid="15"/>
                                        </p:tgtEl>
                                        <p:attrNameLst>
                                          <p:attrName>ppt_w</p:attrName>
                                        </p:attrNameLst>
                                      </p:cBhvr>
                                      <p:tavLst>
                                        <p:tav tm="0">
                                          <p:val>
                                            <p:strVal val="ppt_w"/>
                                          </p:val>
                                        </p:tav>
                                        <p:tav tm="100000">
                                          <p:val>
                                            <p:fltVal val="0"/>
                                          </p:val>
                                        </p:tav>
                                      </p:tavLst>
                                    </p:anim>
                                    <p:anim calcmode="lin" valueType="num">
                                      <p:cBhvr>
                                        <p:cTn id="97" dur="1500"/>
                                        <p:tgtEl>
                                          <p:spTgt spid="15"/>
                                        </p:tgtEl>
                                        <p:attrNameLst>
                                          <p:attrName>ppt_h</p:attrName>
                                        </p:attrNameLst>
                                      </p:cBhvr>
                                      <p:tavLst>
                                        <p:tav tm="0">
                                          <p:val>
                                            <p:strVal val="ppt_h"/>
                                          </p:val>
                                        </p:tav>
                                        <p:tav tm="100000">
                                          <p:val>
                                            <p:fltVal val="0"/>
                                          </p:val>
                                        </p:tav>
                                      </p:tavLst>
                                    </p:anim>
                                    <p:set>
                                      <p:cBhvr>
                                        <p:cTn id="98" dur="1" fill="hold">
                                          <p:stCondLst>
                                            <p:cond delay="1499"/>
                                          </p:stCondLst>
                                        </p:cTn>
                                        <p:tgtEl>
                                          <p:spTgt spid="15"/>
                                        </p:tgtEl>
                                        <p:attrNameLst>
                                          <p:attrName>style.visibility</p:attrName>
                                        </p:attrNameLst>
                                      </p:cBhvr>
                                      <p:to>
                                        <p:strVal val="hidden"/>
                                      </p:to>
                                    </p:set>
                                  </p:childTnLst>
                                </p:cTn>
                              </p:par>
                              <p:par>
                                <p:cTn id="99" presetID="42" presetClass="path" presetSubtype="0" accel="50000" decel="50000" fill="hold" grpId="3" nodeType="withEffect">
                                  <p:stCondLst>
                                    <p:cond delay="0"/>
                                  </p:stCondLst>
                                  <p:childTnLst>
                                    <p:animMotion origin="layout" path="M -3.88889E-6 -4.07407E-6 L 0.24549 0.24723 " pathEditMode="relative" rAng="0" ptsTypes="AA">
                                      <p:cBhvr>
                                        <p:cTn id="100" dur="1500" fill="hold"/>
                                        <p:tgtEl>
                                          <p:spTgt spid="16"/>
                                        </p:tgtEl>
                                        <p:attrNameLst>
                                          <p:attrName>ppt_x</p:attrName>
                                          <p:attrName>ppt_y</p:attrName>
                                        </p:attrNameLst>
                                      </p:cBhvr>
                                      <p:rCtr x="12274" y="12361"/>
                                    </p:animMotion>
                                  </p:childTnLst>
                                </p:cTn>
                              </p:par>
                              <p:par>
                                <p:cTn id="101" presetID="42" presetClass="path" presetSubtype="0" accel="50000" decel="50000" fill="hold" grpId="3" nodeType="withEffect">
                                  <p:stCondLst>
                                    <p:cond delay="0"/>
                                  </p:stCondLst>
                                  <p:childTnLst>
                                    <p:animMotion origin="layout" path="M -2.22222E-6 1.85185E-6 L -0.02986 0.3044 " pathEditMode="relative" rAng="0" ptsTypes="AA">
                                      <p:cBhvr>
                                        <p:cTn id="102" dur="1500" fill="hold"/>
                                        <p:tgtEl>
                                          <p:spTgt spid="14"/>
                                        </p:tgtEl>
                                        <p:attrNameLst>
                                          <p:attrName>ppt_x</p:attrName>
                                          <p:attrName>ppt_y</p:attrName>
                                        </p:attrNameLst>
                                      </p:cBhvr>
                                      <p:rCtr x="-1493" y="15208"/>
                                    </p:animMotion>
                                  </p:childTnLst>
                                </p:cTn>
                              </p:par>
                              <p:par>
                                <p:cTn id="103" presetID="42" presetClass="path" presetSubtype="0" accel="50000" decel="50000" fill="hold" grpId="3" nodeType="withEffect">
                                  <p:stCondLst>
                                    <p:cond delay="0"/>
                                  </p:stCondLst>
                                  <p:childTnLst>
                                    <p:animMotion origin="layout" path="M 1.38889E-6 -3.7037E-7 L -0.04566 0.15093 " pathEditMode="relative" rAng="0" ptsTypes="AA">
                                      <p:cBhvr>
                                        <p:cTn id="104" dur="1500" fill="hold"/>
                                        <p:tgtEl>
                                          <p:spTgt spid="17"/>
                                        </p:tgtEl>
                                        <p:attrNameLst>
                                          <p:attrName>ppt_x</p:attrName>
                                          <p:attrName>ppt_y</p:attrName>
                                        </p:attrNameLst>
                                      </p:cBhvr>
                                      <p:rCtr x="-2292" y="7546"/>
                                    </p:animMotion>
                                  </p:childTnLst>
                                </p:cTn>
                              </p:par>
                              <p:par>
                                <p:cTn id="105" presetID="42" presetClass="path" presetSubtype="0" accel="50000" decel="50000" fill="hold" grpId="3" nodeType="withEffect">
                                  <p:stCondLst>
                                    <p:cond delay="0"/>
                                  </p:stCondLst>
                                  <p:childTnLst>
                                    <p:animMotion origin="layout" path="M -2.22222E-6 -2.59259E-6 L 0.30417 0.11806 " pathEditMode="relative" rAng="0" ptsTypes="AA">
                                      <p:cBhvr>
                                        <p:cTn id="106" dur="1500" fill="hold"/>
                                        <p:tgtEl>
                                          <p:spTgt spid="15"/>
                                        </p:tgtEl>
                                        <p:attrNameLst>
                                          <p:attrName>ppt_x</p:attrName>
                                          <p:attrName>ppt_y</p:attrName>
                                        </p:attrNameLst>
                                      </p:cBhvr>
                                      <p:rCtr x="15208" y="5903"/>
                                    </p:animMotion>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left)">
                                      <p:cBhvr>
                                        <p:cTn id="111" dur="500"/>
                                        <p:tgtEl>
                                          <p:spTgt spid="21"/>
                                        </p:tgtEl>
                                      </p:cBhvr>
                                    </p:animEffect>
                                  </p:childTnLst>
                                </p:cTn>
                              </p:par>
                              <p:par>
                                <p:cTn id="112" presetID="18" presetClass="emph" presetSubtype="0" fill="hold" grpId="1" nodeType="withEffect">
                                  <p:stCondLst>
                                    <p:cond delay="0"/>
                                  </p:stCondLst>
                                  <p:childTnLst>
                                    <p:set>
                                      <p:cBhvr override="childStyle">
                                        <p:cTn id="113" dur="500" fill="hold"/>
                                        <p:tgtEl>
                                          <p:spTgt spid="21"/>
                                        </p:tgtEl>
                                        <p:attrNameLst>
                                          <p:attrName>style.textDecorationUnderline</p:attrName>
                                        </p:attrNameLst>
                                      </p:cBhvr>
                                      <p:to>
                                        <p:strVal val="true"/>
                                      </p:to>
                                    </p:set>
                                  </p:childTnLst>
                                </p:cTn>
                              </p:par>
                              <p:par>
                                <p:cTn id="114" presetID="22" presetClass="entr" presetSubtype="8" fill="hold" grpId="0" nodeType="withEffect">
                                  <p:stCondLst>
                                    <p:cond delay="750"/>
                                  </p:stCondLst>
                                  <p:childTnLst>
                                    <p:set>
                                      <p:cBhvr>
                                        <p:cTn id="115" dur="1" fill="hold">
                                          <p:stCondLst>
                                            <p:cond delay="0"/>
                                          </p:stCondLst>
                                        </p:cTn>
                                        <p:tgtEl>
                                          <p:spTgt spid="11"/>
                                        </p:tgtEl>
                                        <p:attrNameLst>
                                          <p:attrName>style.visibility</p:attrName>
                                        </p:attrNameLst>
                                      </p:cBhvr>
                                      <p:to>
                                        <p:strVal val="visible"/>
                                      </p:to>
                                    </p:set>
                                    <p:animEffect transition="in" filter="wipe(left)">
                                      <p:cBhvr>
                                        <p:cTn id="116" dur="500"/>
                                        <p:tgtEl>
                                          <p:spTgt spid="11"/>
                                        </p:tgtEl>
                                      </p:cBhvr>
                                    </p:animEffect>
                                  </p:childTnLst>
                                </p:cTn>
                              </p:par>
                              <p:par>
                                <p:cTn id="117" presetID="22" presetClass="exit" presetSubtype="8" fill="hold" grpId="2" nodeType="withEffect">
                                  <p:stCondLst>
                                    <p:cond delay="400"/>
                                  </p:stCondLst>
                                  <p:childTnLst>
                                    <p:animEffect transition="out" filter="wipe(left)">
                                      <p:cBhvr>
                                        <p:cTn id="118" dur="750"/>
                                        <p:tgtEl>
                                          <p:spTgt spid="21"/>
                                        </p:tgtEl>
                                      </p:cBhvr>
                                    </p:animEffect>
                                    <p:set>
                                      <p:cBhvr>
                                        <p:cTn id="119" dur="1" fill="hold">
                                          <p:stCondLst>
                                            <p:cond delay="749"/>
                                          </p:stCondLst>
                                        </p:cTn>
                                        <p:tgtEl>
                                          <p:spTgt spid="21"/>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grpId="0" nodeType="click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wipe(up)">
                                      <p:cBhvr>
                                        <p:cTn id="124" dur="500"/>
                                        <p:tgtEl>
                                          <p:spTgt spid="22"/>
                                        </p:tgtEl>
                                      </p:cBhvr>
                                    </p:animEffect>
                                  </p:childTnLst>
                                </p:cTn>
                              </p:par>
                              <p:par>
                                <p:cTn id="125" presetID="47" presetClass="entr" presetSubtype="0" fill="hold" grpId="0" nodeType="withEffect">
                                  <p:stCondLst>
                                    <p:cond delay="25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1000"/>
                                        <p:tgtEl>
                                          <p:spTgt spid="23"/>
                                        </p:tgtEl>
                                      </p:cBhvr>
                                    </p:animEffect>
                                    <p:anim calcmode="lin" valueType="num">
                                      <p:cBhvr>
                                        <p:cTn id="128" dur="1000" fill="hold"/>
                                        <p:tgtEl>
                                          <p:spTgt spid="23"/>
                                        </p:tgtEl>
                                        <p:attrNameLst>
                                          <p:attrName>ppt_x</p:attrName>
                                        </p:attrNameLst>
                                      </p:cBhvr>
                                      <p:tavLst>
                                        <p:tav tm="0">
                                          <p:val>
                                            <p:strVal val="#ppt_x"/>
                                          </p:val>
                                        </p:tav>
                                        <p:tav tm="100000">
                                          <p:val>
                                            <p:strVal val="#ppt_x"/>
                                          </p:val>
                                        </p:tav>
                                      </p:tavLst>
                                    </p:anim>
                                    <p:anim calcmode="lin" valueType="num">
                                      <p:cBhvr>
                                        <p:cTn id="129" dur="1000" fill="hold"/>
                                        <p:tgtEl>
                                          <p:spTgt spid="23"/>
                                        </p:tgtEl>
                                        <p:attrNameLst>
                                          <p:attrName>ppt_y</p:attrName>
                                        </p:attrNameLst>
                                      </p:cBhvr>
                                      <p:tavLst>
                                        <p:tav tm="0">
                                          <p:val>
                                            <p:strVal val="#ppt_y-.1"/>
                                          </p:val>
                                        </p:tav>
                                        <p:tav tm="100000">
                                          <p:val>
                                            <p:strVal val="#ppt_y"/>
                                          </p:val>
                                        </p:tav>
                                      </p:tavLst>
                                    </p:anim>
                                  </p:childTnLst>
                                </p:cTn>
                              </p:par>
                              <p:par>
                                <p:cTn id="130" presetID="17" presetClass="entr" presetSubtype="10" fill="hold" grpId="2" nodeType="withEffect">
                                  <p:stCondLst>
                                    <p:cond delay="250"/>
                                  </p:stCondLst>
                                  <p:childTnLst>
                                    <p:set>
                                      <p:cBhvr>
                                        <p:cTn id="131" dur="1" fill="hold">
                                          <p:stCondLst>
                                            <p:cond delay="0"/>
                                          </p:stCondLst>
                                        </p:cTn>
                                        <p:tgtEl>
                                          <p:spTgt spid="23"/>
                                        </p:tgtEl>
                                        <p:attrNameLst>
                                          <p:attrName>style.visibility</p:attrName>
                                        </p:attrNameLst>
                                      </p:cBhvr>
                                      <p:to>
                                        <p:strVal val="visible"/>
                                      </p:to>
                                    </p:set>
                                    <p:anim calcmode="lin" valueType="num">
                                      <p:cBhvr>
                                        <p:cTn id="132" dur="1000" fill="hold"/>
                                        <p:tgtEl>
                                          <p:spTgt spid="23"/>
                                        </p:tgtEl>
                                        <p:attrNameLst>
                                          <p:attrName>ppt_w</p:attrName>
                                        </p:attrNameLst>
                                      </p:cBhvr>
                                      <p:tavLst>
                                        <p:tav tm="0">
                                          <p:val>
                                            <p:fltVal val="0"/>
                                          </p:val>
                                        </p:tav>
                                        <p:tav tm="100000">
                                          <p:val>
                                            <p:strVal val="#ppt_w"/>
                                          </p:val>
                                        </p:tav>
                                      </p:tavLst>
                                    </p:anim>
                                    <p:anim calcmode="lin" valueType="num">
                                      <p:cBhvr>
                                        <p:cTn id="133"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2" nodeType="clickEffect">
                                  <p:stCondLst>
                                    <p:cond delay="250"/>
                                  </p:stCondLst>
                                  <p:childTnLst>
                                    <p:set>
                                      <p:cBhvr>
                                        <p:cTn id="137" dur="1" fill="hold">
                                          <p:stCondLst>
                                            <p:cond delay="0"/>
                                          </p:stCondLst>
                                        </p:cTn>
                                        <p:tgtEl>
                                          <p:spTgt spid="7"/>
                                        </p:tgtEl>
                                        <p:attrNameLst>
                                          <p:attrName>style.visibility</p:attrName>
                                        </p:attrNameLst>
                                      </p:cBhvr>
                                      <p:to>
                                        <p:strVal val="visible"/>
                                      </p:to>
                                    </p:set>
                                  </p:childTnLst>
                                </p:cTn>
                              </p:par>
                              <p:par>
                                <p:cTn id="138" presetID="1" presetClass="entr" presetSubtype="0" fill="hold" grpId="2" nodeType="withEffect">
                                  <p:stCondLst>
                                    <p:cond delay="0"/>
                                  </p:stCondLst>
                                  <p:childTnLst>
                                    <p:set>
                                      <p:cBhvr>
                                        <p:cTn id="139" dur="1" fill="hold">
                                          <p:stCondLst>
                                            <p:cond delay="0"/>
                                          </p:stCondLst>
                                        </p:cTn>
                                        <p:tgtEl>
                                          <p:spTgt spid="8"/>
                                        </p:tgtEl>
                                        <p:attrNameLst>
                                          <p:attrName>style.visibility</p:attrName>
                                        </p:attrNameLst>
                                      </p:cBhvr>
                                      <p:to>
                                        <p:strVal val="visible"/>
                                      </p:to>
                                    </p:set>
                                  </p:childTnLst>
                                </p:cTn>
                              </p:par>
                              <p:par>
                                <p:cTn id="140" presetID="23" presetClass="exit" presetSubtype="32" fill="hold" grpId="0" nodeType="withEffect">
                                  <p:stCondLst>
                                    <p:cond delay="0"/>
                                  </p:stCondLst>
                                  <p:childTnLst>
                                    <p:anim calcmode="lin" valueType="num">
                                      <p:cBhvr>
                                        <p:cTn id="141" dur="3000"/>
                                        <p:tgtEl>
                                          <p:spTgt spid="8"/>
                                        </p:tgtEl>
                                        <p:attrNameLst>
                                          <p:attrName>ppt_w</p:attrName>
                                        </p:attrNameLst>
                                      </p:cBhvr>
                                      <p:tavLst>
                                        <p:tav tm="0">
                                          <p:val>
                                            <p:strVal val="ppt_w"/>
                                          </p:val>
                                        </p:tav>
                                        <p:tav tm="100000">
                                          <p:val>
                                            <p:fltVal val="0"/>
                                          </p:val>
                                        </p:tav>
                                      </p:tavLst>
                                    </p:anim>
                                    <p:anim calcmode="lin" valueType="num">
                                      <p:cBhvr>
                                        <p:cTn id="142" dur="3000"/>
                                        <p:tgtEl>
                                          <p:spTgt spid="8"/>
                                        </p:tgtEl>
                                        <p:attrNameLst>
                                          <p:attrName>ppt_h</p:attrName>
                                        </p:attrNameLst>
                                      </p:cBhvr>
                                      <p:tavLst>
                                        <p:tav tm="0">
                                          <p:val>
                                            <p:strVal val="ppt_h"/>
                                          </p:val>
                                        </p:tav>
                                        <p:tav tm="100000">
                                          <p:val>
                                            <p:fltVal val="0"/>
                                          </p:val>
                                        </p:tav>
                                      </p:tavLst>
                                    </p:anim>
                                    <p:set>
                                      <p:cBhvr>
                                        <p:cTn id="143" dur="1" fill="hold">
                                          <p:stCondLst>
                                            <p:cond delay="2999"/>
                                          </p:stCondLst>
                                        </p:cTn>
                                        <p:tgtEl>
                                          <p:spTgt spid="8"/>
                                        </p:tgtEl>
                                        <p:attrNameLst>
                                          <p:attrName>style.visibility</p:attrName>
                                        </p:attrNameLst>
                                      </p:cBhvr>
                                      <p:to>
                                        <p:strVal val="hidden"/>
                                      </p:to>
                                    </p:set>
                                  </p:childTnLst>
                                </p:cTn>
                              </p:par>
                              <p:par>
                                <p:cTn id="144" presetID="0" presetClass="path" presetSubtype="0" accel="50000" decel="50000" fill="hold" grpId="1" nodeType="withEffect">
                                  <p:stCondLst>
                                    <p:cond delay="0"/>
                                  </p:stCondLst>
                                  <p:childTnLst>
                                    <p:animMotion origin="layout" path="M 0 0 C -0.00104 0.02035 -0.00191 0.0407 -0.01267 0.06082 C -0.02343 0.08095 -0.04444 0.1087 -0.06458 0.12142 C -0.08472 0.13414 -0.10677 0.14084 -0.13298 0.13668 C -0.1592 0.13252 -0.20121 0.12119 -0.22152 0.09621 C -0.24184 0.07123 -0.25243 0.02151 -0.25451 -0.01341 C -0.25659 -0.04833 -0.2467 -0.0858 -0.2342 -0.11286 C -0.2217 -0.13992 -0.20017 -0.16374 -0.17986 -0.1753 C -0.15955 -0.18686 -0.13507 -0.18663 -0.11267 -0.18201 C -0.09027 -0.17738 -0.06371 -0.16813 -0.04566 -0.14824 C -0.0276 -0.12835 -0.00885 -0.09112 -0.00382 -0.06221 C 0.00122 -0.0333 -0.0026 0.00255 -0.01527 0.02544 C -0.02795 0.04834 -0.05729 0.06892 -0.07986 0.07586 C -0.10243 0.0828 -0.13281 0.0791 -0.15069 0.06753 C -0.16857 0.05597 -0.18368 0.02775 -0.18732 0.00694 C -0.19097 -0.01387 -0.18055 -0.04301 -0.17222 -0.05735 C -0.16389 -0.07169 -0.1493 -0.07863 -0.1368 -0.07909 C -0.1243 -0.07955 -0.10486 -0.06984 -0.09757 -0.06059 C -0.09027 -0.05134 -0.09062 -0.03538 -0.09253 -0.02359 C -0.09444 -0.01179 -0.10104 0.00463 -0.10885 0.01018 C -0.11666 0.01573 -0.13246 0.01642 -0.13923 0.01018 C -0.146 0.00393 -0.15087 -0.01757 -0.14948 -0.02683 C -0.14809 -0.03608 -0.13524 -0.04394 -0.13038 -0.04556 C -0.12552 -0.04718 -0.12152 -0.04116 -0.12031 -0.037 C -0.11909 -0.03284 -0.12083 -0.02289 -0.12291 -0.02012 C -0.125 -0.01734 -0.12899 -0.01873 -0.13298 -0.02012 " pathEditMode="relative" ptsTypes="aaaaaaaaaaaaaaaaaaaaaaaaaA">
                                      <p:cBhvr>
                                        <p:cTn id="145" dur="3000" fill="hold"/>
                                        <p:tgtEl>
                                          <p:spTgt spid="8"/>
                                        </p:tgtEl>
                                        <p:attrNameLst>
                                          <p:attrName>ppt_x</p:attrName>
                                          <p:attrName>ppt_y</p:attrName>
                                        </p:attrNameLst>
                                      </p:cBhvr>
                                    </p:animMotion>
                                  </p:childTnLst>
                                </p:cTn>
                              </p:par>
                              <p:par>
                                <p:cTn id="146" presetID="23" presetClass="exit" presetSubtype="32" fill="hold" grpId="0" nodeType="withEffect">
                                  <p:stCondLst>
                                    <p:cond delay="250"/>
                                  </p:stCondLst>
                                  <p:childTnLst>
                                    <p:anim calcmode="lin" valueType="num">
                                      <p:cBhvr>
                                        <p:cTn id="147" dur="2750"/>
                                        <p:tgtEl>
                                          <p:spTgt spid="7"/>
                                        </p:tgtEl>
                                        <p:attrNameLst>
                                          <p:attrName>ppt_w</p:attrName>
                                        </p:attrNameLst>
                                      </p:cBhvr>
                                      <p:tavLst>
                                        <p:tav tm="0">
                                          <p:val>
                                            <p:strVal val="ppt_w"/>
                                          </p:val>
                                        </p:tav>
                                        <p:tav tm="100000">
                                          <p:val>
                                            <p:fltVal val="0"/>
                                          </p:val>
                                        </p:tav>
                                      </p:tavLst>
                                    </p:anim>
                                    <p:anim calcmode="lin" valueType="num">
                                      <p:cBhvr>
                                        <p:cTn id="148" dur="2750"/>
                                        <p:tgtEl>
                                          <p:spTgt spid="7"/>
                                        </p:tgtEl>
                                        <p:attrNameLst>
                                          <p:attrName>ppt_h</p:attrName>
                                        </p:attrNameLst>
                                      </p:cBhvr>
                                      <p:tavLst>
                                        <p:tav tm="0">
                                          <p:val>
                                            <p:strVal val="ppt_h"/>
                                          </p:val>
                                        </p:tav>
                                        <p:tav tm="100000">
                                          <p:val>
                                            <p:fltVal val="0"/>
                                          </p:val>
                                        </p:tav>
                                      </p:tavLst>
                                    </p:anim>
                                    <p:set>
                                      <p:cBhvr>
                                        <p:cTn id="149" dur="1" fill="hold">
                                          <p:stCondLst>
                                            <p:cond delay="2749"/>
                                          </p:stCondLst>
                                        </p:cTn>
                                        <p:tgtEl>
                                          <p:spTgt spid="7"/>
                                        </p:tgtEl>
                                        <p:attrNameLst>
                                          <p:attrName>style.visibility</p:attrName>
                                        </p:attrNameLst>
                                      </p:cBhvr>
                                      <p:to>
                                        <p:strVal val="hidden"/>
                                      </p:to>
                                    </p:set>
                                  </p:childTnLst>
                                </p:cTn>
                              </p:par>
                              <p:par>
                                <p:cTn id="150" presetID="0" presetClass="path" presetSubtype="0" accel="50000" decel="50000" fill="hold" grpId="1" nodeType="withEffect">
                                  <p:stCondLst>
                                    <p:cond delay="250"/>
                                  </p:stCondLst>
                                  <p:childTnLst>
                                    <p:animMotion origin="layout" path="M 0 0 C 0.01927 0.00185 0.03872 0.00393 0.05191 0.01688 C 0.0651 0.02984 0.07674 0.05273 0.07969 0.07771 C 0.08264 0.10268 0.0842 0.13923 0.06962 0.16698 C 0.05504 0.19473 0.01493 0.23104 -0.00764 0.24445 C -0.03021 0.25787 -0.04618 0.25023 -0.0658 0.24792 C -0.08542 0.24561 -0.10833 0.24237 -0.12535 0.23104 C -0.14236 0.21971 -0.1592 0.20699 -0.1684 0.18039 C -0.1776 0.15379 -0.18194 0.10268 -0.18108 0.07077 C -0.18021 0.03886 -0.17587 0.01133 -0.16319 -0.01179 C -0.15052 -0.03492 -0.13038 -0.0562 -0.10503 -0.06753 C -0.07969 -0.07886 -0.03524 -0.08626 -0.01128 -0.07932 C 0.01267 -0.07238 0.02743 -0.04255 0.03924 -0.02521 C 0.05104 -0.00786 0.05729 0.00208 0.05955 0.02521 C 0.06181 0.04834 0.06042 0.08973 0.05313 0.11309 C 0.04583 0.13645 0.03264 0.15333 0.01528 0.16536 C -0.00208 0.17738 -0.03021 0.18687 -0.05069 0.18548 C -0.07118 0.18409 -0.09618 0.17415 -0.10764 0.1568 C -0.1191 0.13946 -0.12014 0.1013 -0.11892 0.08095 C -0.11771 0.06059 -0.11198 0.04441 -0.1 0.03539 C -0.08802 0.02637 -0.06007 0.02313 -0.04687 0.02706 C -0.03368 0.03099 -0.02396 0.04741 -0.02031 0.05898 C -0.01667 0.07054 -0.02031 0.08603 -0.02535 0.09621 C -0.03038 0.10639 -0.04201 0.11749 -0.05069 0.1198 C -0.05937 0.12211 -0.07205 0.11656 -0.07726 0.10962 C -0.08246 0.10268 -0.08299 0.0858 -0.08229 0.07771 C -0.0816 0.06961 -0.07847 0.06383 -0.07344 0.06083 C -0.0684 0.05782 -0.05729 0.05643 -0.05191 0.05898 C -0.04653 0.06152 -0.04184 0.07031 -0.04167 0.07586 C -0.04149 0.08141 -0.04705 0.09135 -0.05069 0.09274 C -0.05434 0.09413 -0.05885 0.08927 -0.06319 0.08441 " pathEditMode="relative" ptsTypes="aaaaaaaaaaaaaaaaaaaaaaaaaaaaaaA">
                                      <p:cBhvr>
                                        <p:cTn id="151" dur="2750" fill="hold"/>
                                        <p:tgtEl>
                                          <p:spTgt spid="7"/>
                                        </p:tgtEl>
                                        <p:attrNameLst>
                                          <p:attrName>ppt_x</p:attrName>
                                          <p:attrName>ppt_y</p:attrName>
                                        </p:attrNameLst>
                                      </p:cBhvr>
                                    </p:animMotion>
                                  </p:childTnLst>
                                </p:cTn>
                              </p:par>
                              <p:par>
                                <p:cTn id="152" presetID="23" presetClass="entr" presetSubtype="16" fill="hold" grpId="0" nodeType="withEffect">
                                  <p:stCondLst>
                                    <p:cond delay="2500"/>
                                  </p:stCondLst>
                                  <p:childTnLst>
                                    <p:set>
                                      <p:cBhvr>
                                        <p:cTn id="153" dur="1" fill="hold">
                                          <p:stCondLst>
                                            <p:cond delay="0"/>
                                          </p:stCondLst>
                                        </p:cTn>
                                        <p:tgtEl>
                                          <p:spTgt spid="5"/>
                                        </p:tgtEl>
                                        <p:attrNameLst>
                                          <p:attrName>style.visibility</p:attrName>
                                        </p:attrNameLst>
                                      </p:cBhvr>
                                      <p:to>
                                        <p:strVal val="visible"/>
                                      </p:to>
                                    </p:set>
                                    <p:anim calcmode="lin" valueType="num">
                                      <p:cBhvr>
                                        <p:cTn id="154" dur="500" fill="hold"/>
                                        <p:tgtEl>
                                          <p:spTgt spid="5"/>
                                        </p:tgtEl>
                                        <p:attrNameLst>
                                          <p:attrName>ppt_w</p:attrName>
                                        </p:attrNameLst>
                                      </p:cBhvr>
                                      <p:tavLst>
                                        <p:tav tm="0">
                                          <p:val>
                                            <p:fltVal val="0"/>
                                          </p:val>
                                        </p:tav>
                                        <p:tav tm="100000">
                                          <p:val>
                                            <p:strVal val="#ppt_w"/>
                                          </p:val>
                                        </p:tav>
                                      </p:tavLst>
                                    </p:anim>
                                    <p:anim calcmode="lin" valueType="num">
                                      <p:cBhvr>
                                        <p:cTn id="155" dur="500" fill="hold"/>
                                        <p:tgtEl>
                                          <p:spTgt spid="5"/>
                                        </p:tgtEl>
                                        <p:attrNameLst>
                                          <p:attrName>ppt_h</p:attrName>
                                        </p:attrNameLst>
                                      </p:cBhvr>
                                      <p:tavLst>
                                        <p:tav tm="0">
                                          <p:val>
                                            <p:fltVal val="0"/>
                                          </p:val>
                                        </p:tav>
                                        <p:tav tm="100000">
                                          <p:val>
                                            <p:strVal val="#ppt_h"/>
                                          </p:val>
                                        </p:tav>
                                      </p:tavLst>
                                    </p:anim>
                                  </p:childTnLst>
                                </p:cTn>
                              </p:par>
                              <p:par>
                                <p:cTn id="156" presetID="10" presetClass="exit" presetSubtype="0" fill="hold" grpId="1" nodeType="withEffect">
                                  <p:stCondLst>
                                    <p:cond delay="0"/>
                                  </p:stCondLst>
                                  <p:childTnLst>
                                    <p:animEffect transition="out" filter="fade">
                                      <p:cBhvr>
                                        <p:cTn id="157" dur="1500"/>
                                        <p:tgtEl>
                                          <p:spTgt spid="2"/>
                                        </p:tgtEl>
                                      </p:cBhvr>
                                    </p:animEffect>
                                    <p:set>
                                      <p:cBhvr>
                                        <p:cTn id="158" dur="1" fill="hold">
                                          <p:stCondLst>
                                            <p:cond delay="1499"/>
                                          </p:stCondLst>
                                        </p:cTn>
                                        <p:tgtEl>
                                          <p:spTgt spid="2"/>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2"/>
                                        </p:tgtEl>
                                      </p:cBhvr>
                                    </p:animEffect>
                                    <p:set>
                                      <p:cBhvr>
                                        <p:cTn id="161" dur="1" fill="hold">
                                          <p:stCondLst>
                                            <p:cond delay="499"/>
                                          </p:stCondLst>
                                        </p:cTn>
                                        <p:tgtEl>
                                          <p:spTgt spid="1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3"/>
                                        </p:tgtEl>
                                      </p:cBhvr>
                                    </p:animEffect>
                                    <p:set>
                                      <p:cBhvr>
                                        <p:cTn id="164" dur="1" fill="hold">
                                          <p:stCondLst>
                                            <p:cond delay="499"/>
                                          </p:stCondLst>
                                        </p:cTn>
                                        <p:tgtEl>
                                          <p:spTgt spid="13"/>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9"/>
                                        </p:tgtEl>
                                      </p:cBhvr>
                                    </p:animEffect>
                                    <p:set>
                                      <p:cBhvr>
                                        <p:cTn id="167" dur="1" fill="hold">
                                          <p:stCondLst>
                                            <p:cond delay="499"/>
                                          </p:stCondLst>
                                        </p:cTn>
                                        <p:tgtEl>
                                          <p:spTgt spid="9"/>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11"/>
                                        </p:tgtEl>
                                      </p:cBhvr>
                                    </p:animEffect>
                                    <p:set>
                                      <p:cBhvr>
                                        <p:cTn id="170" dur="1" fill="hold">
                                          <p:stCondLst>
                                            <p:cond delay="499"/>
                                          </p:stCondLst>
                                        </p:cTn>
                                        <p:tgtEl>
                                          <p:spTgt spid="11"/>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2"/>
                                        </p:tgtEl>
                                      </p:cBhvr>
                                    </p:animEffect>
                                    <p:set>
                                      <p:cBhvr>
                                        <p:cTn id="173" dur="1" fill="hold">
                                          <p:stCondLst>
                                            <p:cond delay="499"/>
                                          </p:stCondLst>
                                        </p:cTn>
                                        <p:tgtEl>
                                          <p:spTgt spid="22"/>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3"/>
                                        </p:tgtEl>
                                      </p:cBhvr>
                                    </p:animEffect>
                                    <p:set>
                                      <p:cBhvr>
                                        <p:cTn id="17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p:bldP spid="19" grpId="1"/>
      <p:bldP spid="19" grpId="2"/>
      <p:bldP spid="20" grpId="0"/>
      <p:bldP spid="20" grpId="1"/>
      <p:bldP spid="20" grpId="2"/>
      <p:bldP spid="21" grpId="0"/>
      <p:bldP spid="21" grpId="1"/>
      <p:bldP spid="21" grpId="2"/>
      <p:bldP spid="2" grpId="0"/>
      <p:bldP spid="2" grpId="1"/>
      <p:bldP spid="4" grpId="0"/>
      <p:bldP spid="5" grpId="0"/>
      <p:bldP spid="7" grpId="0"/>
      <p:bldP spid="7" grpId="1"/>
      <p:bldP spid="7" grpId="2"/>
      <p:bldP spid="8" grpId="0"/>
      <p:bldP spid="8" grpId="1"/>
      <p:bldP spid="8" grpId="2"/>
      <p:bldP spid="9" grpId="0"/>
      <p:bldP spid="9" grpId="1"/>
      <p:bldP spid="11" grpId="0"/>
      <p:bldP spid="11" grpId="1"/>
      <p:bldP spid="12" grpId="0"/>
      <p:bldP spid="12" grpId="1"/>
      <p:bldP spid="13" grpId="0"/>
      <p:bldP spid="13" grpId="1"/>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23" grpId="0"/>
      <p:bldP spid="23" grpId="1"/>
      <p:bldP spid="23" grpId="2"/>
      <p:bldP spid="22" grpId="0"/>
      <p:bldP spid="2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125" r="10809"/>
          <a:stretch/>
        </p:blipFill>
        <p:spPr>
          <a:xfrm>
            <a:off x="0" y="0"/>
            <a:ext cx="9144000" cy="6858000"/>
          </a:xfrm>
          <a:prstGeom prst="rect">
            <a:avLst/>
          </a:prstGeom>
        </p:spPr>
      </p:pic>
      <p:sp>
        <p:nvSpPr>
          <p:cNvPr id="6" name="Title 1">
            <a:extLst>
              <a:ext uri="{FF2B5EF4-FFF2-40B4-BE49-F238E27FC236}">
                <a16:creationId xmlns:a16="http://schemas.microsoft.com/office/drawing/2014/main" id="{B0D64346-CDA5-47E0-8DB0-BB17C6F280E4}"/>
              </a:ext>
            </a:extLst>
          </p:cNvPr>
          <p:cNvSpPr txBox="1">
            <a:spLocks/>
          </p:cNvSpPr>
          <p:nvPr/>
        </p:nvSpPr>
        <p:spPr>
          <a:xfrm>
            <a:off x="4541303" y="4516201"/>
            <a:ext cx="128510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Lord</a:t>
            </a:r>
          </a:p>
        </p:txBody>
      </p:sp>
      <p:sp>
        <p:nvSpPr>
          <p:cNvPr id="10" name="Title 1">
            <a:extLst>
              <a:ext uri="{FF2B5EF4-FFF2-40B4-BE49-F238E27FC236}">
                <a16:creationId xmlns:a16="http://schemas.microsoft.com/office/drawing/2014/main" id="{DFDCA5C2-B092-4B71-AF70-B5E0FE479F10}"/>
              </a:ext>
            </a:extLst>
          </p:cNvPr>
          <p:cNvSpPr txBox="1">
            <a:spLocks/>
          </p:cNvSpPr>
          <p:nvPr/>
        </p:nvSpPr>
        <p:spPr>
          <a:xfrm>
            <a:off x="775536" y="5188705"/>
            <a:ext cx="463799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dead and the living</a:t>
            </a:r>
          </a:p>
        </p:txBody>
      </p:sp>
      <p:sp>
        <p:nvSpPr>
          <p:cNvPr id="9" name="Title 1">
            <a:extLst>
              <a:ext uri="{FF2B5EF4-FFF2-40B4-BE49-F238E27FC236}">
                <a16:creationId xmlns:a16="http://schemas.microsoft.com/office/drawing/2014/main" id="{FA215159-9E33-4A7E-AF06-84C83C7FC175}"/>
              </a:ext>
            </a:extLst>
          </p:cNvPr>
          <p:cNvSpPr txBox="1">
            <a:spLocks/>
          </p:cNvSpPr>
          <p:nvPr/>
        </p:nvSpPr>
        <p:spPr>
          <a:xfrm>
            <a:off x="305179" y="3845938"/>
            <a:ext cx="16146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Christ</a:t>
            </a:r>
          </a:p>
        </p:txBody>
      </p:sp>
      <p:sp>
        <p:nvSpPr>
          <p:cNvPr id="2" name="Title 1"/>
          <p:cNvSpPr>
            <a:spLocks noGrp="1"/>
          </p:cNvSpPr>
          <p:nvPr>
            <p:ph type="title"/>
          </p:nvPr>
        </p:nvSpPr>
        <p:spPr>
          <a:xfrm>
            <a:off x="838200" y="2876552"/>
            <a:ext cx="7315200" cy="22098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For none of us lives to himself, and no one dies to himself.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Romans 14:7 </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4" name="Title 1"/>
          <p:cNvSpPr txBox="1">
            <a:spLocks/>
          </p:cNvSpPr>
          <p:nvPr/>
        </p:nvSpPr>
        <p:spPr>
          <a:xfrm>
            <a:off x="3886200" y="2819400"/>
            <a:ext cx="1828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dirty="0">
                <a:ln>
                  <a:solidFill>
                    <a:srgbClr val="FF0000"/>
                  </a:solidFill>
                </a:ln>
                <a:solidFill>
                  <a:srgbClr val="FF0000"/>
                </a:solidFill>
                <a:effectLst/>
              </a:rPr>
              <a:t> </a:t>
            </a:r>
            <a:r>
              <a:rPr lang="en-US" sz="5200" dirty="0">
                <a:ln>
                  <a:solidFill>
                    <a:srgbClr val="FF0000"/>
                  </a:solidFill>
                </a:ln>
                <a:solidFill>
                  <a:srgbClr val="FF0000"/>
                </a:solidFill>
                <a:effectLst/>
              </a:rPr>
              <a:t> </a:t>
            </a:r>
            <a:r>
              <a:rPr lang="en-US" dirty="0">
                <a:ln w="19050">
                  <a:solidFill>
                    <a:schemeClr val="bg1"/>
                  </a:solidFill>
                </a:ln>
                <a:solidFill>
                  <a:schemeClr val="bg1"/>
                </a:solidFill>
                <a:effectLst>
                  <a:glow rad="76200">
                    <a:schemeClr val="tx1">
                      <a:alpha val="80000"/>
                    </a:schemeClr>
                  </a:glow>
                </a:effectLst>
              </a:rPr>
              <a:t>lives</a:t>
            </a:r>
            <a:endParaRPr lang="en-US" i="1" dirty="0">
              <a:ln w="19050">
                <a:solidFill>
                  <a:schemeClr val="bg1"/>
                </a:solidFill>
              </a:ln>
              <a:solidFill>
                <a:schemeClr val="bg1"/>
              </a:solidFill>
              <a:effectLst>
                <a:glow rad="76200">
                  <a:schemeClr val="tx1">
                    <a:alpha val="80000"/>
                  </a:schemeClr>
                </a:glow>
              </a:effectLst>
            </a:endParaRPr>
          </a:p>
        </p:txBody>
      </p:sp>
      <p:sp>
        <p:nvSpPr>
          <p:cNvPr id="5" name="Title 1">
            <a:extLst>
              <a:ext uri="{FF2B5EF4-FFF2-40B4-BE49-F238E27FC236}">
                <a16:creationId xmlns:a16="http://schemas.microsoft.com/office/drawing/2014/main" id="{5A1FFC1F-4A62-4451-A277-CBD80D3B664C}"/>
              </a:ext>
            </a:extLst>
          </p:cNvPr>
          <p:cNvSpPr txBox="1">
            <a:spLocks/>
          </p:cNvSpPr>
          <p:nvPr/>
        </p:nvSpPr>
        <p:spPr>
          <a:xfrm>
            <a:off x="300789" y="697832"/>
            <a:ext cx="8494295" cy="558265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For if we live, we live to the Lord; and if we die, we die to the Lord. Therefore, whether we live or die, we are the Lord's. For to this end Christ died and rose and lived again, that He might be Lord of both the dead and the living.</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Romans 14:8-9 </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7" name="Rectangle 9">
            <a:extLst>
              <a:ext uri="{FF2B5EF4-FFF2-40B4-BE49-F238E27FC236}">
                <a16:creationId xmlns:a16="http://schemas.microsoft.com/office/drawing/2014/main" id="{C195E9AE-30A2-4D95-A3B9-E73E4A6BC4FB}"/>
              </a:ext>
            </a:extLst>
          </p:cNvPr>
          <p:cNvSpPr>
            <a:spLocks noChangeArrowheads="1"/>
          </p:cNvSpPr>
          <p:nvPr/>
        </p:nvSpPr>
        <p:spPr bwMode="auto">
          <a:xfrm>
            <a:off x="215175" y="3801909"/>
            <a:ext cx="180386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04613D03-7C67-498C-A313-A9EA222CB37D}"/>
              </a:ext>
            </a:extLst>
          </p:cNvPr>
          <p:cNvSpPr txBox="1">
            <a:spLocks noChangeArrowheads="1"/>
          </p:cNvSpPr>
          <p:nvPr/>
        </p:nvSpPr>
        <p:spPr bwMode="auto">
          <a:xfrm>
            <a:off x="4504232" y="4450505"/>
            <a:ext cx="13673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3FE381B-6B7F-455A-814C-A052FBD5D7C3}"/>
              </a:ext>
            </a:extLst>
          </p:cNvPr>
          <p:cNvSpPr txBox="1">
            <a:spLocks noChangeArrowheads="1"/>
          </p:cNvSpPr>
          <p:nvPr/>
        </p:nvSpPr>
        <p:spPr bwMode="auto">
          <a:xfrm>
            <a:off x="723136" y="5121150"/>
            <a:ext cx="47430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dead and the living</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4661686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3.33333E-6 4.44444E-6 L 0.05 -0.172 " pathEditMode="relative" rAng="0" ptsTypes="AA">
                                      <p:cBhvr>
                                        <p:cTn id="10" dur="1000" spd="-100000" fill="hold"/>
                                        <p:tgtEl>
                                          <p:spTgt spid="2"/>
                                        </p:tgtEl>
                                        <p:attrNameLst>
                                          <p:attrName>ppt_x</p:attrName>
                                          <p:attrName>ppt_y</p:attrName>
                                        </p:attrNameLst>
                                      </p:cBhvr>
                                      <p:rCtr x="2500" y="-8611"/>
                                    </p:animMotion>
                                  </p:childTnLst>
                                </p:cTn>
                              </p:par>
                              <p:par>
                                <p:cTn id="11" presetID="50" presetClass="exit" presetSubtype="0" accel="100000" fill="hold" grpId="0" nodeType="withEffect">
                                  <p:stCondLst>
                                    <p:cond delay="0"/>
                                  </p:stCondLst>
                                  <p:childTnLst>
                                    <p:anim calcmode="lin" valueType="num">
                                      <p:cBhvr>
                                        <p:cTn id="12" dur="1000"/>
                                        <p:tgtEl>
                                          <p:spTgt spid="4"/>
                                        </p:tgtEl>
                                        <p:attrNameLst>
                                          <p:attrName>ppt_w</p:attrName>
                                        </p:attrNameLst>
                                      </p:cBhvr>
                                      <p:tavLst>
                                        <p:tav tm="0">
                                          <p:val>
                                            <p:strVal val="ppt_w"/>
                                          </p:val>
                                        </p:tav>
                                        <p:tav tm="100000">
                                          <p:val>
                                            <p:strVal val="ppt_w+.3"/>
                                          </p:val>
                                        </p:tav>
                                      </p:tavLst>
                                    </p:anim>
                                    <p:anim calcmode="lin" valueType="num">
                                      <p:cBhvr>
                                        <p:cTn id="13" dur="1000"/>
                                        <p:tgtEl>
                                          <p:spTgt spid="4"/>
                                        </p:tgtEl>
                                        <p:attrNameLst>
                                          <p:attrName>ppt_h</p:attrName>
                                        </p:attrNameLst>
                                      </p:cBhvr>
                                      <p:tavLst>
                                        <p:tav tm="0">
                                          <p:val>
                                            <p:strVal val="ppt_h"/>
                                          </p:val>
                                        </p:tav>
                                        <p:tav tm="100000">
                                          <p:val>
                                            <p:strVal val="ppt_h"/>
                                          </p:val>
                                        </p:tav>
                                      </p:tavLst>
                                    </p:anim>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
                                        </p:tgtEl>
                                        <p:attrNameLst>
                                          <p:attrName>ppt_y</p:attrName>
                                        </p:attrNameLst>
                                      </p:cBhvr>
                                      <p:tavLst>
                                        <p:tav tm="0" fmla="#ppt_y+(sin(-2*pi*(1-$))*-#ppt_x+cos(-2*pi*(1-$))*(1-#ppt_y))*(1-$)">
                                          <p:val>
                                            <p:fltVal val="0"/>
                                          </p:val>
                                        </p:tav>
                                        <p:tav tm="100000">
                                          <p:val>
                                            <p:fltVal val="1"/>
                                          </p:val>
                                        </p:tav>
                                      </p:tavLst>
                                    </p:anim>
                                  </p:childTnLst>
                                </p:cTn>
                              </p:par>
                              <p:par>
                                <p:cTn id="24" presetID="10" presetClass="exit" presetSubtype="0" fill="hold" grpId="2" nodeType="withEffect">
                                  <p:stCondLst>
                                    <p:cond delay="0"/>
                                  </p:stCondLst>
                                  <p:childTnLst>
                                    <p:animEffect transition="out" filter="fade">
                                      <p:cBhvr>
                                        <p:cTn id="25" dur="750"/>
                                        <p:tgtEl>
                                          <p:spTgt spid="2"/>
                                        </p:tgtEl>
                                      </p:cBhvr>
                                    </p:animEffect>
                                    <p:set>
                                      <p:cBhvr>
                                        <p:cTn id="26" dur="1" fill="hold">
                                          <p:stCondLst>
                                            <p:cond delay="74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8" presetClass="emph" presetSubtype="0" fill="hold" grpId="1" nodeType="withEffect">
                                  <p:stCondLst>
                                    <p:cond delay="500"/>
                                  </p:stCondLst>
                                  <p:childTnLst>
                                    <p:set>
                                      <p:cBhvr override="childStyle">
                                        <p:cTn id="33" dur="500" fill="hold"/>
                                        <p:tgtEl>
                                          <p:spTgt spid="9"/>
                                        </p:tgtEl>
                                        <p:attrNameLst>
                                          <p:attrName>style.textDecorationUnderline</p:attrName>
                                        </p:attrNameLst>
                                      </p:cBhvr>
                                      <p:to>
                                        <p:strVal val="true"/>
                                      </p:to>
                                    </p:set>
                                  </p:childTnLst>
                                </p:cTn>
                              </p:par>
                              <p:par>
                                <p:cTn id="34" presetID="0" presetClass="entr" presetSubtype="0" fill="hold" grpId="0" nodeType="withEffect">
                                  <p:stCondLst>
                                    <p:cond delay="0"/>
                                  </p:stCondLst>
                                  <p:iterate type="lt">
                                    <p:tmPct val="10000"/>
                                  </p:iterate>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stCondLst>
                                            <p:cond delay="0"/>
                                          </p:stCondLst>
                                        </p:cTn>
                                        <p:tgtEl>
                                          <p:spTgt spid="7"/>
                                        </p:tgtEl>
                                      </p:cBhvr>
                                    </p:animEffect>
                                    <p:anim to="" calcmode="lin" valueType="num">
                                      <p:cBhvr>
                                        <p:cTn id="3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9" presetID="26" presetClass="emph" presetSubtype="0" fill="hold" grpId="1" nodeType="withEffect">
                                  <p:stCondLst>
                                    <p:cond delay="750"/>
                                  </p:stCondLst>
                                  <p:iterate type="lt">
                                    <p:tmPct val="0"/>
                                  </p:iterate>
                                  <p:childTnLst>
                                    <p:animEffect transition="out" filter="fade">
                                      <p:cBhvr>
                                        <p:cTn id="40" dur="500" tmFilter="0, 0; .2, .5; .8, .5; 1, 0"/>
                                        <p:tgtEl>
                                          <p:spTgt spid="7"/>
                                        </p:tgtEl>
                                      </p:cBhvr>
                                    </p:animEffect>
                                    <p:animScale>
                                      <p:cBhvr>
                                        <p:cTn id="41" dur="250" autoRev="1" fill="hold"/>
                                        <p:tgtEl>
                                          <p:spTgt spid="7"/>
                                        </p:tgtEl>
                                      </p:cBhvr>
                                      <p:by x="105000" y="105000"/>
                                    </p:animScale>
                                  </p:childTnLst>
                                </p:cTn>
                              </p:par>
                              <p:par>
                                <p:cTn id="42" presetID="22" presetClass="entr" presetSubtype="8" fill="hold" grpId="0" nodeType="withEffect">
                                  <p:stCondLst>
                                    <p:cond delay="100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1000"/>
                                  </p:stCondLst>
                                  <p:childTnLst>
                                    <p:set>
                                      <p:cBhvr override="childStyle">
                                        <p:cTn id="46" dur="500" fill="hold"/>
                                        <p:tgtEl>
                                          <p:spTgt spid="6"/>
                                        </p:tgtEl>
                                        <p:attrNameLst>
                                          <p:attrName>style.textDecorationUnderline</p:attrName>
                                        </p:attrNameLst>
                                      </p:cBhvr>
                                      <p:to>
                                        <p:strVal val="true"/>
                                      </p:to>
                                    </p:set>
                                  </p:childTnLst>
                                </p:cTn>
                              </p:par>
                              <p:par>
                                <p:cTn id="47" presetID="22" presetClass="entr" presetSubtype="8" fill="hold" grpId="0" nodeType="withEffect">
                                  <p:stCondLst>
                                    <p:cond delay="100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par>
                                <p:cTn id="50" presetID="22" presetClass="entr" presetSubtype="8" fill="hold" grpId="0" nodeType="withEffect">
                                  <p:stCondLst>
                                    <p:cond delay="140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600"/>
                                        <p:tgtEl>
                                          <p:spTgt spid="10"/>
                                        </p:tgtEl>
                                      </p:cBhvr>
                                    </p:animEffect>
                                  </p:childTnLst>
                                </p:cTn>
                              </p:par>
                              <p:par>
                                <p:cTn id="53" presetID="18" presetClass="emph" presetSubtype="0" fill="hold" grpId="1" nodeType="withEffect">
                                  <p:stCondLst>
                                    <p:cond delay="1400"/>
                                  </p:stCondLst>
                                  <p:childTnLst>
                                    <p:set>
                                      <p:cBhvr override="childStyle">
                                        <p:cTn id="54" dur="600" fill="hold"/>
                                        <p:tgtEl>
                                          <p:spTgt spid="10"/>
                                        </p:tgtEl>
                                        <p:attrNameLst>
                                          <p:attrName>style.textDecorationUnderline</p:attrName>
                                        </p:attrNameLst>
                                      </p:cBhvr>
                                      <p:to>
                                        <p:strVal val="true"/>
                                      </p:to>
                                    </p:set>
                                  </p:childTnLst>
                                </p:cTn>
                              </p:par>
                              <p:par>
                                <p:cTn id="55" presetID="22" presetClass="entr" presetSubtype="8" fill="hold" grpId="0" nodeType="withEffect">
                                  <p:stCondLst>
                                    <p:cond delay="140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9" grpId="0"/>
      <p:bldP spid="9" grpId="1"/>
      <p:bldP spid="2" grpId="0"/>
      <p:bldP spid="2" grpId="1"/>
      <p:bldP spid="2" grpId="2"/>
      <p:bldP spid="4" grpId="0"/>
      <p:bldP spid="5" grpId="0"/>
      <p:bldP spid="7" grpId="0"/>
      <p:bldP spid="7" grpId="1"/>
      <p:bldP spid="8"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000"/>
          <a:stretch/>
        </p:blipFill>
        <p:spPr>
          <a:xfrm>
            <a:off x="0" y="0"/>
            <a:ext cx="9144001" cy="6858000"/>
          </a:xfrm>
          <a:prstGeom prst="rect">
            <a:avLst/>
          </a:prstGeom>
        </p:spPr>
      </p:pic>
      <p:sp>
        <p:nvSpPr>
          <p:cNvPr id="4" name="Title 1">
            <a:extLst>
              <a:ext uri="{FF2B5EF4-FFF2-40B4-BE49-F238E27FC236}">
                <a16:creationId xmlns:a16="http://schemas.microsoft.com/office/drawing/2014/main" id="{21E0105B-1463-4898-9733-DB83EAC9ECD0}"/>
              </a:ext>
            </a:extLst>
          </p:cNvPr>
          <p:cNvSpPr txBox="1">
            <a:spLocks/>
          </p:cNvSpPr>
          <p:nvPr/>
        </p:nvSpPr>
        <p:spPr>
          <a:xfrm>
            <a:off x="2766060" y="3820954"/>
            <a:ext cx="486918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 more than food</a:t>
            </a:r>
          </a:p>
        </p:txBody>
      </p:sp>
      <p:sp>
        <p:nvSpPr>
          <p:cNvPr id="2" name="Title 1"/>
          <p:cNvSpPr>
            <a:spLocks noGrp="1"/>
          </p:cNvSpPr>
          <p:nvPr>
            <p:ph type="title"/>
          </p:nvPr>
        </p:nvSpPr>
        <p:spPr>
          <a:xfrm>
            <a:off x="457200" y="914400"/>
            <a:ext cx="8229600" cy="50292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"Therefore I say to you, do not worry about your life, what you will eat or what you will drink;  nor about your body, what you will put on. Is not life more than food and the body more than clothing?"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Matthew 6:25</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5" name="Rectangle 2">
            <a:extLst>
              <a:ext uri="{FF2B5EF4-FFF2-40B4-BE49-F238E27FC236}">
                <a16:creationId xmlns:a16="http://schemas.microsoft.com/office/drawing/2014/main" id="{E1C3E38C-B6A9-4BAE-AC18-FBDBCB3052AC}"/>
              </a:ext>
            </a:extLst>
          </p:cNvPr>
          <p:cNvSpPr txBox="1">
            <a:spLocks noChangeArrowheads="1"/>
          </p:cNvSpPr>
          <p:nvPr/>
        </p:nvSpPr>
        <p:spPr bwMode="auto">
          <a:xfrm>
            <a:off x="2528887" y="3751832"/>
            <a:ext cx="53578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 more than food</a:t>
            </a:r>
            <a:endParaRPr kumimoji="0" lang="en-US" altLang="en-US" sz="438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4661686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88"/>
            <a:ext cx="9220200" cy="6879688"/>
          </a:xfrm>
          <a:prstGeom prst="rect">
            <a:avLst/>
          </a:prstGeom>
        </p:spPr>
      </p:pic>
      <p:sp>
        <p:nvSpPr>
          <p:cNvPr id="2" name="Title 1"/>
          <p:cNvSpPr>
            <a:spLocks noGrp="1"/>
          </p:cNvSpPr>
          <p:nvPr>
            <p:ph type="title"/>
          </p:nvPr>
        </p:nvSpPr>
        <p:spPr>
          <a:xfrm>
            <a:off x="685800" y="3505200"/>
            <a:ext cx="7696200" cy="22098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 is more than food, and the body is more than clothing."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Luke 12:23</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Tree>
    <p:extLst>
      <p:ext uri="{BB962C8B-B14F-4D97-AF65-F5344CB8AC3E}">
        <p14:creationId xmlns:p14="http://schemas.microsoft.com/office/powerpoint/2010/main" val="3846616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000"/>
          <a:stretch/>
        </p:blipFill>
        <p:spPr>
          <a:xfrm>
            <a:off x="0" y="0"/>
            <a:ext cx="9144000" cy="6858000"/>
          </a:xfrm>
          <a:prstGeom prst="rect">
            <a:avLst/>
          </a:prstGeom>
        </p:spPr>
      </p:pic>
      <p:pic>
        <p:nvPicPr>
          <p:cNvPr id="6" name="Picture 2">
            <a:extLst>
              <a:ext uri="{FF2B5EF4-FFF2-40B4-BE49-F238E27FC236}">
                <a16:creationId xmlns:a16="http://schemas.microsoft.com/office/drawing/2014/main" id="{0A54AFBC-83A0-4BB7-9D3C-A7CC43C948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7267" y1="32280" x2="36925" y2="34050"/>
                        <a14:foregroundMark x1="38077" y1="28093" x2="37323" y2="31992"/>
                        <a14:foregroundMark x1="36978" y1="38139" x2="37103" y2="39702"/>
                        <a14:foregroundMark x1="47373" y1="41485" x2="47115" y2="43814"/>
                        <a14:foregroundMark x1="47115" y1="43814" x2="47581" y2="43606"/>
                        <a14:foregroundMark x1="52835" y1="38905" x2="52885" y2="38660"/>
                        <a14:foregroundMark x1="52316" y1="41455" x2="52659" y2="39772"/>
                        <a14:foregroundMark x1="66154" y1="38918" x2="64808" y2="46134"/>
                        <a14:foregroundMark x1="64808" y1="46134" x2="65142" y2="47351"/>
                        <a14:foregroundMark x1="40962" y1="42268" x2="42692" y2="33505"/>
                        <a14:foregroundMark x1="55769" y1="47938" x2="58269" y2="48454"/>
                        <a14:foregroundMark x1="59038" y1="48454" x2="60000" y2="46907"/>
                        <a14:foregroundMark x1="60192" y1="46134" x2="59615" y2="44588"/>
                        <a14:foregroundMark x1="59808" y1="45361" x2="60192" y2="46392"/>
                        <a14:foregroundMark x1="57692" y1="42784" x2="56346" y2="41495"/>
                        <a14:foregroundMark x1="55769" y1="40722" x2="55962" y2="39175"/>
                        <a14:foregroundMark x1="56346" y1="38660" x2="57692" y2="37887"/>
                        <a14:foregroundMark x1="58654" y1="37887" x2="60577" y2="38660"/>
                        <a14:backgroundMark x1="32692" y1="44072" x2="85577" y2="66495"/>
                        <a14:backgroundMark x1="85577" y1="66495" x2="91923" y2="66753"/>
                        <a14:backgroundMark x1="91923" y1="66753" x2="94615" y2="72938"/>
                        <a14:backgroundMark x1="94615" y1="72938" x2="93846" y2="81443"/>
                        <a14:backgroundMark x1="93846" y1="81443" x2="89808" y2="87113"/>
                        <a14:backgroundMark x1="89808" y1="87113" x2="78654" y2="94072"/>
                        <a14:backgroundMark x1="78654" y1="94072" x2="73077" y2="94845"/>
                        <a14:backgroundMark x1="73077" y1="94845" x2="45385" y2="84794"/>
                        <a14:backgroundMark x1="45385" y1="84794" x2="40192" y2="80670"/>
                        <a14:backgroundMark x1="40192" y1="80670" x2="34231" y2="68299"/>
                        <a14:backgroundMark x1="34231" y1="68299" x2="30385" y2="54639"/>
                        <a14:backgroundMark x1="30385" y1="54639" x2="30192" y2="47680"/>
                        <a14:backgroundMark x1="30192" y1="47680" x2="33442" y2="45305"/>
                        <a14:backgroundMark x1="39808" y1="15464" x2="42885" y2="21392"/>
                        <a14:backgroundMark x1="42885" y1="21392" x2="78269" y2="42784"/>
                        <a14:backgroundMark x1="78269" y1="42784" x2="84231" y2="55155"/>
                        <a14:backgroundMark x1="84231" y1="55155" x2="83654" y2="62113"/>
                        <a14:backgroundMark x1="83654" y1="62113" x2="87500" y2="51804"/>
                        <a14:backgroundMark x1="87500" y1="51804" x2="88654" y2="41495"/>
                        <a14:backgroundMark x1="88654" y1="41495" x2="76538" y2="14433"/>
                        <a14:backgroundMark x1="76538" y1="14433" x2="45192" y2="3351"/>
                        <a14:backgroundMark x1="45192" y1="3351" x2="40000" y2="7216"/>
                        <a14:backgroundMark x1="40000" y1="7216" x2="40000" y2="16237"/>
                        <a14:backgroundMark x1="54615" y1="59536" x2="49615" y2="63144"/>
                        <a14:backgroundMark x1="49615" y1="63144" x2="45385" y2="69072"/>
                        <a14:backgroundMark x1="45385" y1="69072" x2="45577" y2="76546"/>
                        <a14:backgroundMark x1="45577" y1="76546" x2="50577" y2="96392"/>
                        <a14:backgroundMark x1="50577" y1="96392" x2="60577" y2="98711"/>
                        <a14:backgroundMark x1="60577" y1="98711" x2="83269" y2="89175"/>
                        <a14:backgroundMark x1="83269" y1="89175" x2="96923" y2="88402"/>
                        <a14:backgroundMark x1="96923" y1="88402" x2="99423" y2="75258"/>
                        <a14:backgroundMark x1="99423" y1="75258" x2="94231" y2="59536"/>
                        <a14:backgroundMark x1="94231" y1="59536" x2="90385" y2="54124"/>
                        <a14:backgroundMark x1="90385" y1="54124" x2="73269" y2="55155"/>
                        <a14:backgroundMark x1="73269" y1="55155" x2="59615" y2="53608"/>
                        <a14:backgroundMark x1="59615" y1="53608" x2="54423" y2="55928"/>
                        <a14:backgroundMark x1="54423" y1="55928" x2="50962" y2="61082"/>
                        <a14:backgroundMark x1="50962" y1="61082" x2="49615" y2="67784"/>
                        <a14:backgroundMark x1="54038" y1="61082" x2="50385" y2="67526"/>
                        <a14:backgroundMark x1="50385" y1="67526" x2="50385" y2="75515"/>
                        <a14:backgroundMark x1="50385" y1="75515" x2="53077" y2="81443"/>
                        <a14:backgroundMark x1="53077" y1="81443" x2="58462" y2="83763"/>
                        <a14:backgroundMark x1="58462" y1="83763" x2="73077" y2="82474"/>
                        <a14:backgroundMark x1="73077" y1="82474" x2="80769" y2="82474"/>
                        <a14:backgroundMark x1="80769" y1="82474" x2="86923" y2="81186"/>
                        <a14:backgroundMark x1="86923" y1="81186" x2="89615" y2="70361"/>
                        <a14:backgroundMark x1="89615" y1="70361" x2="88846" y2="61340"/>
                        <a14:backgroundMark x1="88846" y1="61340" x2="80962" y2="59278"/>
                        <a14:backgroundMark x1="80962" y1="59278" x2="51731" y2="60825"/>
                        <a14:backgroundMark x1="51731" y1="60825" x2="49423" y2="63918"/>
                        <a14:backgroundMark x1="61538" y1="62887" x2="44038" y2="71649"/>
                        <a14:backgroundMark x1="44038" y1="71649" x2="44615" y2="78608"/>
                        <a14:backgroundMark x1="44615" y1="78608" x2="47885" y2="84278"/>
                        <a14:backgroundMark x1="47885" y1="84278" x2="52692" y2="87887"/>
                        <a14:backgroundMark x1="52692" y1="87887" x2="63462" y2="90464"/>
                        <a14:backgroundMark x1="63462" y1="90464" x2="75385" y2="83763"/>
                        <a14:backgroundMark x1="75385" y1="83763" x2="80962" y2="68814"/>
                        <a14:backgroundMark x1="80962" y1="68814" x2="80192" y2="61598"/>
                        <a14:backgroundMark x1="80192" y1="61598" x2="75962" y2="55670"/>
                        <a14:backgroundMark x1="75962" y1="55670" x2="69615" y2="52835"/>
                        <a14:backgroundMark x1="69615" y1="52835" x2="63462" y2="55155"/>
                        <a14:backgroundMark x1="63462" y1="55155" x2="56923" y2="66495"/>
                        <a14:backgroundMark x1="60192" y1="62371" x2="50769" y2="71392"/>
                        <a14:backgroundMark x1="50769" y1="71392" x2="51154" y2="79381"/>
                        <a14:backgroundMark x1="51154" y1="79381" x2="54615" y2="85052"/>
                        <a14:backgroundMark x1="54615" y1="85052" x2="59808" y2="79381"/>
                        <a14:backgroundMark x1="59808" y1="79381" x2="60000" y2="71907"/>
                        <a14:backgroundMark x1="60000" y1="71907" x2="56731" y2="66495"/>
                        <a14:backgroundMark x1="56731" y1="66495" x2="55000" y2="65206"/>
                        <a14:backgroundMark x1="49423" y1="34794" x2="48462" y2="41753"/>
                        <a14:backgroundMark x1="48462" y1="41753" x2="51923" y2="36340"/>
                        <a14:backgroundMark x1="51923" y1="36340" x2="49615" y2="34536"/>
                        <a14:backgroundMark x1="48269" y1="42010" x2="48462" y2="41495"/>
                        <a14:backgroundMark x1="48462" y1="41753" x2="48846" y2="41753"/>
                        <a14:backgroundMark x1="48654" y1="41495" x2="48654" y2="41753"/>
                        <a14:backgroundMark x1="55769" y1="43041" x2="55769" y2="43299"/>
                        <a14:backgroundMark x1="38654" y1="34794" x2="38462" y2="34794"/>
                        <a14:backgroundMark x1="41154" y1="33505" x2="38269" y2="39175"/>
                        <a14:backgroundMark x1="38269" y1="39175" x2="39615" y2="44330"/>
                        <a14:backgroundMark x1="51154" y1="42010" x2="51154" y2="42010"/>
                        <a14:backgroundMark x1="55577" y1="42526" x2="55385" y2="43557"/>
                        <a14:backgroundMark x1="50962" y1="42268" x2="48654" y2="42010"/>
                        <a14:backgroundMark x1="65769" y1="46907" x2="67115" y2="50000"/>
                        <a14:backgroundMark x1="60769" y1="42784" x2="61346" y2="44072"/>
                        <a14:backgroundMark x1="61154" y1="40464" x2="61154" y2="43299"/>
                        <a14:backgroundMark x1="61154" y1="40722" x2="60962" y2="43557"/>
                        <a14:backgroundMark x1="56154" y1="43041" x2="55962" y2="43041"/>
                        <a14:backgroundMark x1="55385" y1="43814" x2="57438" y2="44767"/>
                        <a14:backgroundMark x1="57303" y1="45022" x2="55385" y2="44330"/>
                        <a14:backgroundMark x1="57885" y1="38918" x2="58030" y2="38957"/>
                      </a14:backgroundRemoval>
                    </a14:imgEffect>
                  </a14:imgLayer>
                </a14:imgProps>
              </a:ext>
              <a:ext uri="{28A0092B-C50C-407E-A947-70E740481C1C}">
                <a14:useLocalDpi xmlns:a14="http://schemas.microsoft.com/office/drawing/2010/main" val="0"/>
              </a:ext>
            </a:extLst>
          </a:blip>
          <a:stretch>
            <a:fillRect/>
          </a:stretch>
        </p:blipFill>
        <p:spPr>
          <a:xfrm>
            <a:off x="0" y="-21688"/>
            <a:ext cx="9220200" cy="6879688"/>
          </a:xfrm>
          <a:prstGeom prst="rect">
            <a:avLst/>
          </a:prstGeom>
        </p:spPr>
      </p:pic>
      <p:sp>
        <p:nvSpPr>
          <p:cNvPr id="7" name="Title 1">
            <a:extLst>
              <a:ext uri="{FF2B5EF4-FFF2-40B4-BE49-F238E27FC236}">
                <a16:creationId xmlns:a16="http://schemas.microsoft.com/office/drawing/2014/main" id="{62ABABDF-1B65-4748-B87D-60D37666DFD2}"/>
              </a:ext>
            </a:extLst>
          </p:cNvPr>
          <p:cNvSpPr txBox="1">
            <a:spLocks/>
          </p:cNvSpPr>
          <p:nvPr/>
        </p:nvSpPr>
        <p:spPr>
          <a:xfrm>
            <a:off x="1776992" y="3189525"/>
            <a:ext cx="601774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 does not consist in</a:t>
            </a:r>
          </a:p>
        </p:txBody>
      </p:sp>
      <p:sp>
        <p:nvSpPr>
          <p:cNvPr id="9" name="Title 1">
            <a:extLst>
              <a:ext uri="{FF2B5EF4-FFF2-40B4-BE49-F238E27FC236}">
                <a16:creationId xmlns:a16="http://schemas.microsoft.com/office/drawing/2014/main" id="{1CE749FF-67F9-4A6A-A166-FB61F802DD87}"/>
              </a:ext>
            </a:extLst>
          </p:cNvPr>
          <p:cNvSpPr txBox="1">
            <a:spLocks/>
          </p:cNvSpPr>
          <p:nvPr/>
        </p:nvSpPr>
        <p:spPr>
          <a:xfrm>
            <a:off x="4485954" y="3857238"/>
            <a:ext cx="270613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things</a:t>
            </a:r>
          </a:p>
        </p:txBody>
      </p:sp>
      <p:sp>
        <p:nvSpPr>
          <p:cNvPr id="4" name="Title 1">
            <a:extLst>
              <a:ext uri="{FF2B5EF4-FFF2-40B4-BE49-F238E27FC236}">
                <a16:creationId xmlns:a16="http://schemas.microsoft.com/office/drawing/2014/main" id="{BB9B73AA-04AD-445D-A26D-0FF51ED440C0}"/>
              </a:ext>
            </a:extLst>
          </p:cNvPr>
          <p:cNvSpPr txBox="1">
            <a:spLocks/>
          </p:cNvSpPr>
          <p:nvPr/>
        </p:nvSpPr>
        <p:spPr>
          <a:xfrm>
            <a:off x="1661320" y="2519363"/>
            <a:ext cx="21336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beware</a:t>
            </a:r>
          </a:p>
        </p:txBody>
      </p:sp>
      <p:sp>
        <p:nvSpPr>
          <p:cNvPr id="2" name="Title 1"/>
          <p:cNvSpPr>
            <a:spLocks noGrp="1"/>
          </p:cNvSpPr>
          <p:nvPr>
            <p:ph type="title"/>
          </p:nvPr>
        </p:nvSpPr>
        <p:spPr>
          <a:xfrm>
            <a:off x="457200" y="1752600"/>
            <a:ext cx="8229600" cy="35052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And He said to them, "Take heed and beware of covetousness, for one's life does not consist in the abundance of the things he possesses."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Luke 12:15 </a:t>
            </a:r>
          </a:p>
        </p:txBody>
      </p:sp>
      <p:sp>
        <p:nvSpPr>
          <p:cNvPr id="5" name="Rectangle 2">
            <a:extLst>
              <a:ext uri="{FF2B5EF4-FFF2-40B4-BE49-F238E27FC236}">
                <a16:creationId xmlns:a16="http://schemas.microsoft.com/office/drawing/2014/main" id="{428A11E7-0D01-4D6D-B9EC-EB1998D0DF64}"/>
              </a:ext>
            </a:extLst>
          </p:cNvPr>
          <p:cNvSpPr txBox="1">
            <a:spLocks noChangeArrowheads="1"/>
          </p:cNvSpPr>
          <p:nvPr/>
        </p:nvSpPr>
        <p:spPr bwMode="auto">
          <a:xfrm>
            <a:off x="1632744" y="2459831"/>
            <a:ext cx="2171700" cy="75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beware</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C5AA80C3-72CC-4C12-A287-E52CD19D38A9}"/>
              </a:ext>
            </a:extLst>
          </p:cNvPr>
          <p:cNvSpPr txBox="1">
            <a:spLocks noChangeArrowheads="1"/>
          </p:cNvSpPr>
          <p:nvPr/>
        </p:nvSpPr>
        <p:spPr bwMode="auto">
          <a:xfrm>
            <a:off x="1824614" y="3143250"/>
            <a:ext cx="5933497" cy="72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 does not consist in</a:t>
            </a:r>
            <a:endParaRPr kumimoji="0" lang="en-US" altLang="en-US" sz="44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41C1B7E-9F2A-4692-882D-51801A559305}"/>
              </a:ext>
            </a:extLst>
          </p:cNvPr>
          <p:cNvSpPr txBox="1">
            <a:spLocks noChangeArrowheads="1"/>
          </p:cNvSpPr>
          <p:nvPr/>
        </p:nvSpPr>
        <p:spPr bwMode="auto">
          <a:xfrm>
            <a:off x="4434594" y="3811148"/>
            <a:ext cx="2816312" cy="72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things</a:t>
            </a:r>
            <a:endParaRPr kumimoji="0" lang="en-US" altLang="en-US" sz="44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C444BD22-2BB1-4BB0-B665-BB72F0FDF26E}"/>
              </a:ext>
            </a:extLst>
          </p:cNvPr>
          <p:cNvSpPr>
            <a:spLocks noChangeArrowheads="1"/>
          </p:cNvSpPr>
          <p:nvPr/>
        </p:nvSpPr>
        <p:spPr bwMode="auto">
          <a:xfrm>
            <a:off x="6712857" y="3145923"/>
            <a:ext cx="81421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w="11430"/>
                <a:solidFill>
                  <a:srgbClr val="FFC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5969931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3"/>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55"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600"/>
                                        <p:tgtEl>
                                          <p:spTgt spid="7"/>
                                        </p:tgtEl>
                                      </p:cBhvr>
                                    </p:animEffect>
                                  </p:childTnLst>
                                </p:cTn>
                              </p:par>
                              <p:par>
                                <p:cTn id="30" presetID="18" presetClass="emph" presetSubtype="0" fill="hold" grpId="1" nodeType="withEffect">
                                  <p:stCondLst>
                                    <p:cond delay="0"/>
                                  </p:stCondLst>
                                  <p:childTnLst>
                                    <p:set>
                                      <p:cBhvr override="childStyle">
                                        <p:cTn id="31" dur="6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600"/>
                                        <p:tgtEl>
                                          <p:spTgt spid="8"/>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18" presetClass="emph" presetSubtype="0" fill="hold" grpId="1" nodeType="withEffect">
                                  <p:stCondLst>
                                    <p:cond delay="500"/>
                                  </p:stCondLst>
                                  <p:childTnLst>
                                    <p:set>
                                      <p:cBhvr override="childStyle">
                                        <p:cTn id="39" dur="500" fill="hold"/>
                                        <p:tgtEl>
                                          <p:spTgt spid="9"/>
                                        </p:tgtEl>
                                        <p:attrNameLst>
                                          <p:attrName>style.textDecorationUnderline</p:attrName>
                                        </p:attrNameLst>
                                      </p:cBhvr>
                                      <p:to>
                                        <p:strVal val="true"/>
                                      </p:to>
                                    </p:set>
                                  </p:childTnLst>
                                </p:cTn>
                              </p:par>
                              <p:par>
                                <p:cTn id="40" presetID="22" presetClass="entr" presetSubtype="8" fill="hold" grpId="0" nodeType="withEffect">
                                  <p:stCondLst>
                                    <p:cond delay="50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1000"/>
                            </p:stCondLst>
                            <p:childTnLst>
                              <p:par>
                                <p:cTn id="44" presetID="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stCondLst>
                                            <p:cond delay="0"/>
                                          </p:stCondLst>
                                        </p:cTn>
                                        <p:tgtEl>
                                          <p:spTgt spid="11"/>
                                        </p:tgtEl>
                                      </p:cBhvr>
                                    </p:animEffect>
                                    <p:anim to="" calcmode="lin" valueType="num">
                                      <p:cBhvr>
                                        <p:cTn id="4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4" grpId="0"/>
      <p:bldP spid="4" grpId="1"/>
      <p:bldP spid="2" grpId="0"/>
      <p:bldP spid="5" grpId="0"/>
      <p:bldP spid="8"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944" r="9722"/>
          <a:stretch/>
        </p:blipFill>
        <p:spPr>
          <a:xfrm>
            <a:off x="0" y="0"/>
            <a:ext cx="9144000" cy="6858000"/>
          </a:xfrm>
          <a:prstGeom prst="rect">
            <a:avLst/>
          </a:prstGeom>
        </p:spPr>
      </p:pic>
      <p:sp>
        <p:nvSpPr>
          <p:cNvPr id="12" name="Title 1">
            <a:extLst>
              <a:ext uri="{FF2B5EF4-FFF2-40B4-BE49-F238E27FC236}">
                <a16:creationId xmlns:a16="http://schemas.microsoft.com/office/drawing/2014/main" id="{5C53E6E1-6447-4FEC-9E1F-1580C90B4B5E}"/>
              </a:ext>
            </a:extLst>
          </p:cNvPr>
          <p:cNvSpPr txBox="1">
            <a:spLocks/>
          </p:cNvSpPr>
          <p:nvPr/>
        </p:nvSpPr>
        <p:spPr>
          <a:xfrm>
            <a:off x="5295836" y="2497094"/>
            <a:ext cx="341046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comes</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Me</a:t>
            </a:r>
          </a:p>
        </p:txBody>
      </p:sp>
      <p:sp>
        <p:nvSpPr>
          <p:cNvPr id="13" name="Title 1">
            <a:extLst>
              <a:ext uri="{FF2B5EF4-FFF2-40B4-BE49-F238E27FC236}">
                <a16:creationId xmlns:a16="http://schemas.microsoft.com/office/drawing/2014/main" id="{27C3AD45-6A69-4F57-A181-20FECBE23BBB}"/>
              </a:ext>
            </a:extLst>
          </p:cNvPr>
          <p:cNvSpPr txBox="1">
            <a:spLocks/>
          </p:cNvSpPr>
          <p:nvPr/>
        </p:nvSpPr>
        <p:spPr>
          <a:xfrm>
            <a:off x="528960" y="3836838"/>
            <a:ext cx="380588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believes in Me</a:t>
            </a:r>
          </a:p>
        </p:txBody>
      </p:sp>
      <p:sp>
        <p:nvSpPr>
          <p:cNvPr id="2" name="Title 1"/>
          <p:cNvSpPr>
            <a:spLocks noGrp="1"/>
          </p:cNvSpPr>
          <p:nvPr>
            <p:ph type="title"/>
          </p:nvPr>
        </p:nvSpPr>
        <p:spPr>
          <a:xfrm>
            <a:off x="457200" y="1738185"/>
            <a:ext cx="8229600" cy="34290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And Jesus said to them, "I am the bread of life. He who comes to Me shall never hunger, and he who believes in Me shall never thirst."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John 6:35 </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7" name="Title 1"/>
          <p:cNvSpPr txBox="1">
            <a:spLocks/>
          </p:cNvSpPr>
          <p:nvPr/>
        </p:nvSpPr>
        <p:spPr>
          <a:xfrm>
            <a:off x="4724400" y="2286000"/>
            <a:ext cx="45720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noFill/>
                  <a:prstDash val="solid"/>
                </a:ln>
                <a:solidFill>
                  <a:srgbClr val="66FF66"/>
                </a:solidFill>
                <a:effectLst>
                  <a:outerShdw blurRad="63500" dir="3600000" algn="tl" rotWithShape="0">
                    <a:srgbClr val="000000">
                      <a:alpha val="70000"/>
                    </a:srgbClr>
                  </a:outerShdw>
                </a:effectLst>
              </a:rPr>
              <a:t>comes to Me</a:t>
            </a:r>
            <a:endParaRPr lang="en-US" sz="3200" i="1" dirty="0">
              <a:ln w="18415" cmpd="sng">
                <a:noFill/>
                <a:prstDash val="solid"/>
              </a:ln>
              <a:solidFill>
                <a:srgbClr val="66FF66"/>
              </a:solidFill>
              <a:effectLst>
                <a:outerShdw blurRad="63500" dir="3600000" algn="tl" rotWithShape="0">
                  <a:srgbClr val="000000">
                    <a:alpha val="70000"/>
                  </a:srgbClr>
                </a:outerShdw>
              </a:effectLst>
            </a:endParaRPr>
          </a:p>
        </p:txBody>
      </p:sp>
      <p:sp>
        <p:nvSpPr>
          <p:cNvPr id="15" name="Title 1">
            <a:extLst>
              <a:ext uri="{FF2B5EF4-FFF2-40B4-BE49-F238E27FC236}">
                <a16:creationId xmlns:a16="http://schemas.microsoft.com/office/drawing/2014/main" id="{79F83E6B-E291-455E-AC6C-E60320C96E32}"/>
              </a:ext>
            </a:extLst>
          </p:cNvPr>
          <p:cNvSpPr txBox="1">
            <a:spLocks/>
          </p:cNvSpPr>
          <p:nvPr/>
        </p:nvSpPr>
        <p:spPr>
          <a:xfrm>
            <a:off x="552477" y="3725047"/>
            <a:ext cx="2883667" cy="8493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believes in</a:t>
            </a:r>
          </a:p>
        </p:txBody>
      </p:sp>
      <p:sp>
        <p:nvSpPr>
          <p:cNvPr id="8" name="Title 1"/>
          <p:cNvSpPr txBox="1">
            <a:spLocks/>
          </p:cNvSpPr>
          <p:nvPr/>
        </p:nvSpPr>
        <p:spPr>
          <a:xfrm>
            <a:off x="152400" y="3581400"/>
            <a:ext cx="457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noFill/>
                  <a:prstDash val="solid"/>
                </a:ln>
                <a:solidFill>
                  <a:srgbClr val="66FF66"/>
                </a:solidFill>
                <a:effectLst>
                  <a:outerShdw blurRad="63500" dir="3600000" algn="tl" rotWithShape="0">
                    <a:srgbClr val="000000">
                      <a:alpha val="70000"/>
                    </a:srgbClr>
                  </a:outerShdw>
                </a:effectLst>
              </a:rPr>
              <a:t>believes in Me</a:t>
            </a:r>
            <a:endParaRPr lang="en-US" sz="3200" i="1" dirty="0">
              <a:ln w="18415" cmpd="sng">
                <a:noFill/>
                <a:prstDash val="solid"/>
              </a:ln>
              <a:solidFill>
                <a:srgbClr val="66FF66"/>
              </a:solidFill>
              <a:effectLst>
                <a:outerShdw blurRad="63500" dir="3600000" algn="tl" rotWithShape="0">
                  <a:srgbClr val="000000">
                    <a:alpha val="70000"/>
                  </a:srgbClr>
                </a:outerShdw>
              </a:effectLst>
            </a:endParaRPr>
          </a:p>
        </p:txBody>
      </p:sp>
      <p:sp>
        <p:nvSpPr>
          <p:cNvPr id="6" name="Title 1"/>
          <p:cNvSpPr txBox="1">
            <a:spLocks/>
          </p:cNvSpPr>
          <p:nvPr/>
        </p:nvSpPr>
        <p:spPr>
          <a:xfrm>
            <a:off x="1475509" y="457200"/>
            <a:ext cx="473983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63500" dir="3600000" algn="tl" rotWithShape="0">
                    <a:srgbClr val="000000">
                      <a:alpha val="70000"/>
                    </a:srgbClr>
                  </a:outerShdw>
                </a:effectLst>
              </a:rPr>
              <a:t>Acknowledgement</a:t>
            </a:r>
            <a:endParaRPr lang="en-US" sz="3200" b="1" i="1" dirty="0">
              <a:ln w="1841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63500" dir="3600000" algn="tl" rotWithShape="0">
                  <a:srgbClr val="000000">
                    <a:alpha val="70000"/>
                  </a:srgbClr>
                </a:outerShdw>
              </a:effectLst>
            </a:endParaRPr>
          </a:p>
        </p:txBody>
      </p:sp>
      <p:sp>
        <p:nvSpPr>
          <p:cNvPr id="9" name="Title 1"/>
          <p:cNvSpPr txBox="1">
            <a:spLocks/>
          </p:cNvSpPr>
          <p:nvPr/>
        </p:nvSpPr>
        <p:spPr>
          <a:xfrm>
            <a:off x="3037390" y="5029200"/>
            <a:ext cx="343961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63500" dir="3600000" algn="tl" rotWithShape="0">
                    <a:srgbClr val="000000">
                      <a:alpha val="70000"/>
                    </a:srgbClr>
                  </a:outerShdw>
                </a:effectLst>
              </a:rPr>
              <a:t>Submission</a:t>
            </a:r>
            <a:endParaRPr lang="en-US" sz="3200" b="1" i="1" dirty="0">
              <a:ln w="1841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01600">
                  <a:schemeClr val="tx1"/>
                </a:glow>
                <a:outerShdw blurRad="63500" dir="3600000" algn="tl" rotWithShape="0">
                  <a:srgbClr val="000000">
                    <a:alpha val="70000"/>
                  </a:srgbClr>
                </a:outerShdw>
              </a:effectLst>
            </a:endParaRPr>
          </a:p>
        </p:txBody>
      </p:sp>
      <p:sp>
        <p:nvSpPr>
          <p:cNvPr id="10" name="Rectangle 12">
            <a:extLst>
              <a:ext uri="{FF2B5EF4-FFF2-40B4-BE49-F238E27FC236}">
                <a16:creationId xmlns:a16="http://schemas.microsoft.com/office/drawing/2014/main" id="{F6F7ED93-9DC4-4C70-83C1-F3830D2D9601}"/>
              </a:ext>
            </a:extLst>
          </p:cNvPr>
          <p:cNvSpPr>
            <a:spLocks noChangeArrowheads="1"/>
          </p:cNvSpPr>
          <p:nvPr/>
        </p:nvSpPr>
        <p:spPr bwMode="auto">
          <a:xfrm>
            <a:off x="95645" y="2333623"/>
            <a:ext cx="265991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spc="50" dirty="0">
                <a:ln w="11430">
                  <a:solidFill>
                    <a:sysClr val="windowText" lastClr="000000"/>
                  </a:solidFill>
                </a:ln>
                <a:blipFill dpi="0" rotWithShape="1">
                  <a:blip r:embed="rId4">
                    <a:extLst>
                      <a:ext uri="{28A0092B-C50C-407E-A947-70E740481C1C}">
                        <a14:useLocalDpi xmlns:a14="http://schemas.microsoft.com/office/drawing/2010/main" val="0"/>
                      </a:ext>
                    </a:extLst>
                  </a:blip>
                  <a:srcRect/>
                  <a:stretch>
                    <a:fillRect/>
                  </a:stretch>
                </a:blipFill>
                <a:effectLst>
                  <a:glow rad="101600">
                    <a:schemeClr val="bg1">
                      <a:alpha val="80000"/>
                    </a:schemeClr>
                  </a:glow>
                  <a:outerShdw blurRad="76200" dist="50800" dir="5400000" algn="tl" rotWithShape="0">
                    <a:srgbClr val="000000">
                      <a:alpha val="65000"/>
                    </a:srgbClr>
                  </a:outerShdw>
                </a:effectLst>
                <a:latin typeface="Calibri" panose="020F0502020204030204" pitchFamily="34" charset="0"/>
              </a:rPr>
              <a:t>Substance</a:t>
            </a:r>
          </a:p>
        </p:txBody>
      </p:sp>
      <p:sp>
        <p:nvSpPr>
          <p:cNvPr id="11" name="Rectangle 4">
            <a:extLst>
              <a:ext uri="{FF2B5EF4-FFF2-40B4-BE49-F238E27FC236}">
                <a16:creationId xmlns:a16="http://schemas.microsoft.com/office/drawing/2014/main" id="{D7A90D8E-E7D5-4CD4-A228-81D3B221B0F7}"/>
              </a:ext>
            </a:extLst>
          </p:cNvPr>
          <p:cNvSpPr>
            <a:spLocks noChangeArrowheads="1"/>
          </p:cNvSpPr>
          <p:nvPr/>
        </p:nvSpPr>
        <p:spPr bwMode="auto">
          <a:xfrm>
            <a:off x="2545292" y="3737539"/>
            <a:ext cx="867609" cy="83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0083E6"/>
                </a:solidFill>
                <a:effectLst>
                  <a:glow rad="88900">
                    <a:schemeClr val="tx1"/>
                  </a:glow>
                  <a:outerShdw blurRad="80000" dist="40000" dir="5040000" algn="tl">
                    <a:srgbClr val="000000">
                      <a:alpha val="30000"/>
                    </a:srgbClr>
                  </a:outerShdw>
                </a:effectLst>
                <a:uLnTx/>
                <a:uFillTx/>
                <a:latin typeface="Calibri" panose="020F0502020204030204" pitchFamily="34" charset="0"/>
                <a:ea typeface="+mn-ea"/>
                <a:cs typeface="+mn-cs"/>
              </a:rPr>
              <a:t>in</a:t>
            </a:r>
            <a:endParaRPr kumimoji="0" lang="en-US" sz="3200" b="1" i="1" u="none" strike="noStrike" kern="1200" cap="none" spc="0" normalizeH="0" baseline="0" noProof="0" dirty="0">
              <a:ln w="11430">
                <a:noFill/>
              </a:ln>
              <a:solidFill>
                <a:srgbClr val="0083E6"/>
              </a:solidFill>
              <a:effectLst>
                <a:glow rad="88900">
                  <a:schemeClr val="tx1"/>
                </a:glow>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14" name="Title 1" hidden="1">
            <a:extLst>
              <a:ext uri="{FF2B5EF4-FFF2-40B4-BE49-F238E27FC236}">
                <a16:creationId xmlns:a16="http://schemas.microsoft.com/office/drawing/2014/main" id="{9E1D007A-C453-428E-A3BE-F6C13DF3F308}"/>
              </a:ext>
            </a:extLst>
          </p:cNvPr>
          <p:cNvSpPr txBox="1">
            <a:spLocks/>
          </p:cNvSpPr>
          <p:nvPr/>
        </p:nvSpPr>
        <p:spPr>
          <a:xfrm>
            <a:off x="3474747" y="2829697"/>
            <a:ext cx="2911766" cy="8505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a:ln w="18415" cmpd="sng">
                  <a:noFill/>
                  <a:prstDash val="solid"/>
                </a:ln>
                <a:solidFill>
                  <a:srgbClr val="FF0000"/>
                </a:solidFill>
                <a:effectLst>
                  <a:outerShdw blurRad="63500" dir="3600000" algn="tl" rotWithShape="0">
                    <a:srgbClr val="000000">
                      <a:alpha val="70000"/>
                    </a:srgbClr>
                  </a:outerShdw>
                </a:effectLst>
              </a:rPr>
              <a:t>believes in</a:t>
            </a:r>
          </a:p>
        </p:txBody>
      </p:sp>
    </p:spTree>
    <p:extLst>
      <p:ext uri="{BB962C8B-B14F-4D97-AF65-F5344CB8AC3E}">
        <p14:creationId xmlns:p14="http://schemas.microsoft.com/office/powerpoint/2010/main" val="384661686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2"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0">
                                            <p:txEl>
                                              <p:pRg st="0" end="0"/>
                                            </p:txEl>
                                          </p:spTgt>
                                        </p:tgtEl>
                                      </p:cBhvr>
                                    </p:animEffect>
                                  </p:childTnLst>
                                </p:cTn>
                              </p:par>
                              <p:par>
                                <p:cTn id="17" presetID="42" presetClass="path" presetSubtype="0" accel="50000" decel="50000" fill="hold" nodeType="withEffect">
                                  <p:stCondLst>
                                    <p:cond delay="0"/>
                                  </p:stCondLst>
                                  <p:childTnLst>
                                    <p:animMotion origin="layout" path="M -4.44444E-6 -2.22222E-6 L 0.44879 0.00625 " pathEditMode="relative" rAng="0" ptsTypes="AA">
                                      <p:cBhvr>
                                        <p:cTn id="18" dur="1000" spd="-100000" fill="hold"/>
                                        <p:tgtEl>
                                          <p:spTgt spid="10">
                                            <p:txEl>
                                              <p:pRg st="0" end="0"/>
                                            </p:txEl>
                                          </p:spTgt>
                                        </p:tgtEl>
                                        <p:attrNameLst>
                                          <p:attrName>ppt_x</p:attrName>
                                          <p:attrName>ppt_y</p:attrName>
                                        </p:attrNameLst>
                                      </p:cBhvr>
                                      <p:rCtr x="22431" y="301"/>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8" presetClass="emph" presetSubtype="0" fill="hold" grpId="1" nodeType="withEffect">
                                  <p:stCondLst>
                                    <p:cond delay="250"/>
                                  </p:stCondLst>
                                  <p:childTnLst>
                                    <p:set>
                                      <p:cBhvr override="childStyle">
                                        <p:cTn id="25" dur="500" fill="hold"/>
                                        <p:tgtEl>
                                          <p:spTgt spid="12"/>
                                        </p:tgtEl>
                                        <p:attrNameLst>
                                          <p:attrName>style.textDecorationUnderline</p:attrName>
                                        </p:attrNameLst>
                                      </p:cBhvr>
                                      <p:to>
                                        <p:strVal val="true"/>
                                      </p:to>
                                    </p:set>
                                  </p:childTnLst>
                                </p:cTn>
                              </p:par>
                              <p:par>
                                <p:cTn id="26" presetID="22" presetClass="entr" presetSubtype="8" fill="hold" grpId="0"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7" presetClass="exit" presetSubtype="10" fill="hold" grpId="3" nodeType="withEffect">
                                  <p:stCondLst>
                                    <p:cond delay="0"/>
                                  </p:stCondLst>
                                  <p:childTnLst>
                                    <p:anim calcmode="lin" valueType="num">
                                      <p:cBhvr>
                                        <p:cTn id="30" dur="500"/>
                                        <p:tgtEl>
                                          <p:spTgt spid="10">
                                            <p:txEl>
                                              <p:pRg st="0" end="0"/>
                                            </p:txEl>
                                          </p:spTgt>
                                        </p:tgtEl>
                                        <p:attrNameLst>
                                          <p:attrName>ppt_w</p:attrName>
                                        </p:attrNameLst>
                                      </p:cBhvr>
                                      <p:tavLst>
                                        <p:tav tm="0">
                                          <p:val>
                                            <p:strVal val="ppt_w"/>
                                          </p:val>
                                        </p:tav>
                                        <p:tav tm="100000">
                                          <p:val>
                                            <p:fltVal val="0"/>
                                          </p:val>
                                        </p:tav>
                                      </p:tavLst>
                                    </p:anim>
                                    <p:anim calcmode="lin" valueType="num">
                                      <p:cBhvr>
                                        <p:cTn id="31" dur="500"/>
                                        <p:tgtEl>
                                          <p:spTgt spid="10">
                                            <p:txEl>
                                              <p:pRg st="0" end="0"/>
                                            </p:txEl>
                                          </p:spTgt>
                                        </p:tgtEl>
                                        <p:attrNameLst>
                                          <p:attrName>ppt_h</p:attrName>
                                        </p:attrNameLst>
                                      </p:cBhvr>
                                      <p:tavLst>
                                        <p:tav tm="0">
                                          <p:val>
                                            <p:strVal val="ppt_h"/>
                                          </p:val>
                                        </p:tav>
                                        <p:tav tm="100000">
                                          <p:val>
                                            <p:strVal val="ppt_h"/>
                                          </p:val>
                                        </p:tav>
                                      </p:tavLst>
                                    </p:anim>
                                    <p:set>
                                      <p:cBhvr>
                                        <p:cTn id="32" dur="1" fill="hold">
                                          <p:stCondLst>
                                            <p:cond delay="499"/>
                                          </p:stCondLst>
                                        </p:cTn>
                                        <p:tgtEl>
                                          <p:spTgt spid="10">
                                            <p:txEl>
                                              <p:pRg st="0" end="0"/>
                                            </p:txEl>
                                          </p:spTgt>
                                        </p:tgtEl>
                                        <p:attrNameLst>
                                          <p:attrName>style.visibility</p:attrName>
                                        </p:attrNameLst>
                                      </p:cBhvr>
                                      <p:to>
                                        <p:strVal val="hidden"/>
                                      </p:to>
                                    </p:set>
                                  </p:childTnLst>
                                </p:cTn>
                              </p:par>
                              <p:par>
                                <p:cTn id="33" presetID="22" presetClass="entr" presetSubtype="8" fill="hold" grpId="0" nodeType="withEffect">
                                  <p:stCondLst>
                                    <p:cond delay="6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18" presetClass="emph" presetSubtype="0" fill="hold" grpId="1" nodeType="withEffect">
                                  <p:stCondLst>
                                    <p:cond delay="600"/>
                                  </p:stCondLst>
                                  <p:childTnLst>
                                    <p:set>
                                      <p:cBhvr override="childStyle">
                                        <p:cTn id="37" dur="500" fill="hold"/>
                                        <p:tgtEl>
                                          <p:spTgt spid="13"/>
                                        </p:tgtEl>
                                        <p:attrNameLst>
                                          <p:attrName>style.textDecorationUnderline</p:attrName>
                                        </p:attrNameLst>
                                      </p:cBhvr>
                                      <p:to>
                                        <p:strVal val="true"/>
                                      </p:to>
                                    </p:set>
                                  </p:childTnLst>
                                </p:cTn>
                              </p:par>
                              <p:par>
                                <p:cTn id="38" presetID="22" presetClass="entr" presetSubtype="8" fill="hold" grpId="0" nodeType="withEffect">
                                  <p:stCondLst>
                                    <p:cond delay="60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0" presetClass="entr" presetSubtype="0" fill="hold" grpId="0" nodeType="withEffect">
                                  <p:stCondLst>
                                    <p:cond delay="100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stCondLst>
                                            <p:cond delay="0"/>
                                          </p:stCondLst>
                                        </p:cTn>
                                        <p:tgtEl>
                                          <p:spTgt spid="11"/>
                                        </p:tgtEl>
                                      </p:cBhvr>
                                    </p:animEffect>
                                    <p:anim to="" calcmode="lin" valueType="num">
                                      <p:cBhvr>
                                        <p:cTn id="4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1750" fill="hold"/>
                                        <p:tgtEl>
                                          <p:spTgt spid="6"/>
                                        </p:tgtEl>
                                        <p:attrNameLst>
                                          <p:attrName>ppt_w</p:attrName>
                                        </p:attrNameLst>
                                      </p:cBhvr>
                                      <p:tavLst>
                                        <p:tav tm="0">
                                          <p:val>
                                            <p:fltVal val="0"/>
                                          </p:val>
                                        </p:tav>
                                        <p:tav tm="100000">
                                          <p:val>
                                            <p:strVal val="#ppt_w"/>
                                          </p:val>
                                        </p:tav>
                                      </p:tavLst>
                                    </p:anim>
                                    <p:anim calcmode="lin" valueType="num">
                                      <p:cBhvr>
                                        <p:cTn id="51" dur="1750" fill="hold"/>
                                        <p:tgtEl>
                                          <p:spTgt spid="6"/>
                                        </p:tgtEl>
                                        <p:attrNameLst>
                                          <p:attrName>ppt_h</p:attrName>
                                        </p:attrNameLst>
                                      </p:cBhvr>
                                      <p:tavLst>
                                        <p:tav tm="0">
                                          <p:val>
                                            <p:fltVal val="0"/>
                                          </p:val>
                                        </p:tav>
                                        <p:tav tm="100000">
                                          <p:val>
                                            <p:strVal val="#ppt_h"/>
                                          </p:val>
                                        </p:tav>
                                      </p:tavLst>
                                    </p:anim>
                                  </p:childTnLst>
                                </p:cTn>
                              </p:par>
                              <p:par>
                                <p:cTn id="52" presetID="0" presetClass="path" presetSubtype="0" accel="50000" decel="50000" fill="hold" grpId="1" nodeType="withEffect">
                                  <p:stCondLst>
                                    <p:cond delay="0"/>
                                  </p:stCondLst>
                                  <p:childTnLst>
                                    <p:animMotion origin="layout" path="M 3.88889E-6 2.77556E-17 L 0.34548 0.26505 " pathEditMode="relative" rAng="0" ptsTypes="AA">
                                      <p:cBhvr>
                                        <p:cTn id="53" dur="1750" spd="-100000" fill="hold"/>
                                        <p:tgtEl>
                                          <p:spTgt spid="6"/>
                                        </p:tgtEl>
                                        <p:attrNameLst>
                                          <p:attrName>ppt_x</p:attrName>
                                          <p:attrName>ppt_y</p:attrName>
                                        </p:attrNameLst>
                                      </p:cBhvr>
                                      <p:rCtr x="17274" y="13241"/>
                                    </p:animMotion>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1750" fill="hold"/>
                                        <p:tgtEl>
                                          <p:spTgt spid="9"/>
                                        </p:tgtEl>
                                        <p:attrNameLst>
                                          <p:attrName>ppt_w</p:attrName>
                                        </p:attrNameLst>
                                      </p:cBhvr>
                                      <p:tavLst>
                                        <p:tav tm="0">
                                          <p:val>
                                            <p:fltVal val="0"/>
                                          </p:val>
                                        </p:tav>
                                        <p:tav tm="100000">
                                          <p:val>
                                            <p:strVal val="#ppt_w"/>
                                          </p:val>
                                        </p:tav>
                                      </p:tavLst>
                                    </p:anim>
                                    <p:anim calcmode="lin" valueType="num">
                                      <p:cBhvr>
                                        <p:cTn id="59" dur="1750" fill="hold"/>
                                        <p:tgtEl>
                                          <p:spTgt spid="9"/>
                                        </p:tgtEl>
                                        <p:attrNameLst>
                                          <p:attrName>ppt_h</p:attrName>
                                        </p:attrNameLst>
                                      </p:cBhvr>
                                      <p:tavLst>
                                        <p:tav tm="0">
                                          <p:val>
                                            <p:fltVal val="0"/>
                                          </p:val>
                                        </p:tav>
                                        <p:tav tm="100000">
                                          <p:val>
                                            <p:strVal val="#ppt_h"/>
                                          </p:val>
                                        </p:tav>
                                      </p:tavLst>
                                    </p:anim>
                                  </p:childTnLst>
                                </p:cTn>
                              </p:par>
                              <p:par>
                                <p:cTn id="60" presetID="0" presetClass="path" presetSubtype="0" accel="50000" decel="50000" fill="hold" grpId="1" nodeType="withEffect">
                                  <p:stCondLst>
                                    <p:cond delay="0"/>
                                  </p:stCondLst>
                                  <p:childTnLst>
                                    <p:animMotion origin="layout" path="M 3.88889E-6 4.44444E-6 L -0.25347 -0.21644 " pathEditMode="relative" rAng="0" ptsTypes="AA">
                                      <p:cBhvr>
                                        <p:cTn id="61" dur="1750" spd="-100000" fill="hold"/>
                                        <p:tgtEl>
                                          <p:spTgt spid="9"/>
                                        </p:tgtEl>
                                        <p:attrNameLst>
                                          <p:attrName>ppt_x</p:attrName>
                                          <p:attrName>ppt_y</p:attrName>
                                        </p:attrNameLst>
                                      </p:cBhvr>
                                      <p:rCtr x="-12691" y="-10903"/>
                                    </p:animMotion>
                                  </p:childTnLst>
                                </p:cTn>
                              </p:par>
                              <p:par>
                                <p:cTn id="62" presetID="0" presetClass="exit" presetSubtype="0" fill="hold" grpId="1" nodeType="withEffect">
                                  <p:stCondLst>
                                    <p:cond delay="0"/>
                                  </p:stCondLst>
                                  <p:childTnLst>
                                    <p:set>
                                      <p:cBhvr>
                                        <p:cTn id="63" dur="1" fill="hold">
                                          <p:stCondLst>
                                            <p:cond delay="1249"/>
                                          </p:stCondLst>
                                        </p:cTn>
                                        <p:tgtEl>
                                          <p:spTgt spid="11"/>
                                        </p:tgtEl>
                                        <p:attrNameLst>
                                          <p:attrName>style.visibility</p:attrName>
                                        </p:attrNameLst>
                                      </p:cBhvr>
                                      <p:to>
                                        <p:strVal val="hidden"/>
                                      </p:to>
                                    </p:set>
                                    <p:animEffect transition="out" filter="dissolve">
                                      <p:cBhvr>
                                        <p:cTn id="64" dur="1250">
                                          <p:stCondLst>
                                            <p:cond delay="0"/>
                                          </p:stCondLst>
                                        </p:cTn>
                                        <p:tgtEl>
                                          <p:spTgt spid="11"/>
                                        </p:tgtEl>
                                      </p:cBhvr>
                                    </p:animEffect>
                                    <p:anim to="" calcmode="lin" valueType="num">
                                      <p:cBhvr>
                                        <p:cTn id="65" dur="125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66" dur="125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67" presetID="42" presetClass="path" presetSubtype="0" accel="50000" decel="50000" fill="hold" grpId="2" nodeType="withEffect">
                                  <p:stCondLst>
                                    <p:cond delay="0"/>
                                  </p:stCondLst>
                                  <p:childTnLst>
                                    <p:animMotion origin="layout" path="M -4.44444E-6 2.96296E-6 L 0.3441 -0.13079 " pathEditMode="relative" rAng="0" ptsTypes="AA">
                                      <p:cBhvr>
                                        <p:cTn id="68" dur="1250" fill="hold"/>
                                        <p:tgtEl>
                                          <p:spTgt spid="11"/>
                                        </p:tgtEl>
                                        <p:attrNameLst>
                                          <p:attrName>ppt_x</p:attrName>
                                          <p:attrName>ppt_y</p:attrName>
                                        </p:attrNameLst>
                                      </p:cBhvr>
                                      <p:rCtr x="17205" y="-6551"/>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250"/>
                                        <p:tgtEl>
                                          <p:spTgt spid="15"/>
                                        </p:tgtEl>
                                      </p:cBhvr>
                                    </p:animEffect>
                                  </p:childTnLst>
                                </p:cTn>
                              </p:par>
                              <p:par>
                                <p:cTn id="74" presetID="0" presetClass="path" presetSubtype="0" accel="50000" decel="50000" fill="hold" grpId="1" nodeType="withEffect">
                                  <p:stCondLst>
                                    <p:cond delay="0"/>
                                  </p:stCondLst>
                                  <p:childTnLst>
                                    <p:animMotion origin="layout" path="M 4.44444E-6 -1.11111E-6 L 0.32066 -0.13032 " pathEditMode="relative" rAng="0" ptsTypes="AA">
                                      <p:cBhvr>
                                        <p:cTn id="75" dur="2000" fill="hold"/>
                                        <p:tgtEl>
                                          <p:spTgt spid="15"/>
                                        </p:tgtEl>
                                        <p:attrNameLst>
                                          <p:attrName>ppt_x</p:attrName>
                                          <p:attrName>ppt_y</p:attrName>
                                        </p:attrNameLst>
                                      </p:cBhvr>
                                      <p:rCtr x="16024" y="-6528"/>
                                    </p:animMotion>
                                  </p:childTnLst>
                                </p:cTn>
                              </p:par>
                              <p:par>
                                <p:cTn id="76" presetID="6" presetClass="emph" presetSubtype="0" fill="hold" grpId="2" nodeType="withEffect">
                                  <p:stCondLst>
                                    <p:cond delay="0"/>
                                  </p:stCondLst>
                                  <p:childTnLst>
                                    <p:animScale>
                                      <p:cBhvr>
                                        <p:cTn id="77" dur="2000" fill="hold"/>
                                        <p:tgtEl>
                                          <p:spTgt spid="15"/>
                                        </p:tgtEl>
                                      </p:cBhvr>
                                      <p:by x="102000" y="102000"/>
                                    </p:animScale>
                                  </p:childTnLst>
                                </p:cTn>
                              </p:par>
                              <p:par>
                                <p:cTn id="78" presetID="23" presetClass="exit" presetSubtype="32" fill="hold" grpId="2" nodeType="withEffect">
                                  <p:stCondLst>
                                    <p:cond delay="0"/>
                                  </p:stCondLst>
                                  <p:childTnLst>
                                    <p:anim calcmode="lin" valueType="num">
                                      <p:cBhvr>
                                        <p:cTn id="79" dur="1250"/>
                                        <p:tgtEl>
                                          <p:spTgt spid="12"/>
                                        </p:tgtEl>
                                        <p:attrNameLst>
                                          <p:attrName>ppt_w</p:attrName>
                                        </p:attrNameLst>
                                      </p:cBhvr>
                                      <p:tavLst>
                                        <p:tav tm="0">
                                          <p:val>
                                            <p:strVal val="ppt_w"/>
                                          </p:val>
                                        </p:tav>
                                        <p:tav tm="100000">
                                          <p:val>
                                            <p:fltVal val="0"/>
                                          </p:val>
                                        </p:tav>
                                      </p:tavLst>
                                    </p:anim>
                                    <p:anim calcmode="lin" valueType="num">
                                      <p:cBhvr>
                                        <p:cTn id="80" dur="1250"/>
                                        <p:tgtEl>
                                          <p:spTgt spid="12"/>
                                        </p:tgtEl>
                                        <p:attrNameLst>
                                          <p:attrName>ppt_h</p:attrName>
                                        </p:attrNameLst>
                                      </p:cBhvr>
                                      <p:tavLst>
                                        <p:tav tm="0">
                                          <p:val>
                                            <p:strVal val="ppt_h"/>
                                          </p:val>
                                        </p:tav>
                                        <p:tav tm="100000">
                                          <p:val>
                                            <p:fltVal val="0"/>
                                          </p:val>
                                        </p:tav>
                                      </p:tavLst>
                                    </p:anim>
                                    <p:set>
                                      <p:cBhvr>
                                        <p:cTn id="81" dur="1" fill="hold">
                                          <p:stCondLst>
                                            <p:cond delay="1249"/>
                                          </p:stCondLst>
                                        </p:cTn>
                                        <p:tgtEl>
                                          <p:spTgt spid="12"/>
                                        </p:tgtEl>
                                        <p:attrNameLst>
                                          <p:attrName>style.visibility</p:attrName>
                                        </p:attrNameLst>
                                      </p:cBhvr>
                                      <p:to>
                                        <p:strVal val="hidden"/>
                                      </p:to>
                                    </p:set>
                                  </p:childTnLst>
                                </p:cTn>
                              </p:par>
                              <p:par>
                                <p:cTn id="82" presetID="23" presetClass="exit" presetSubtype="32" fill="hold" grpId="2" nodeType="withEffect">
                                  <p:stCondLst>
                                    <p:cond delay="0"/>
                                  </p:stCondLst>
                                  <p:childTnLst>
                                    <p:anim calcmode="lin" valueType="num">
                                      <p:cBhvr>
                                        <p:cTn id="83" dur="1250"/>
                                        <p:tgtEl>
                                          <p:spTgt spid="13"/>
                                        </p:tgtEl>
                                        <p:attrNameLst>
                                          <p:attrName>ppt_w</p:attrName>
                                        </p:attrNameLst>
                                      </p:cBhvr>
                                      <p:tavLst>
                                        <p:tav tm="0">
                                          <p:val>
                                            <p:strVal val="ppt_w"/>
                                          </p:val>
                                        </p:tav>
                                        <p:tav tm="100000">
                                          <p:val>
                                            <p:fltVal val="0"/>
                                          </p:val>
                                        </p:tav>
                                      </p:tavLst>
                                    </p:anim>
                                    <p:anim calcmode="lin" valueType="num">
                                      <p:cBhvr>
                                        <p:cTn id="84" dur="1250"/>
                                        <p:tgtEl>
                                          <p:spTgt spid="13"/>
                                        </p:tgtEl>
                                        <p:attrNameLst>
                                          <p:attrName>ppt_h</p:attrName>
                                        </p:attrNameLst>
                                      </p:cBhvr>
                                      <p:tavLst>
                                        <p:tav tm="0">
                                          <p:val>
                                            <p:strVal val="ppt_h"/>
                                          </p:val>
                                        </p:tav>
                                        <p:tav tm="100000">
                                          <p:val>
                                            <p:fltVal val="0"/>
                                          </p:val>
                                        </p:tav>
                                      </p:tavLst>
                                    </p:anim>
                                    <p:set>
                                      <p:cBhvr>
                                        <p:cTn id="85" dur="1" fill="hold">
                                          <p:stCondLst>
                                            <p:cond delay="1249"/>
                                          </p:stCondLst>
                                        </p:cTn>
                                        <p:tgtEl>
                                          <p:spTgt spid="13"/>
                                        </p:tgtEl>
                                        <p:attrNameLst>
                                          <p:attrName>style.visibility</p:attrName>
                                        </p:attrNameLst>
                                      </p:cBhvr>
                                      <p:to>
                                        <p:strVal val="hidden"/>
                                      </p:to>
                                    </p:set>
                                  </p:childTnLst>
                                </p:cTn>
                              </p:par>
                              <p:par>
                                <p:cTn id="86" presetID="23" presetClass="exit" presetSubtype="32" fill="hold" grpId="1" nodeType="withEffect">
                                  <p:stCondLst>
                                    <p:cond delay="0"/>
                                  </p:stCondLst>
                                  <p:childTnLst>
                                    <p:anim calcmode="lin" valueType="num">
                                      <p:cBhvr>
                                        <p:cTn id="87" dur="1250"/>
                                        <p:tgtEl>
                                          <p:spTgt spid="2"/>
                                        </p:tgtEl>
                                        <p:attrNameLst>
                                          <p:attrName>ppt_w</p:attrName>
                                        </p:attrNameLst>
                                      </p:cBhvr>
                                      <p:tavLst>
                                        <p:tav tm="0">
                                          <p:val>
                                            <p:strVal val="ppt_w"/>
                                          </p:val>
                                        </p:tav>
                                        <p:tav tm="100000">
                                          <p:val>
                                            <p:fltVal val="0"/>
                                          </p:val>
                                        </p:tav>
                                      </p:tavLst>
                                    </p:anim>
                                    <p:anim calcmode="lin" valueType="num">
                                      <p:cBhvr>
                                        <p:cTn id="88" dur="1250"/>
                                        <p:tgtEl>
                                          <p:spTgt spid="2"/>
                                        </p:tgtEl>
                                        <p:attrNameLst>
                                          <p:attrName>ppt_h</p:attrName>
                                        </p:attrNameLst>
                                      </p:cBhvr>
                                      <p:tavLst>
                                        <p:tav tm="0">
                                          <p:val>
                                            <p:strVal val="ppt_h"/>
                                          </p:val>
                                        </p:tav>
                                        <p:tav tm="100000">
                                          <p:val>
                                            <p:fltVal val="0"/>
                                          </p:val>
                                        </p:tav>
                                      </p:tavLst>
                                    </p:anim>
                                    <p:set>
                                      <p:cBhvr>
                                        <p:cTn id="89" dur="1" fill="hold">
                                          <p:stCondLst>
                                            <p:cond delay="1249"/>
                                          </p:stCondLst>
                                        </p:cTn>
                                        <p:tgtEl>
                                          <p:spTgt spid="2"/>
                                        </p:tgtEl>
                                        <p:attrNameLst>
                                          <p:attrName>style.visibility</p:attrName>
                                        </p:attrNameLst>
                                      </p:cBhvr>
                                      <p:to>
                                        <p:strVal val="hidden"/>
                                      </p:to>
                                    </p:set>
                                  </p:childTnLst>
                                </p:cTn>
                              </p:par>
                              <p:par>
                                <p:cTn id="90" presetID="23" presetClass="exit" presetSubtype="32" fill="hold" grpId="1" nodeType="withEffect">
                                  <p:stCondLst>
                                    <p:cond delay="0"/>
                                  </p:stCondLst>
                                  <p:childTnLst>
                                    <p:anim calcmode="lin" valueType="num">
                                      <p:cBhvr>
                                        <p:cTn id="91" dur="1250"/>
                                        <p:tgtEl>
                                          <p:spTgt spid="7"/>
                                        </p:tgtEl>
                                        <p:attrNameLst>
                                          <p:attrName>ppt_w</p:attrName>
                                        </p:attrNameLst>
                                      </p:cBhvr>
                                      <p:tavLst>
                                        <p:tav tm="0">
                                          <p:val>
                                            <p:strVal val="ppt_w"/>
                                          </p:val>
                                        </p:tav>
                                        <p:tav tm="100000">
                                          <p:val>
                                            <p:fltVal val="0"/>
                                          </p:val>
                                        </p:tav>
                                      </p:tavLst>
                                    </p:anim>
                                    <p:anim calcmode="lin" valueType="num">
                                      <p:cBhvr>
                                        <p:cTn id="92" dur="1250"/>
                                        <p:tgtEl>
                                          <p:spTgt spid="7"/>
                                        </p:tgtEl>
                                        <p:attrNameLst>
                                          <p:attrName>ppt_h</p:attrName>
                                        </p:attrNameLst>
                                      </p:cBhvr>
                                      <p:tavLst>
                                        <p:tav tm="0">
                                          <p:val>
                                            <p:strVal val="ppt_h"/>
                                          </p:val>
                                        </p:tav>
                                        <p:tav tm="100000">
                                          <p:val>
                                            <p:fltVal val="0"/>
                                          </p:val>
                                        </p:tav>
                                      </p:tavLst>
                                    </p:anim>
                                    <p:set>
                                      <p:cBhvr>
                                        <p:cTn id="93" dur="1" fill="hold">
                                          <p:stCondLst>
                                            <p:cond delay="1249"/>
                                          </p:stCondLst>
                                        </p:cTn>
                                        <p:tgtEl>
                                          <p:spTgt spid="7"/>
                                        </p:tgtEl>
                                        <p:attrNameLst>
                                          <p:attrName>style.visibility</p:attrName>
                                        </p:attrNameLst>
                                      </p:cBhvr>
                                      <p:to>
                                        <p:strVal val="hidden"/>
                                      </p:to>
                                    </p:set>
                                  </p:childTnLst>
                                </p:cTn>
                              </p:par>
                              <p:par>
                                <p:cTn id="94" presetID="23" presetClass="exit" presetSubtype="32" fill="hold" grpId="2" nodeType="withEffect">
                                  <p:stCondLst>
                                    <p:cond delay="0"/>
                                  </p:stCondLst>
                                  <p:childTnLst>
                                    <p:anim calcmode="lin" valueType="num">
                                      <p:cBhvr>
                                        <p:cTn id="95" dur="1250"/>
                                        <p:tgtEl>
                                          <p:spTgt spid="6"/>
                                        </p:tgtEl>
                                        <p:attrNameLst>
                                          <p:attrName>ppt_w</p:attrName>
                                        </p:attrNameLst>
                                      </p:cBhvr>
                                      <p:tavLst>
                                        <p:tav tm="0">
                                          <p:val>
                                            <p:strVal val="ppt_w"/>
                                          </p:val>
                                        </p:tav>
                                        <p:tav tm="100000">
                                          <p:val>
                                            <p:fltVal val="0"/>
                                          </p:val>
                                        </p:tav>
                                      </p:tavLst>
                                    </p:anim>
                                    <p:anim calcmode="lin" valueType="num">
                                      <p:cBhvr>
                                        <p:cTn id="96" dur="1250"/>
                                        <p:tgtEl>
                                          <p:spTgt spid="6"/>
                                        </p:tgtEl>
                                        <p:attrNameLst>
                                          <p:attrName>ppt_h</p:attrName>
                                        </p:attrNameLst>
                                      </p:cBhvr>
                                      <p:tavLst>
                                        <p:tav tm="0">
                                          <p:val>
                                            <p:strVal val="ppt_h"/>
                                          </p:val>
                                        </p:tav>
                                        <p:tav tm="100000">
                                          <p:val>
                                            <p:fltVal val="0"/>
                                          </p:val>
                                        </p:tav>
                                      </p:tavLst>
                                    </p:anim>
                                    <p:set>
                                      <p:cBhvr>
                                        <p:cTn id="97" dur="1" fill="hold">
                                          <p:stCondLst>
                                            <p:cond delay="1249"/>
                                          </p:stCondLst>
                                        </p:cTn>
                                        <p:tgtEl>
                                          <p:spTgt spid="6"/>
                                        </p:tgtEl>
                                        <p:attrNameLst>
                                          <p:attrName>style.visibility</p:attrName>
                                        </p:attrNameLst>
                                      </p:cBhvr>
                                      <p:to>
                                        <p:strVal val="hidden"/>
                                      </p:to>
                                    </p:set>
                                  </p:childTnLst>
                                </p:cTn>
                              </p:par>
                              <p:par>
                                <p:cTn id="98" presetID="23" presetClass="exit" presetSubtype="32" fill="hold" grpId="2" nodeType="withEffect">
                                  <p:stCondLst>
                                    <p:cond delay="0"/>
                                  </p:stCondLst>
                                  <p:childTnLst>
                                    <p:anim calcmode="lin" valueType="num">
                                      <p:cBhvr>
                                        <p:cTn id="99" dur="1250"/>
                                        <p:tgtEl>
                                          <p:spTgt spid="9"/>
                                        </p:tgtEl>
                                        <p:attrNameLst>
                                          <p:attrName>ppt_w</p:attrName>
                                        </p:attrNameLst>
                                      </p:cBhvr>
                                      <p:tavLst>
                                        <p:tav tm="0">
                                          <p:val>
                                            <p:strVal val="ppt_w"/>
                                          </p:val>
                                        </p:tav>
                                        <p:tav tm="100000">
                                          <p:val>
                                            <p:fltVal val="0"/>
                                          </p:val>
                                        </p:tav>
                                      </p:tavLst>
                                    </p:anim>
                                    <p:anim calcmode="lin" valueType="num">
                                      <p:cBhvr>
                                        <p:cTn id="100" dur="1250"/>
                                        <p:tgtEl>
                                          <p:spTgt spid="9"/>
                                        </p:tgtEl>
                                        <p:attrNameLst>
                                          <p:attrName>ppt_h</p:attrName>
                                        </p:attrNameLst>
                                      </p:cBhvr>
                                      <p:tavLst>
                                        <p:tav tm="0">
                                          <p:val>
                                            <p:strVal val="ppt_h"/>
                                          </p:val>
                                        </p:tav>
                                        <p:tav tm="100000">
                                          <p:val>
                                            <p:fltVal val="0"/>
                                          </p:val>
                                        </p:tav>
                                      </p:tavLst>
                                    </p:anim>
                                    <p:set>
                                      <p:cBhvr>
                                        <p:cTn id="101" dur="1" fill="hold">
                                          <p:stCondLst>
                                            <p:cond delay="1249"/>
                                          </p:stCondLst>
                                        </p:cTn>
                                        <p:tgtEl>
                                          <p:spTgt spid="9"/>
                                        </p:tgtEl>
                                        <p:attrNameLst>
                                          <p:attrName>style.visibility</p:attrName>
                                        </p:attrNameLst>
                                      </p:cBhvr>
                                      <p:to>
                                        <p:strVal val="hidden"/>
                                      </p:to>
                                    </p:set>
                                  </p:childTnLst>
                                </p:cTn>
                              </p:par>
                              <p:par>
                                <p:cTn id="102" presetID="23" presetClass="exit" presetSubtype="32" fill="hold" grpId="2" nodeType="withEffect">
                                  <p:stCondLst>
                                    <p:cond delay="0"/>
                                  </p:stCondLst>
                                  <p:childTnLst>
                                    <p:anim calcmode="lin" valueType="num">
                                      <p:cBhvr>
                                        <p:cTn id="103" dur="1250"/>
                                        <p:tgtEl>
                                          <p:spTgt spid="8"/>
                                        </p:tgtEl>
                                        <p:attrNameLst>
                                          <p:attrName>ppt_w</p:attrName>
                                        </p:attrNameLst>
                                      </p:cBhvr>
                                      <p:tavLst>
                                        <p:tav tm="0">
                                          <p:val>
                                            <p:strVal val="ppt_w"/>
                                          </p:val>
                                        </p:tav>
                                        <p:tav tm="100000">
                                          <p:val>
                                            <p:fltVal val="0"/>
                                          </p:val>
                                        </p:tav>
                                      </p:tavLst>
                                    </p:anim>
                                    <p:anim calcmode="lin" valueType="num">
                                      <p:cBhvr>
                                        <p:cTn id="104" dur="1250"/>
                                        <p:tgtEl>
                                          <p:spTgt spid="8"/>
                                        </p:tgtEl>
                                        <p:attrNameLst>
                                          <p:attrName>ppt_h</p:attrName>
                                        </p:attrNameLst>
                                      </p:cBhvr>
                                      <p:tavLst>
                                        <p:tav tm="0">
                                          <p:val>
                                            <p:strVal val="ppt_h"/>
                                          </p:val>
                                        </p:tav>
                                        <p:tav tm="100000">
                                          <p:val>
                                            <p:fltVal val="0"/>
                                          </p:val>
                                        </p:tav>
                                      </p:tavLst>
                                    </p:anim>
                                    <p:set>
                                      <p:cBhvr>
                                        <p:cTn id="105" dur="1" fill="hold">
                                          <p:stCondLst>
                                            <p:cond delay="1249"/>
                                          </p:stCondLst>
                                        </p:cTn>
                                        <p:tgtEl>
                                          <p:spTgt spid="8"/>
                                        </p:tgtEl>
                                        <p:attrNameLst>
                                          <p:attrName>style.visibility</p:attrName>
                                        </p:attrNameLst>
                                      </p:cBhvr>
                                      <p:to>
                                        <p:strVal val="hidden"/>
                                      </p:to>
                                    </p:set>
                                  </p:childTnLst>
                                </p:cTn>
                              </p:par>
                              <p:par>
                                <p:cTn id="106" presetID="42" presetClass="path" presetSubtype="0" fill="hold" grpId="2" nodeType="withEffect">
                                  <p:stCondLst>
                                    <p:cond delay="0"/>
                                  </p:stCondLst>
                                  <p:childTnLst>
                                    <p:animMotion origin="layout" path="M 0 -2.22222E-6 L 0.23802 0.05209 " pathEditMode="relative" rAng="0" ptsTypes="AA">
                                      <p:cBhvr>
                                        <p:cTn id="107" dur="1250" fill="hold"/>
                                        <p:tgtEl>
                                          <p:spTgt spid="2"/>
                                        </p:tgtEl>
                                        <p:attrNameLst>
                                          <p:attrName>ppt_x</p:attrName>
                                          <p:attrName>ppt_y</p:attrName>
                                        </p:attrNameLst>
                                      </p:cBhvr>
                                      <p:rCtr x="11892" y="2593"/>
                                    </p:animMotion>
                                  </p:childTnLst>
                                </p:cTn>
                              </p:par>
                              <p:par>
                                <p:cTn id="108" presetID="42" presetClass="path" presetSubtype="0" fill="hold" grpId="2" nodeType="withEffect">
                                  <p:stCondLst>
                                    <p:cond delay="0"/>
                                  </p:stCondLst>
                                  <p:childTnLst>
                                    <p:animMotion origin="layout" path="M 3.33333E-6 -1.11111E-6 L -0.02136 0.13588 " pathEditMode="relative" rAng="0" ptsTypes="AA">
                                      <p:cBhvr>
                                        <p:cTn id="109" dur="1250" fill="hold"/>
                                        <p:tgtEl>
                                          <p:spTgt spid="7"/>
                                        </p:tgtEl>
                                        <p:attrNameLst>
                                          <p:attrName>ppt_x</p:attrName>
                                          <p:attrName>ppt_y</p:attrName>
                                        </p:attrNameLst>
                                      </p:cBhvr>
                                      <p:rCtr x="-1076" y="6782"/>
                                    </p:animMotion>
                                  </p:childTnLst>
                                </p:cTn>
                              </p:par>
                              <p:par>
                                <p:cTn id="110" presetID="42" presetClass="path" presetSubtype="0" fill="hold" grpId="1" nodeType="withEffect">
                                  <p:stCondLst>
                                    <p:cond delay="0"/>
                                  </p:stCondLst>
                                  <p:childTnLst>
                                    <p:animMotion origin="layout" path="M 3.33333E-6 4.44444E-6 L 0.47448 -0.05278 " pathEditMode="relative" rAng="0" ptsTypes="AA">
                                      <p:cBhvr>
                                        <p:cTn id="111" dur="1250" fill="hold"/>
                                        <p:tgtEl>
                                          <p:spTgt spid="8"/>
                                        </p:tgtEl>
                                        <p:attrNameLst>
                                          <p:attrName>ppt_x</p:attrName>
                                          <p:attrName>ppt_y</p:attrName>
                                        </p:attrNameLst>
                                      </p:cBhvr>
                                      <p:rCtr x="23715" y="-2639"/>
                                    </p:animMotion>
                                  </p:childTnLst>
                                </p:cTn>
                              </p:par>
                              <p:par>
                                <p:cTn id="112" presetID="42" presetClass="path" presetSubtype="0" fill="hold" grpId="3" nodeType="withEffect">
                                  <p:stCondLst>
                                    <p:cond delay="0"/>
                                  </p:stCondLst>
                                  <p:childTnLst>
                                    <p:animMotion origin="layout" path="M 3.88889E-6 2.77556E-17 L 0.31718 0.40741 " pathEditMode="relative" rAng="0" ptsTypes="AA">
                                      <p:cBhvr>
                                        <p:cTn id="113" dur="1250" fill="hold"/>
                                        <p:tgtEl>
                                          <p:spTgt spid="6"/>
                                        </p:tgtEl>
                                        <p:attrNameLst>
                                          <p:attrName>ppt_x</p:attrName>
                                          <p:attrName>ppt_y</p:attrName>
                                        </p:attrNameLst>
                                      </p:cBhvr>
                                      <p:rCtr x="15851" y="20370"/>
                                    </p:animMotion>
                                  </p:childTnLst>
                                </p:cTn>
                              </p:par>
                              <p:par>
                                <p:cTn id="114" presetID="42" presetClass="path" presetSubtype="0" fill="hold" grpId="3" nodeType="withEffect">
                                  <p:stCondLst>
                                    <p:cond delay="0"/>
                                  </p:stCondLst>
                                  <p:childTnLst>
                                    <p:animMotion origin="layout" path="M 1.11111E-6 3.33333E-6 L 0.22049 -0.2676 " pathEditMode="relative" rAng="0" ptsTypes="AA">
                                      <p:cBhvr>
                                        <p:cTn id="115" dur="1250" fill="hold"/>
                                        <p:tgtEl>
                                          <p:spTgt spid="9"/>
                                        </p:tgtEl>
                                        <p:attrNameLst>
                                          <p:attrName>ppt_x</p:attrName>
                                          <p:attrName>ppt_y</p:attrName>
                                        </p:attrNameLst>
                                      </p:cBhvr>
                                      <p:rCtr x="11024" y="-13380"/>
                                    </p:animMotion>
                                  </p:childTnLst>
                                </p:cTn>
                              </p:par>
                              <p:par>
                                <p:cTn id="116" presetID="42" presetClass="path" presetSubtype="0" fill="hold" grpId="3" nodeType="withEffect">
                                  <p:stCondLst>
                                    <p:cond delay="0"/>
                                  </p:stCondLst>
                                  <p:childTnLst>
                                    <p:animMotion origin="layout" path="M 5E-6 4.07407E-6 L -0.02327 0.13726 " pathEditMode="relative" rAng="0" ptsTypes="AA">
                                      <p:cBhvr>
                                        <p:cTn id="117" dur="1250" fill="hold"/>
                                        <p:tgtEl>
                                          <p:spTgt spid="12"/>
                                        </p:tgtEl>
                                        <p:attrNameLst>
                                          <p:attrName>ppt_x</p:attrName>
                                          <p:attrName>ppt_y</p:attrName>
                                        </p:attrNameLst>
                                      </p:cBhvr>
                                      <p:rCtr x="-1163" y="6852"/>
                                    </p:animMotion>
                                  </p:childTnLst>
                                </p:cTn>
                              </p:par>
                              <p:par>
                                <p:cTn id="118" presetID="42" presetClass="path" presetSubtype="0" fill="hold" grpId="3" nodeType="withEffect">
                                  <p:stCondLst>
                                    <p:cond delay="0"/>
                                  </p:stCondLst>
                                  <p:childTnLst>
                                    <p:animMotion origin="layout" path="M -2.22222E-6 3.7037E-6 L 0.47483 -0.05602 " pathEditMode="relative" rAng="0" ptsTypes="AA">
                                      <p:cBhvr>
                                        <p:cTn id="119" dur="1250" fill="hold"/>
                                        <p:tgtEl>
                                          <p:spTgt spid="13"/>
                                        </p:tgtEl>
                                        <p:attrNameLst>
                                          <p:attrName>ppt_x</p:attrName>
                                          <p:attrName>ppt_y</p:attrName>
                                        </p:attrNameLst>
                                      </p:cBhvr>
                                      <p:rCtr x="23733" y="-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3" grpId="0"/>
      <p:bldP spid="13" grpId="1"/>
      <p:bldP spid="13" grpId="2"/>
      <p:bldP spid="13" grpId="3"/>
      <p:bldP spid="2" grpId="0"/>
      <p:bldP spid="2" grpId="1"/>
      <p:bldP spid="2" grpId="2"/>
      <p:bldP spid="7" grpId="0"/>
      <p:bldP spid="7" grpId="1"/>
      <p:bldP spid="7" grpId="2"/>
      <p:bldP spid="15" grpId="0"/>
      <p:bldP spid="15" grpId="1"/>
      <p:bldP spid="15" grpId="2"/>
      <p:bldP spid="8" grpId="0"/>
      <p:bldP spid="8" grpId="1"/>
      <p:bldP spid="8" grpId="2"/>
      <p:bldP spid="6" grpId="0"/>
      <p:bldP spid="6" grpId="1"/>
      <p:bldP spid="6" grpId="2"/>
      <p:bldP spid="6" grpId="3"/>
      <p:bldP spid="9" grpId="0"/>
      <p:bldP spid="9" grpId="1"/>
      <p:bldP spid="9" grpId="2"/>
      <p:bldP spid="9" grpId="3"/>
      <p:bldP spid="10" grpId="2" build="allAtOnce"/>
      <p:bldP spid="10" grpId="3" build="allAtOnce"/>
      <p:bldP spid="11" grpId="0"/>
      <p:bldP spid="11" grpId="1"/>
      <p:bldP spid="11"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236" b="5264"/>
          <a:stretch/>
        </p:blipFill>
        <p:spPr>
          <a:xfrm>
            <a:off x="0" y="0"/>
            <a:ext cx="9144000" cy="6858000"/>
          </a:xfrm>
          <a:prstGeom prst="rect">
            <a:avLst/>
          </a:prstGeom>
        </p:spPr>
      </p:pic>
      <p:sp>
        <p:nvSpPr>
          <p:cNvPr id="9" name="Title 1">
            <a:extLst>
              <a:ext uri="{FF2B5EF4-FFF2-40B4-BE49-F238E27FC236}">
                <a16:creationId xmlns:a16="http://schemas.microsoft.com/office/drawing/2014/main" id="{4DFBBA2F-B674-4FE4-818C-5C2DFACAA858}"/>
              </a:ext>
            </a:extLst>
          </p:cNvPr>
          <p:cNvSpPr txBox="1">
            <a:spLocks/>
          </p:cNvSpPr>
          <p:nvPr/>
        </p:nvSpPr>
        <p:spPr>
          <a:xfrm>
            <a:off x="3474747" y="2829697"/>
            <a:ext cx="2911766" cy="8505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believes in</a:t>
            </a:r>
          </a:p>
        </p:txBody>
      </p:sp>
      <p:sp>
        <p:nvSpPr>
          <p:cNvPr id="7" name="Title 1"/>
          <p:cNvSpPr txBox="1">
            <a:spLocks/>
          </p:cNvSpPr>
          <p:nvPr/>
        </p:nvSpPr>
        <p:spPr>
          <a:xfrm>
            <a:off x="5334000" y="2743200"/>
            <a:ext cx="1219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a:ln w="3175" cmpd="sng">
                  <a:solidFill>
                    <a:srgbClr val="FFFF00"/>
                  </a:solidFill>
                  <a:prstDash val="solid"/>
                </a:ln>
                <a:solidFill>
                  <a:srgbClr val="FF0000"/>
                </a:solidFill>
                <a:effectLst>
                  <a:outerShdw blurRad="63500" dir="3600000" algn="tl" rotWithShape="0">
                    <a:srgbClr val="000000">
                      <a:alpha val="70000"/>
                    </a:srgbClr>
                  </a:outerShdw>
                </a:effectLst>
              </a:rPr>
              <a:t>in</a:t>
            </a:r>
            <a:endParaRPr lang="en-US" sz="3200" i="1"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a:xfrm>
            <a:off x="457200" y="1362072"/>
            <a:ext cx="8229600" cy="4395788"/>
          </a:xfrm>
        </p:spPr>
        <p:txBody>
          <a:bodyPr>
            <a:normAutofit/>
          </a:bodyPr>
          <a:lstStyle/>
          <a:p>
            <a:r>
              <a:rPr lang="en-US" sz="45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"And this is the will of Him who sent Me, that everyone who sees the Son and believes in Him may have everlasting life; and I will raise him up at the last day."</a:t>
            </a:r>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John 6:40 </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6" name="Title 1"/>
          <p:cNvSpPr txBox="1">
            <a:spLocks/>
          </p:cNvSpPr>
          <p:nvPr/>
        </p:nvSpPr>
        <p:spPr>
          <a:xfrm>
            <a:off x="3276600" y="2667000"/>
            <a:ext cx="4114800" cy="1143000"/>
          </a:xfrm>
          <a:prstGeom prst="rect">
            <a:avLst/>
          </a:prstGeom>
        </p:spPr>
        <p:txBody>
          <a:bodyPr vert="horz" lIns="91440" tIns="45720" rIns="91440" bIns="45720" rtlCol="0" anchor="ctr">
            <a:normAutofit/>
            <a:scene3d>
              <a:camera prst="orthographicFront"/>
              <a:lightRig rig="sunrise"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50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4500" dirty="0">
                <a:ln w="18415" cmpd="sng">
                  <a:solidFill>
                    <a:srgbClr val="9966FF"/>
                  </a:solidFill>
                  <a:prstDash val="solid"/>
                </a:ln>
                <a:solidFill>
                  <a:srgbClr val="9966FF"/>
                </a:solidFill>
                <a:effectLst>
                  <a:outerShdw blurRad="63500" dir="3600000" algn="tl" rotWithShape="0">
                    <a:srgbClr val="000000">
                      <a:alpha val="70000"/>
                    </a:srgbClr>
                  </a:outerShdw>
                </a:effectLst>
              </a:rPr>
              <a:t>believes in Him</a:t>
            </a:r>
            <a:endParaRPr lang="en-US" sz="3200" i="1" dirty="0">
              <a:ln w="18415" cmpd="sng">
                <a:solidFill>
                  <a:srgbClr val="9966FF"/>
                </a:solidFill>
                <a:prstDash val="solid"/>
              </a:ln>
              <a:solidFill>
                <a:srgbClr val="9966FF"/>
              </a:solidFill>
              <a:effectLst>
                <a:outerShdw blurRad="63500" dir="3600000" algn="tl" rotWithShape="0">
                  <a:srgbClr val="000000">
                    <a:alpha val="70000"/>
                  </a:srgbClr>
                </a:outerShdw>
              </a:effectLst>
            </a:endParaRPr>
          </a:p>
        </p:txBody>
      </p:sp>
      <p:sp>
        <p:nvSpPr>
          <p:cNvPr id="8" name="Rectangle 6">
            <a:extLst>
              <a:ext uri="{FF2B5EF4-FFF2-40B4-BE49-F238E27FC236}">
                <a16:creationId xmlns:a16="http://schemas.microsoft.com/office/drawing/2014/main" id="{A60A6B46-245F-446D-8E97-D56BDAEBEC44}"/>
              </a:ext>
            </a:extLst>
          </p:cNvPr>
          <p:cNvSpPr>
            <a:spLocks noChangeArrowheads="1"/>
          </p:cNvSpPr>
          <p:nvPr/>
        </p:nvSpPr>
        <p:spPr bwMode="auto">
          <a:xfrm>
            <a:off x="5535914" y="27833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37CB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Title 1">
            <a:extLst>
              <a:ext uri="{FF2B5EF4-FFF2-40B4-BE49-F238E27FC236}">
                <a16:creationId xmlns:a16="http://schemas.microsoft.com/office/drawing/2014/main" id="{559723A6-80C3-4BA9-8CC9-52163C78E81F}"/>
              </a:ext>
            </a:extLst>
          </p:cNvPr>
          <p:cNvSpPr txBox="1">
            <a:spLocks/>
          </p:cNvSpPr>
          <p:nvPr/>
        </p:nvSpPr>
        <p:spPr>
          <a:xfrm>
            <a:off x="1817177" y="3329696"/>
            <a:ext cx="4111761" cy="1175144"/>
          </a:xfrm>
          <a:prstGeom prst="rect">
            <a:avLst/>
          </a:prstGeom>
        </p:spPr>
        <p:txBody>
          <a:bodyPr vert="horz" lIns="91440" tIns="45720" rIns="91440" bIns="45720" rtlCol="0" anchor="ctr">
            <a:normAutofit/>
            <a:scene3d>
              <a:camera prst="orthographicFront"/>
              <a:lightRig rig="sunrise"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50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4500" dirty="0">
                <a:ln w="18415" cmpd="sng">
                  <a:noFill/>
                  <a:prstDash val="solid"/>
                </a:ln>
                <a:solidFill>
                  <a:srgbClr val="FFC000"/>
                </a:solidFill>
                <a:effectLst>
                  <a:glow rad="76200">
                    <a:schemeClr val="tx1"/>
                  </a:glow>
                  <a:outerShdw blurRad="63500" dir="3600000" algn="tl" rotWithShape="0">
                    <a:srgbClr val="000000">
                      <a:alpha val="70000"/>
                    </a:srgbClr>
                  </a:outerShdw>
                </a:effectLst>
              </a:rPr>
              <a:t>everlasting life</a:t>
            </a:r>
            <a:endParaRPr lang="en-US" sz="3200" i="1" dirty="0">
              <a:ln w="18415" cmpd="sng">
                <a:noFill/>
                <a:prstDash val="solid"/>
              </a:ln>
              <a:solidFill>
                <a:srgbClr val="FFC000"/>
              </a:solidFill>
              <a:effectLst>
                <a:glow rad="76200">
                  <a:schemeClr val="tx1"/>
                </a:glow>
                <a:outerShdw blurRad="63500" dir="3600000" algn="tl" rotWithShape="0">
                  <a:srgbClr val="000000">
                    <a:alpha val="70000"/>
                  </a:srgbClr>
                </a:outerShdw>
              </a:effectLst>
            </a:endParaRPr>
          </a:p>
        </p:txBody>
      </p:sp>
      <p:pic>
        <p:nvPicPr>
          <p:cNvPr id="11" name="SpotlightShape1_rendered">
            <a:extLst>
              <a:ext uri="{FF2B5EF4-FFF2-40B4-BE49-F238E27FC236}">
                <a16:creationId xmlns:a16="http://schemas.microsoft.com/office/drawing/2014/main" id="{12ABD757-16CC-452B-8927-1A463662D57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84661686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xit" presetSubtype="0" fill="hold" grpId="0" nodeType="after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0" presetClass="entr" presetSubtype="0"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stCondLst>
                                            <p:cond delay="0"/>
                                          </p:stCondLst>
                                        </p:cTn>
                                        <p:tgtEl>
                                          <p:spTgt spid="8"/>
                                        </p:tgtEl>
                                      </p:cBhvr>
                                    </p:animEffect>
                                    <p:anim to="" calcmode="lin" valueType="num">
                                      <p:cBhvr>
                                        <p:cTn id="2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7" grpId="1"/>
      <p:bldP spid="2"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08" r="12333"/>
          <a:stretch/>
        </p:blipFill>
        <p:spPr>
          <a:xfrm flipH="1">
            <a:off x="0" y="0"/>
            <a:ext cx="9144001" cy="6858000"/>
          </a:xfrm>
          <a:prstGeom prst="rect">
            <a:avLst/>
          </a:prstGeom>
        </p:spPr>
      </p:pic>
      <p:sp>
        <p:nvSpPr>
          <p:cNvPr id="9" name="Title 1">
            <a:extLst>
              <a:ext uri="{FF2B5EF4-FFF2-40B4-BE49-F238E27FC236}">
                <a16:creationId xmlns:a16="http://schemas.microsoft.com/office/drawing/2014/main" id="{2CA4B7FF-5778-4CA4-B0B8-417B0470FA93}"/>
              </a:ext>
            </a:extLst>
          </p:cNvPr>
          <p:cNvSpPr txBox="1">
            <a:spLocks/>
          </p:cNvSpPr>
          <p:nvPr/>
        </p:nvSpPr>
        <p:spPr>
          <a:xfrm>
            <a:off x="739035" y="3121362"/>
            <a:ext cx="222963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your life</a:t>
            </a:r>
          </a:p>
        </p:txBody>
      </p:sp>
      <p:sp>
        <p:nvSpPr>
          <p:cNvPr id="7" name="Title 1">
            <a:extLst>
              <a:ext uri="{FF2B5EF4-FFF2-40B4-BE49-F238E27FC236}">
                <a16:creationId xmlns:a16="http://schemas.microsoft.com/office/drawing/2014/main" id="{0CB5AE19-5302-4B45-A433-746389463D13}"/>
              </a:ext>
            </a:extLst>
          </p:cNvPr>
          <p:cNvSpPr txBox="1">
            <a:spLocks/>
          </p:cNvSpPr>
          <p:nvPr/>
        </p:nvSpPr>
        <p:spPr>
          <a:xfrm>
            <a:off x="6724716" y="2444338"/>
            <a:ext cx="198916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is</a:t>
            </a:r>
          </a:p>
        </p:txBody>
      </p:sp>
      <p:sp>
        <p:nvSpPr>
          <p:cNvPr id="2" name="Title 1"/>
          <p:cNvSpPr>
            <a:spLocks noGrp="1"/>
          </p:cNvSpPr>
          <p:nvPr>
            <p:ph type="title"/>
          </p:nvPr>
        </p:nvSpPr>
        <p:spPr>
          <a:xfrm>
            <a:off x="457200" y="1447800"/>
            <a:ext cx="8229600" cy="3962400"/>
          </a:xfrm>
        </p:spPr>
        <p:txBody>
          <a:bodyPr>
            <a:normAutofit/>
          </a:bodyPr>
          <a:lstStyle/>
          <a:p>
            <a:r>
              <a:rPr lang="en-US" b="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whereas you do not know what will happen tomorrow. For what is your life? It is even a vapor that appears for a little time and then vanishes away. </a:t>
            </a:r>
            <a:r>
              <a:rPr lang="en-US" sz="3200" b="1"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James 4:14 </a:t>
            </a:r>
          </a:p>
        </p:txBody>
      </p:sp>
      <p:sp>
        <p:nvSpPr>
          <p:cNvPr id="4" name="Rectangle 2">
            <a:extLst>
              <a:ext uri="{FF2B5EF4-FFF2-40B4-BE49-F238E27FC236}">
                <a16:creationId xmlns:a16="http://schemas.microsoft.com/office/drawing/2014/main" id="{66901F66-7517-4C31-8297-AD7805918497}"/>
              </a:ext>
            </a:extLst>
          </p:cNvPr>
          <p:cNvSpPr txBox="1">
            <a:spLocks noChangeArrowheads="1"/>
          </p:cNvSpPr>
          <p:nvPr/>
        </p:nvSpPr>
        <p:spPr bwMode="auto">
          <a:xfrm>
            <a:off x="5533385" y="3043798"/>
            <a:ext cx="1883568" cy="77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3175" cmpd="sng">
                  <a:noFill/>
                  <a:prstDash val="solid"/>
                </a:ln>
                <a:solidFill>
                  <a:srgbClr val="FFFFFF"/>
                </a:solidFill>
                <a:effectLst>
                  <a:glow rad="101600">
                    <a:schemeClr val="tx1">
                      <a:alpha val="80000"/>
                    </a:schemeClr>
                  </a:glow>
                </a:effectLst>
              </a:rPr>
              <a:t>vapor</a:t>
            </a:r>
          </a:p>
        </p:txBody>
      </p:sp>
      <p:sp>
        <p:nvSpPr>
          <p:cNvPr id="6" name="Title 1">
            <a:extLst>
              <a:ext uri="{FF2B5EF4-FFF2-40B4-BE49-F238E27FC236}">
                <a16:creationId xmlns:a16="http://schemas.microsoft.com/office/drawing/2014/main" id="{F10F1585-794F-40E8-9320-B54B5663DCBC}"/>
              </a:ext>
            </a:extLst>
          </p:cNvPr>
          <p:cNvSpPr txBox="1">
            <a:spLocks/>
          </p:cNvSpPr>
          <p:nvPr/>
        </p:nvSpPr>
        <p:spPr>
          <a:xfrm>
            <a:off x="1794248" y="3038215"/>
            <a:ext cx="1327571" cy="781310"/>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life</a:t>
            </a:r>
          </a:p>
        </p:txBody>
      </p:sp>
      <p:sp>
        <p:nvSpPr>
          <p:cNvPr id="8" name="Rectangle 2">
            <a:extLst>
              <a:ext uri="{FF2B5EF4-FFF2-40B4-BE49-F238E27FC236}">
                <a16:creationId xmlns:a16="http://schemas.microsoft.com/office/drawing/2014/main" id="{13B7AD38-36A7-4B74-96E8-6F010DA36DB5}"/>
              </a:ext>
            </a:extLst>
          </p:cNvPr>
          <p:cNvSpPr txBox="1">
            <a:spLocks noChangeArrowheads="1"/>
          </p:cNvSpPr>
          <p:nvPr/>
        </p:nvSpPr>
        <p:spPr bwMode="auto">
          <a:xfrm>
            <a:off x="6619647" y="2371726"/>
            <a:ext cx="2205266" cy="77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is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262A96B-5486-4CB3-983F-C61EE8CE76BA}"/>
              </a:ext>
            </a:extLst>
          </p:cNvPr>
          <p:cNvSpPr txBox="1">
            <a:spLocks noChangeArrowheads="1"/>
          </p:cNvSpPr>
          <p:nvPr/>
        </p:nvSpPr>
        <p:spPr bwMode="auto">
          <a:xfrm>
            <a:off x="597694" y="3055144"/>
            <a:ext cx="2545556" cy="74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Oval 44">
            <a:extLst>
              <a:ext uri="{FF2B5EF4-FFF2-40B4-BE49-F238E27FC236}">
                <a16:creationId xmlns:a16="http://schemas.microsoft.com/office/drawing/2014/main" id="{1B7382B0-759B-4C4A-A481-00A3B54EBEB8}"/>
              </a:ext>
            </a:extLst>
          </p:cNvPr>
          <p:cNvSpPr/>
          <p:nvPr/>
        </p:nvSpPr>
        <p:spPr>
          <a:xfrm>
            <a:off x="8069413" y="2470196"/>
            <a:ext cx="591482" cy="58991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38100">
                  <a:schemeClr val="tx1"/>
                </a:glow>
              </a:effectLst>
              <a:uLnTx/>
              <a:uFillTx/>
              <a:latin typeface="Arial"/>
              <a:ea typeface="+mn-ea"/>
              <a:cs typeface="+mn-cs"/>
            </a:endParaRPr>
          </a:p>
        </p:txBody>
      </p:sp>
      <p:sp>
        <p:nvSpPr>
          <p:cNvPr id="5" name="Title 1" hidden="1">
            <a:extLst>
              <a:ext uri="{FF2B5EF4-FFF2-40B4-BE49-F238E27FC236}">
                <a16:creationId xmlns:a16="http://schemas.microsoft.com/office/drawing/2014/main" id="{76653BB7-ECD1-4F5C-AD37-9F87814441FB}"/>
              </a:ext>
            </a:extLst>
          </p:cNvPr>
          <p:cNvSpPr txBox="1">
            <a:spLocks/>
          </p:cNvSpPr>
          <p:nvPr/>
        </p:nvSpPr>
        <p:spPr>
          <a:xfrm>
            <a:off x="3999122" y="3073706"/>
            <a:ext cx="1294397" cy="907973"/>
          </a:xfrm>
          <a:prstGeom prst="rect">
            <a:avLst/>
          </a:prstGeom>
        </p:spPr>
        <p:txBody>
          <a:bodyPr vert="horz" lIns="91440" tIns="45720" rIns="91440" bIns="45720" rtlCol="0" anchor="ctr">
            <a:normAutofit/>
            <a:scene3d>
              <a:camera prst="orthographicFront"/>
              <a:lightRig rig="glow" dir="tl">
                <a:rot lat="0" lon="0" rev="5400000"/>
              </a:lightRig>
            </a:scene3d>
            <a:sp3d contourW="127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solidFill>
                  <a:srgbClr val="FF0000"/>
                </a:solidFill>
                <a:effectLst>
                  <a:outerShdw blurRad="80000" dist="40000" dir="5040000" algn="tl">
                    <a:srgbClr val="000000">
                      <a:alpha val="30000"/>
                    </a:srgbClr>
                  </a:outerShdw>
                </a:effectLst>
              </a:rPr>
              <a:t>life</a:t>
            </a:r>
            <a:endParaRPr lang="en-US" sz="3200" b="1" i="1" dirty="0">
              <a:ln w="11430">
                <a:noFill/>
              </a:ln>
              <a:solidFill>
                <a:srgbClr val="FF0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596993154"/>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43333 0.17778 " pathEditMode="relative" rAng="0" ptsTypes="AA">
                                      <p:cBhvr>
                                        <p:cTn id="10" dur="1000" spd="-100000" fill="hold"/>
                                        <p:tgtEl>
                                          <p:spTgt spid="2"/>
                                        </p:tgtEl>
                                        <p:attrNameLst>
                                          <p:attrName>ppt_x</p:attrName>
                                          <p:attrName>ppt_y</p:attrName>
                                        </p:attrNameLst>
                                      </p:cBhvr>
                                      <p:rCtr x="-21667" y="8889"/>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8" presetClass="emph" presetSubtype="0" fill="hold" grpId="1" nodeType="withEffect">
                                  <p:stCondLst>
                                    <p:cond delay="400"/>
                                  </p:stCondLst>
                                  <p:childTnLst>
                                    <p:set>
                                      <p:cBhvr override="childStyle">
                                        <p:cTn id="29" dur="500" fill="hold"/>
                                        <p:tgtEl>
                                          <p:spTgt spid="9"/>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stCondLst>
                                            <p:cond delay="0"/>
                                          </p:stCondLst>
                                        </p:cTn>
                                        <p:tgtEl>
                                          <p:spTgt spid="11"/>
                                        </p:tgtEl>
                                      </p:cBhvr>
                                    </p:animEffect>
                                    <p:anim to="" calcmode="lin" valueType="num">
                                      <p:cBhvr>
                                        <p:cTn id="3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42" presetClass="path" presetSubtype="0" accel="50000" decel="50000" fill="hold" grpId="1" nodeType="withEffect">
                                  <p:stCondLst>
                                    <p:cond delay="0"/>
                                  </p:stCondLst>
                                  <p:childTnLst>
                                    <p:animMotion origin="layout" path="M 0 0 L 0.23941 0.01458 " pathEditMode="relative" rAng="0" ptsTypes="AA">
                                      <p:cBhvr>
                                        <p:cTn id="46" dur="2000" fill="hold"/>
                                        <p:tgtEl>
                                          <p:spTgt spid="6"/>
                                        </p:tgtEl>
                                        <p:attrNameLst>
                                          <p:attrName>ppt_x</p:attrName>
                                          <p:attrName>ppt_y</p:attrName>
                                        </p:attrNameLst>
                                      </p:cBhvr>
                                      <p:rCtr x="11962" y="718"/>
                                    </p:animMotion>
                                  </p:childTnLst>
                                </p:cTn>
                              </p:par>
                              <p:par>
                                <p:cTn id="47" presetID="10" presetClass="exit" presetSubtype="0" fill="hold" grpId="2" nodeType="withEffect">
                                  <p:stCondLst>
                                    <p:cond delay="0"/>
                                  </p:stCondLst>
                                  <p:childTnLst>
                                    <p:animEffect transition="out" filter="fade">
                                      <p:cBhvr>
                                        <p:cTn id="48" dur="1250"/>
                                        <p:tgtEl>
                                          <p:spTgt spid="2"/>
                                        </p:tgtEl>
                                      </p:cBhvr>
                                    </p:animEffect>
                                    <p:set>
                                      <p:cBhvr>
                                        <p:cTn id="49" dur="1" fill="hold">
                                          <p:stCondLst>
                                            <p:cond delay="1249"/>
                                          </p:stCondLst>
                                        </p:cTn>
                                        <p:tgtEl>
                                          <p:spTgt spid="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0"/>
      <p:bldP spid="7" grpId="1"/>
      <p:bldP spid="7" grpId="2"/>
      <p:bldP spid="2" grpId="0"/>
      <p:bldP spid="2" grpId="1"/>
      <p:bldP spid="2" grpId="2"/>
      <p:bldP spid="4" grpId="1"/>
      <p:bldP spid="6" grpId="0"/>
      <p:bldP spid="6" grpId="1"/>
      <p:bldP spid="8" grpId="0"/>
      <p:bldP spid="8" grpId="1"/>
      <p:bldP spid="10" grpId="0"/>
      <p:bldP spid="10" grpId="1"/>
      <p:bldP spid="11" grpId="0" animBg="1"/>
      <p:bldP spid="1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934" t="4254" r="21493" b="6122"/>
          <a:stretch/>
        </p:blipFill>
        <p:spPr>
          <a:xfrm>
            <a:off x="0" y="0"/>
            <a:ext cx="9144000" cy="6858000"/>
          </a:xfrm>
          <a:prstGeom prst="rect">
            <a:avLst/>
          </a:prstGeom>
        </p:spPr>
      </p:pic>
      <p:sp>
        <p:nvSpPr>
          <p:cNvPr id="8" name="Title 1">
            <a:extLst>
              <a:ext uri="{FF2B5EF4-FFF2-40B4-BE49-F238E27FC236}">
                <a16:creationId xmlns:a16="http://schemas.microsoft.com/office/drawing/2014/main" id="{AD7BA935-1AA7-408F-99FD-B56D3FFAA5DC}"/>
              </a:ext>
            </a:extLst>
          </p:cNvPr>
          <p:cNvSpPr txBox="1">
            <a:spLocks/>
          </p:cNvSpPr>
          <p:nvPr/>
        </p:nvSpPr>
        <p:spPr>
          <a:xfrm>
            <a:off x="657739" y="5495925"/>
            <a:ext cx="49179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into everlasting life</a:t>
            </a:r>
          </a:p>
        </p:txBody>
      </p:sp>
      <p:sp>
        <p:nvSpPr>
          <p:cNvPr id="6" name="Title 1">
            <a:extLst>
              <a:ext uri="{FF2B5EF4-FFF2-40B4-BE49-F238E27FC236}">
                <a16:creationId xmlns:a16="http://schemas.microsoft.com/office/drawing/2014/main" id="{E23346F0-ECD8-4A5A-8B8C-4E89BA7BABA8}"/>
              </a:ext>
            </a:extLst>
          </p:cNvPr>
          <p:cNvSpPr txBox="1">
            <a:spLocks/>
          </p:cNvSpPr>
          <p:nvPr/>
        </p:nvSpPr>
        <p:spPr>
          <a:xfrm>
            <a:off x="3848165" y="2814058"/>
            <a:ext cx="29161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shall give</a:t>
            </a:r>
          </a:p>
        </p:txBody>
      </p:sp>
      <p:sp>
        <p:nvSpPr>
          <p:cNvPr id="2" name="Title 1"/>
          <p:cNvSpPr>
            <a:spLocks noGrp="1"/>
          </p:cNvSpPr>
          <p:nvPr>
            <p:ph type="title"/>
          </p:nvPr>
        </p:nvSpPr>
        <p:spPr>
          <a:xfrm>
            <a:off x="457200" y="685800"/>
            <a:ext cx="8229600" cy="5562600"/>
          </a:xfrm>
        </p:spPr>
        <p:txBody>
          <a:bodyPr>
            <a:normAutofit/>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Jesus answered and said to her, "Whoever drinks of this water will thirst again, but whoever drinks of the water that I shall give him will never thirst. But the water that I shall give him will become in him   a fountain of water springing up into everlasting life."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John 4:13-14 </a:t>
            </a:r>
          </a:p>
        </p:txBody>
      </p:sp>
      <p:sp>
        <p:nvSpPr>
          <p:cNvPr id="4" name="Rectangle 4"/>
          <p:cNvSpPr>
            <a:spLocks noChangeArrowheads="1"/>
          </p:cNvSpPr>
          <p:nvPr/>
        </p:nvSpPr>
        <p:spPr bwMode="auto">
          <a:xfrm>
            <a:off x="4838700" y="3314700"/>
            <a:ext cx="25527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outerShdw blurRad="80000" dist="40000" dir="5040000" algn="tl">
                    <a:srgbClr val="000000">
                      <a:alpha val="30000"/>
                    </a:srgbClr>
                  </a:outerShdw>
                </a:effectLst>
                <a:latin typeface="+mj-lt"/>
              </a:rPr>
              <a:t> </a:t>
            </a:r>
            <a:r>
              <a:rPr lang="en-US" sz="4700" b="1" dirty="0">
                <a:ln w="11430">
                  <a:noFill/>
                </a:ln>
                <a:solidFill>
                  <a:schemeClr val="bg1"/>
                </a:solidFill>
                <a:effectLst>
                  <a:outerShdw blurRad="80000" dist="40000" dir="5040000" algn="tl">
                    <a:srgbClr val="000000">
                      <a:alpha val="30000"/>
                    </a:srgbClr>
                  </a:outerShdw>
                </a:effectLst>
                <a:latin typeface="+mj-lt"/>
              </a:rPr>
              <a:t> </a:t>
            </a:r>
            <a:r>
              <a:rPr lang="en-US" sz="4400" dirty="0">
                <a:ln w="11430">
                  <a:noFill/>
                </a:ln>
                <a:solidFill>
                  <a:schemeClr val="bg1"/>
                </a:solidFill>
                <a:effectLst>
                  <a:glow rad="88900">
                    <a:schemeClr val="tx1"/>
                  </a:glow>
                </a:effectLst>
                <a:latin typeface="+mj-lt"/>
              </a:rPr>
              <a:t>water</a:t>
            </a:r>
            <a:endParaRPr lang="en-US" sz="3200" i="1" dirty="0">
              <a:ln w="11430">
                <a:noFill/>
              </a:ln>
              <a:solidFill>
                <a:schemeClr val="bg1"/>
              </a:solidFill>
              <a:effectLst>
                <a:glow rad="88900">
                  <a:schemeClr val="tx1"/>
                </a:glow>
              </a:effectLst>
              <a:latin typeface="+mj-lt"/>
            </a:endParaRPr>
          </a:p>
        </p:txBody>
      </p:sp>
      <p:sp>
        <p:nvSpPr>
          <p:cNvPr id="5" name="Rectangle 4"/>
          <p:cNvSpPr>
            <a:spLocks noChangeArrowheads="1"/>
          </p:cNvSpPr>
          <p:nvPr/>
        </p:nvSpPr>
        <p:spPr bwMode="auto">
          <a:xfrm>
            <a:off x="3581400" y="2514600"/>
            <a:ext cx="2286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dirty="0">
                <a:ln w="11430">
                  <a:noFill/>
                </a:ln>
                <a:solidFill>
                  <a:schemeClr val="bg1"/>
                </a:solidFill>
                <a:effectLst>
                  <a:glow rad="88900">
                    <a:schemeClr val="tx1"/>
                  </a:glow>
                </a:effectLst>
                <a:latin typeface="+mj-lt"/>
              </a:rPr>
              <a:t>word</a:t>
            </a:r>
            <a:endParaRPr lang="en-US" sz="3200" i="1" dirty="0">
              <a:ln w="11430">
                <a:noFill/>
              </a:ln>
              <a:solidFill>
                <a:schemeClr val="bg1"/>
              </a:solidFill>
              <a:effectLst>
                <a:glow rad="88900">
                  <a:schemeClr val="tx1"/>
                </a:glow>
              </a:effectLst>
              <a:latin typeface="+mj-lt"/>
            </a:endParaRPr>
          </a:p>
        </p:txBody>
      </p:sp>
      <p:sp>
        <p:nvSpPr>
          <p:cNvPr id="7" name="Rectangle 2">
            <a:extLst>
              <a:ext uri="{FF2B5EF4-FFF2-40B4-BE49-F238E27FC236}">
                <a16:creationId xmlns:a16="http://schemas.microsoft.com/office/drawing/2014/main" id="{C78EE976-1504-412F-95C8-69DA7D03982B}"/>
              </a:ext>
            </a:extLst>
          </p:cNvPr>
          <p:cNvSpPr txBox="1">
            <a:spLocks noChangeArrowheads="1"/>
          </p:cNvSpPr>
          <p:nvPr/>
        </p:nvSpPr>
        <p:spPr bwMode="auto">
          <a:xfrm>
            <a:off x="3901324" y="2751848"/>
            <a:ext cx="28185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t>
            </a:r>
            <a:r>
              <a:rPr kumimoji="0" lang="en-US" altLang="en-US" sz="4400" i="0" u="none" strike="noStrike" kern="0" cap="none" spc="0" normalizeH="0" baseline="0" noProof="0" dirty="0" err="1">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a:t>
            </a:r>
            <a:r>
              <a:rPr lang="en-US" altLang="en-US"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l </a:t>
            </a:r>
            <a:r>
              <a:rPr lang="en-US" altLang="en-US" kern="0" dirty="0">
                <a:ln w="3175" cmpd="sng">
                  <a:solidFill>
                    <a:srgbClr val="FFFFFF"/>
                  </a:solidFill>
                  <a:prstDash val="solid"/>
                  <a:miter lim="800000"/>
                </a:ln>
                <a:solidFill>
                  <a:srgbClr val="37CBFF"/>
                </a:solidFill>
                <a:effectLst>
                  <a:glow rad="101600">
                    <a:srgbClr val="000000"/>
                  </a:glow>
                  <a:outerShdw blurRad="50800" algn="tl" rotWithShape="0">
                    <a:srgbClr val="000000"/>
                  </a:outerShdw>
                </a:effectLst>
                <a:latin typeface="Calibri" panose="020F0502020204030204" pitchFamily="34" charset="0"/>
              </a:rPr>
              <a:t>give</a:t>
            </a:r>
            <a:endParaRPr kumimoji="0" lang="en-US" altLang="en-US" sz="4400" i="1" u="none" strike="noStrike" kern="0" cap="none" spc="0" normalizeH="0" baseline="0" noProof="0" dirty="0">
              <a:ln w="3175" cmpd="sng">
                <a:solidFill>
                  <a:srgbClr val="FFFFFF"/>
                </a:solidFill>
                <a:prstDash val="solid"/>
                <a:miter lim="800000"/>
              </a:ln>
              <a:solidFill>
                <a:srgbClr val="37CB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9" name="Rectangle 2">
            <a:extLst>
              <a:ext uri="{FF2B5EF4-FFF2-40B4-BE49-F238E27FC236}">
                <a16:creationId xmlns:a16="http://schemas.microsoft.com/office/drawing/2014/main" id="{A249B223-51AA-456A-BB95-103C78B285F6}"/>
              </a:ext>
            </a:extLst>
          </p:cNvPr>
          <p:cNvSpPr txBox="1">
            <a:spLocks noChangeArrowheads="1"/>
          </p:cNvSpPr>
          <p:nvPr/>
        </p:nvSpPr>
        <p:spPr bwMode="auto">
          <a:xfrm>
            <a:off x="746760" y="5438091"/>
            <a:ext cx="47610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into </a:t>
            </a:r>
            <a:r>
              <a:rPr kumimoji="0" lang="en-US" altLang="en-US" sz="4380" i="0" u="none" strike="noStrike" kern="0" cap="none" spc="0" normalizeH="0" baseline="0" noProof="0" dirty="0">
                <a:ln w="3175" cmpd="sng">
                  <a:solidFill>
                    <a:srgbClr val="FFFFFF"/>
                  </a:solidFill>
                  <a:prstDash val="solid"/>
                  <a:miter lim="800000"/>
                </a:ln>
                <a:solidFill>
                  <a:srgbClr val="37CB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life</a:t>
            </a:r>
            <a:endParaRPr kumimoji="0" lang="en-US" altLang="en-US" sz="4380" i="1" u="none" strike="noStrike" kern="0" cap="none" spc="0" normalizeH="0" baseline="0" noProof="0" dirty="0">
              <a:ln w="3175" cmpd="sng">
                <a:solidFill>
                  <a:srgbClr val="FFFFFF"/>
                </a:solidFill>
                <a:prstDash val="solid"/>
                <a:miter lim="800000"/>
              </a:ln>
              <a:solidFill>
                <a:srgbClr val="37CB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4661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600"/>
                                        <p:tgtEl>
                                          <p:spTgt spid="8"/>
                                        </p:tgtEl>
                                      </p:cBhvr>
                                    </p:animEffect>
                                  </p:childTnLst>
                                </p:cTn>
                              </p:par>
                              <p:par>
                                <p:cTn id="26" presetID="18" presetClass="emph" presetSubtype="0" fill="hold" grpId="1" nodeType="withEffect">
                                  <p:stCondLst>
                                    <p:cond delay="400"/>
                                  </p:stCondLst>
                                  <p:childTnLst>
                                    <p:set>
                                      <p:cBhvr override="childStyle">
                                        <p:cTn id="27" dur="600" fill="hold"/>
                                        <p:tgtEl>
                                          <p:spTgt spid="8"/>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6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00"/>
                                        <p:tgtEl>
                                          <p:spTgt spid="4"/>
                                        </p:tgtEl>
                                      </p:cBhvr>
                                    </p:animEffect>
                                  </p:childTnLst>
                                </p:cTn>
                              </p:par>
                              <p:par>
                                <p:cTn id="36" presetID="0" presetClass="path" presetSubtype="0" accel="50000" decel="50000" fill="hold" grpId="2" nodeType="withEffect">
                                  <p:stCondLst>
                                    <p:cond delay="0"/>
                                  </p:stCondLst>
                                  <p:childTnLst>
                                    <p:animMotion origin="layout" path="M 0 0 L -0.16667 -0.11101 " pathEditMode="relative" ptsTypes="AA">
                                      <p:cBhvr>
                                        <p:cTn id="37" dur="2000" fill="hold"/>
                                        <p:tgtEl>
                                          <p:spTgt spid="4"/>
                                        </p:tgtEl>
                                        <p:attrNameLst>
                                          <p:attrName>ppt_x</p:attrName>
                                          <p:attrName>ppt_y</p:attrName>
                                        </p:attrNameLst>
                                      </p:cBhvr>
                                    </p:animMotion>
                                  </p:childTnLst>
                                </p:cTn>
                              </p:par>
                              <p:par>
                                <p:cTn id="38" presetID="10" presetClass="exit" presetSubtype="0" fill="hold" grpId="1" nodeType="withEffect">
                                  <p:stCondLst>
                                    <p:cond delay="0"/>
                                  </p:stCondLst>
                                  <p:childTnLst>
                                    <p:animEffect transition="out" filter="fade">
                                      <p:cBhvr>
                                        <p:cTn id="39" dur="1250"/>
                                        <p:tgtEl>
                                          <p:spTgt spid="2"/>
                                        </p:tgtEl>
                                      </p:cBhvr>
                                    </p:animEffect>
                                    <p:set>
                                      <p:cBhvr>
                                        <p:cTn id="40" dur="1" fill="hold">
                                          <p:stCondLst>
                                            <p:cond delay="1249"/>
                                          </p:stCondLst>
                                        </p:cTn>
                                        <p:tgtEl>
                                          <p:spTgt spid="2"/>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0" presetClass="exit" presetSubtype="0" fill="hold" grpId="1" nodeType="clickEffect">
                                  <p:stCondLst>
                                    <p:cond delay="0"/>
                                  </p:stCondLst>
                                  <p:childTnLst>
                                    <p:set>
                                      <p:cBhvr>
                                        <p:cTn id="56" dur="1" fill="hold">
                                          <p:stCondLst>
                                            <p:cond delay="999"/>
                                          </p:stCondLst>
                                        </p:cTn>
                                        <p:tgtEl>
                                          <p:spTgt spid="4"/>
                                        </p:tgtEl>
                                        <p:attrNameLst>
                                          <p:attrName>style.visibility</p:attrName>
                                        </p:attrNameLst>
                                      </p:cBhvr>
                                      <p:to>
                                        <p:strVal val="hidden"/>
                                      </p:to>
                                    </p:set>
                                    <p:animEffect transition="out" filter="dissolve">
                                      <p:cBhvr>
                                        <p:cTn id="57" dur="1000">
                                          <p:stCondLst>
                                            <p:cond delay="0"/>
                                          </p:stCondLst>
                                        </p:cTn>
                                        <p:tgtEl>
                                          <p:spTgt spid="4"/>
                                        </p:tgtEl>
                                      </p:cBhvr>
                                    </p:animEffect>
                                    <p:anim to="" calcmode="lin" valueType="num">
                                      <p:cBhvr>
                                        <p:cTn id="5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5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60" presetID="42" presetClass="path" presetSubtype="0" accel="50000" decel="50000" fill="hold" grpId="3" nodeType="withEffect">
                                  <p:stCondLst>
                                    <p:cond delay="0"/>
                                  </p:stCondLst>
                                  <p:childTnLst>
                                    <p:animMotion origin="layout" path="M -0.16667 -0.11111 L -0.1809 -0.12454 " pathEditMode="relative" rAng="0" ptsTypes="AA">
                                      <p:cBhvr>
                                        <p:cTn id="61" dur="1000" fill="hold"/>
                                        <p:tgtEl>
                                          <p:spTgt spid="4"/>
                                        </p:tgtEl>
                                        <p:attrNameLst>
                                          <p:attrName>ppt_x</p:attrName>
                                          <p:attrName>ppt_y</p:attrName>
                                        </p:attrNameLst>
                                      </p:cBhvr>
                                      <p:rCtr x="-71200" y="-67100"/>
                                    </p:animMotion>
                                  </p:childTnLst>
                                </p:cTn>
                              </p:par>
                              <p:par>
                                <p:cTn id="62" presetID="0" presetClass="entr" presetSubtype="0" fill="hold" grpId="0" nodeType="withEffect">
                                  <p:stCondLst>
                                    <p:cond delay="750"/>
                                  </p:stCondLst>
                                  <p:childTnLst>
                                    <p:set>
                                      <p:cBhvr>
                                        <p:cTn id="63" dur="1" fill="hold">
                                          <p:stCondLst>
                                            <p:cond delay="0"/>
                                          </p:stCondLst>
                                        </p:cTn>
                                        <p:tgtEl>
                                          <p:spTgt spid="5"/>
                                        </p:tgtEl>
                                        <p:attrNameLst>
                                          <p:attrName>style.visibility</p:attrName>
                                        </p:attrNameLst>
                                      </p:cBhvr>
                                      <p:to>
                                        <p:strVal val="visible"/>
                                      </p:to>
                                    </p:set>
                                    <p:animEffect transition="in" filter="dissolve">
                                      <p:cBhvr>
                                        <p:cTn id="64" dur="500">
                                          <p:stCondLst>
                                            <p:cond delay="0"/>
                                          </p:stCondLst>
                                        </p:cTn>
                                        <p:tgtEl>
                                          <p:spTgt spid="5"/>
                                        </p:tgtEl>
                                      </p:cBhvr>
                                    </p:animEffect>
                                    <p:anim to="" calcmode="lin" valueType="num">
                                      <p:cBhvr>
                                        <p:cTn id="6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2" grpId="0"/>
      <p:bldP spid="2" grpId="1"/>
      <p:bldP spid="2" grpId="2"/>
      <p:bldP spid="4" grpId="0"/>
      <p:bldP spid="4" grpId="1"/>
      <p:bldP spid="4" grpId="2"/>
      <p:bldP spid="4" grpId="3"/>
      <p:bldP spid="5" grpId="0"/>
      <p:bldP spid="7" grpId="0"/>
      <p:bldP spid="7" grpId="1"/>
      <p:bldP spid="9" grpId="0"/>
      <p:bldP spid="9"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 y="0"/>
            <a:ext cx="9151350" cy="6858000"/>
          </a:xfrm>
          <a:prstGeom prst="rect">
            <a:avLst/>
          </a:prstGeom>
        </p:spPr>
      </p:pic>
      <p:sp>
        <p:nvSpPr>
          <p:cNvPr id="7" name="Title 1">
            <a:extLst>
              <a:ext uri="{FF2B5EF4-FFF2-40B4-BE49-F238E27FC236}">
                <a16:creationId xmlns:a16="http://schemas.microsoft.com/office/drawing/2014/main" id="{73D70F24-CD5D-4A61-99DF-AAAACF14DCCE}"/>
              </a:ext>
            </a:extLst>
          </p:cNvPr>
          <p:cNvSpPr txBox="1">
            <a:spLocks/>
          </p:cNvSpPr>
          <p:nvPr/>
        </p:nvSpPr>
        <p:spPr>
          <a:xfrm>
            <a:off x="606962" y="3117765"/>
            <a:ext cx="43866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dwells in you</a:t>
            </a:r>
          </a:p>
        </p:txBody>
      </p:sp>
      <p:sp>
        <p:nvSpPr>
          <p:cNvPr id="4" name="Title 1"/>
          <p:cNvSpPr txBox="1">
            <a:spLocks/>
          </p:cNvSpPr>
          <p:nvPr/>
        </p:nvSpPr>
        <p:spPr>
          <a:xfrm>
            <a:off x="4508500" y="3436620"/>
            <a:ext cx="41910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3175" cmpd="sng">
                  <a:solidFill>
                    <a:srgbClr val="9900CC"/>
                  </a:solidFill>
                  <a:prstDash val="solid"/>
                </a:ln>
                <a:solidFill>
                  <a:srgbClr val="CC99FF"/>
                </a:solidFill>
                <a:effectLst>
                  <a:outerShdw blurRad="63500" dir="3600000" algn="tl" rotWithShape="0">
                    <a:srgbClr val="000000">
                      <a:alpha val="70000"/>
                    </a:srgbClr>
                  </a:outerShdw>
                </a:effectLst>
              </a:rPr>
              <a:t>Spirit of Christ</a:t>
            </a:r>
            <a:endParaRPr lang="en-US" sz="3200" b="1" i="1" dirty="0">
              <a:ln w="3175" cmpd="sng">
                <a:solidFill>
                  <a:srgbClr val="9900CC"/>
                </a:solidFill>
                <a:prstDash val="solid"/>
              </a:ln>
              <a:solidFill>
                <a:srgbClr val="CC99FF"/>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a:xfrm>
            <a:off x="457200" y="1524000"/>
            <a:ext cx="8229600" cy="38100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But you are not in the flesh but     in the Spirit, if indeed the Spirit of God dwells in you. Now if anyone does not have the Spirit of Christ, he is not His.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Romans 8:9 </a:t>
            </a:r>
            <a:endParaRPr lang="en-US" sz="3200" b="1" i="1" dirty="0">
              <a:effectLst>
                <a:glow rad="101600">
                  <a:schemeClr val="tx1"/>
                </a:glow>
                <a:outerShdw blurRad="63500" dir="3600000" algn="tl" rotWithShape="0">
                  <a:srgbClr val="000000">
                    <a:alpha val="70000"/>
                  </a:srgbClr>
                </a:outerShdw>
              </a:effectLst>
            </a:endParaRPr>
          </a:p>
        </p:txBody>
      </p:sp>
      <p:sp>
        <p:nvSpPr>
          <p:cNvPr id="5" name="Rectangle 4">
            <a:extLst>
              <a:ext uri="{FF2B5EF4-FFF2-40B4-BE49-F238E27FC236}">
                <a16:creationId xmlns:a16="http://schemas.microsoft.com/office/drawing/2014/main" id="{6960339F-C601-4ACB-9645-D1F6C94E5596}"/>
              </a:ext>
            </a:extLst>
          </p:cNvPr>
          <p:cNvSpPr>
            <a:spLocks noChangeArrowheads="1"/>
          </p:cNvSpPr>
          <p:nvPr/>
        </p:nvSpPr>
        <p:spPr bwMode="auto">
          <a:xfrm>
            <a:off x="3581400" y="2514600"/>
            <a:ext cx="2286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dirty="0">
                <a:ln w="11430">
                  <a:noFill/>
                </a:ln>
                <a:solidFill>
                  <a:schemeClr val="bg1"/>
                </a:solidFill>
                <a:effectLst>
                  <a:glow rad="88900">
                    <a:schemeClr val="tx1"/>
                  </a:glow>
                </a:effectLst>
                <a:latin typeface="+mj-lt"/>
              </a:rPr>
              <a:t>word</a:t>
            </a:r>
            <a:endParaRPr lang="en-US" sz="3200" i="1" dirty="0">
              <a:ln w="11430">
                <a:noFill/>
              </a:ln>
              <a:solidFill>
                <a:schemeClr val="bg1"/>
              </a:solidFill>
              <a:effectLst>
                <a:glow rad="88900">
                  <a:schemeClr val="tx1"/>
                </a:glow>
              </a:effectLst>
              <a:latin typeface="+mj-lt"/>
            </a:endParaRPr>
          </a:p>
        </p:txBody>
      </p:sp>
      <p:sp>
        <p:nvSpPr>
          <p:cNvPr id="6" name="Oval 44">
            <a:extLst>
              <a:ext uri="{FF2B5EF4-FFF2-40B4-BE49-F238E27FC236}">
                <a16:creationId xmlns:a16="http://schemas.microsoft.com/office/drawing/2014/main" id="{660BDE57-96A8-4177-877B-044483172422}"/>
              </a:ext>
            </a:extLst>
          </p:cNvPr>
          <p:cNvSpPr/>
          <p:nvPr/>
        </p:nvSpPr>
        <p:spPr>
          <a:xfrm>
            <a:off x="3489916" y="2460235"/>
            <a:ext cx="570691" cy="59524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chemeClr val="tx1"/>
                </a:glow>
              </a:effectLst>
              <a:uLnTx/>
              <a:uFillTx/>
              <a:latin typeface="Arial"/>
              <a:ea typeface="+mn-ea"/>
              <a:cs typeface="+mn-cs"/>
            </a:endParaRPr>
          </a:p>
        </p:txBody>
      </p:sp>
      <p:sp>
        <p:nvSpPr>
          <p:cNvPr id="8" name="Rectangle 2">
            <a:extLst>
              <a:ext uri="{FF2B5EF4-FFF2-40B4-BE49-F238E27FC236}">
                <a16:creationId xmlns:a16="http://schemas.microsoft.com/office/drawing/2014/main" id="{02EBE4FD-34C8-4DF2-8908-A2BED8A71BF6}"/>
              </a:ext>
            </a:extLst>
          </p:cNvPr>
          <p:cNvSpPr txBox="1">
            <a:spLocks noChangeArrowheads="1"/>
          </p:cNvSpPr>
          <p:nvPr/>
        </p:nvSpPr>
        <p:spPr bwMode="auto">
          <a:xfrm>
            <a:off x="326617" y="3053817"/>
            <a:ext cx="4955060" cy="74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dwells in you</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7C8CC62-DC06-4ACC-B092-FCA8AD51C4FA}"/>
              </a:ext>
            </a:extLst>
          </p:cNvPr>
          <p:cNvSpPr txBox="1">
            <a:spLocks noChangeArrowheads="1"/>
          </p:cNvSpPr>
          <p:nvPr/>
        </p:nvSpPr>
        <p:spPr bwMode="auto">
          <a:xfrm>
            <a:off x="4772540" y="3719538"/>
            <a:ext cx="36713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37CB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Christ</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B2BE5ECD-3F4F-419B-B37D-033E0496799B}"/>
              </a:ext>
            </a:extLst>
          </p:cNvPr>
          <p:cNvSpPr>
            <a:spLocks noChangeArrowheads="1"/>
          </p:cNvSpPr>
          <p:nvPr/>
        </p:nvSpPr>
        <p:spPr bwMode="auto">
          <a:xfrm>
            <a:off x="6738068" y="3744141"/>
            <a:ext cx="166298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614F9E7A-DC45-4379-AD59-0968298B433D}"/>
              </a:ext>
            </a:extLst>
          </p:cNvPr>
          <p:cNvSpPr>
            <a:spLocks noChangeArrowheads="1"/>
          </p:cNvSpPr>
          <p:nvPr/>
        </p:nvSpPr>
        <p:spPr bwMode="auto">
          <a:xfrm>
            <a:off x="536326" y="3072950"/>
            <a:ext cx="144487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i="0"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rPr>
              <a:t>God</a:t>
            </a:r>
            <a:endParaRPr kumimoji="0" lang="en-US" sz="4410" i="1"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12" name="Rectangle 6">
            <a:extLst>
              <a:ext uri="{FF2B5EF4-FFF2-40B4-BE49-F238E27FC236}">
                <a16:creationId xmlns:a16="http://schemas.microsoft.com/office/drawing/2014/main" id="{B9AFF0F9-032F-44C4-9528-5C2E336A9783}"/>
              </a:ext>
            </a:extLst>
          </p:cNvPr>
          <p:cNvSpPr>
            <a:spLocks noChangeArrowheads="1"/>
          </p:cNvSpPr>
          <p:nvPr/>
        </p:nvSpPr>
        <p:spPr bwMode="auto">
          <a:xfrm>
            <a:off x="3252534" y="2960665"/>
            <a:ext cx="784974" cy="93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w="11430"/>
                <a:solidFill>
                  <a:srgbClr val="37CB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Arrow: Right 12">
            <a:extLst>
              <a:ext uri="{FF2B5EF4-FFF2-40B4-BE49-F238E27FC236}">
                <a16:creationId xmlns:a16="http://schemas.microsoft.com/office/drawing/2014/main" id="{5A6FA2BB-7E9F-41D3-B339-2A4A6DEF88B3}"/>
              </a:ext>
            </a:extLst>
          </p:cNvPr>
          <p:cNvSpPr/>
          <p:nvPr/>
        </p:nvSpPr>
        <p:spPr>
          <a:xfrm>
            <a:off x="5209310" y="1932150"/>
            <a:ext cx="803190" cy="370703"/>
          </a:xfrm>
          <a:prstGeom prst="rightArrow">
            <a:avLst>
              <a:gd name="adj1" fmla="val 50000"/>
              <a:gd name="adj2" fmla="val 70000"/>
            </a:avLst>
          </a:prstGeom>
          <a:solidFill>
            <a:srgbClr val="FF9966"/>
          </a:solidFill>
          <a:ln>
            <a:solidFill>
              <a:schemeClr val="tx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156325F-83BB-43F9-B868-01380F27FCB7}"/>
              </a:ext>
            </a:extLst>
          </p:cNvPr>
          <p:cNvSpPr/>
          <p:nvPr/>
        </p:nvSpPr>
        <p:spPr>
          <a:xfrm>
            <a:off x="1261888" y="2602791"/>
            <a:ext cx="803190" cy="370703"/>
          </a:xfrm>
          <a:prstGeom prst="rightArrow">
            <a:avLst>
              <a:gd name="adj1" fmla="val 50000"/>
              <a:gd name="adj2" fmla="val 70000"/>
            </a:avLst>
          </a:prstGeom>
          <a:solidFill>
            <a:srgbClr val="37CBFF"/>
          </a:solidFill>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E392B358-A2EF-413D-B7E2-F5995588C174}"/>
              </a:ext>
            </a:extLst>
          </p:cNvPr>
          <p:cNvSpPr>
            <a:spLocks noChangeArrowheads="1"/>
          </p:cNvSpPr>
          <p:nvPr/>
        </p:nvSpPr>
        <p:spPr bwMode="auto">
          <a:xfrm>
            <a:off x="4485444" y="1595615"/>
            <a:ext cx="800100" cy="98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dirty="0">
                <a:solidFill>
                  <a:srgbClr val="FF9966"/>
                </a:solidFill>
                <a:effectLst>
                  <a:glow rad="88900">
                    <a:schemeClr val="tx1"/>
                  </a:glow>
                </a:effectLst>
                <a:latin typeface="+mj-lt"/>
                <a:ea typeface="+mj-ea"/>
                <a:cs typeface="+mj-cs"/>
              </a:rPr>
              <a:t>in</a:t>
            </a:r>
          </a:p>
        </p:txBody>
      </p:sp>
      <p:sp>
        <p:nvSpPr>
          <p:cNvPr id="16" name="Rectangle 6">
            <a:extLst>
              <a:ext uri="{FF2B5EF4-FFF2-40B4-BE49-F238E27FC236}">
                <a16:creationId xmlns:a16="http://schemas.microsoft.com/office/drawing/2014/main" id="{FF2B12B2-7E60-4D6A-B645-45F0E8FFDE3E}"/>
              </a:ext>
            </a:extLst>
          </p:cNvPr>
          <p:cNvSpPr>
            <a:spLocks noChangeArrowheads="1"/>
          </p:cNvSpPr>
          <p:nvPr/>
        </p:nvSpPr>
        <p:spPr bwMode="auto">
          <a:xfrm>
            <a:off x="547903" y="2280843"/>
            <a:ext cx="79356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normalizeH="0" baseline="0" noProof="0" dirty="0">
                <a:solidFill>
                  <a:srgbClr val="37CBFF"/>
                </a:solidFill>
                <a:effectLst>
                  <a:glow rad="88900">
                    <a:schemeClr val="tx1"/>
                  </a:glow>
                </a:effectLst>
                <a:uLnTx/>
                <a:uFillTx/>
                <a:latin typeface="Calibri" panose="020F0502020204030204" pitchFamily="34" charset="0"/>
                <a:ea typeface="+mn-ea"/>
                <a:cs typeface="+mn-cs"/>
              </a:rPr>
              <a:t>in</a:t>
            </a:r>
          </a:p>
        </p:txBody>
      </p:sp>
      <p:sp>
        <p:nvSpPr>
          <p:cNvPr id="17" name="Rectangle 2">
            <a:extLst>
              <a:ext uri="{FF2B5EF4-FFF2-40B4-BE49-F238E27FC236}">
                <a16:creationId xmlns:a16="http://schemas.microsoft.com/office/drawing/2014/main" id="{FE713EA8-D6C4-4A7D-8CBC-CE2CBBF8F22F}"/>
              </a:ext>
            </a:extLst>
          </p:cNvPr>
          <p:cNvSpPr txBox="1">
            <a:spLocks noChangeArrowheads="1"/>
          </p:cNvSpPr>
          <p:nvPr/>
        </p:nvSpPr>
        <p:spPr bwMode="auto">
          <a:xfrm>
            <a:off x="1909892" y="2368533"/>
            <a:ext cx="1713647" cy="77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normalizeH="0" baseline="0" noProof="0" dirty="0">
                <a:solidFill>
                  <a:srgbClr val="37CBFF"/>
                </a:solidFill>
                <a:effectLst>
                  <a:glow rad="88900">
                    <a:schemeClr val="tx1"/>
                  </a:glow>
                </a:effectLst>
                <a:uLnTx/>
                <a:uFillTx/>
                <a:latin typeface="Calibri" panose="020F0502020204030204" pitchFamily="34" charset="0"/>
                <a:ea typeface="+mj-ea"/>
                <a:cs typeface="+mj-cs"/>
              </a:rPr>
              <a:t>Spirit</a:t>
            </a:r>
            <a:endParaRPr kumimoji="0" lang="en-US" altLang="en-US" sz="4400" i="1" u="none" strike="noStrike" kern="0" normalizeH="0" baseline="0" noProof="0" dirty="0">
              <a:solidFill>
                <a:srgbClr val="37CBFF"/>
              </a:solidFill>
              <a:effectLst>
                <a:glow rad="88900">
                  <a:schemeClr val="tx1"/>
                </a:glo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93B23FBC-7555-4EE7-A688-E2121F0CA80B}"/>
              </a:ext>
            </a:extLst>
          </p:cNvPr>
          <p:cNvSpPr txBox="1">
            <a:spLocks noChangeArrowheads="1"/>
          </p:cNvSpPr>
          <p:nvPr/>
        </p:nvSpPr>
        <p:spPr bwMode="auto">
          <a:xfrm>
            <a:off x="5868928" y="1709068"/>
            <a:ext cx="15824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solidFill>
                  <a:srgbClr val="FF9966"/>
                </a:solidFill>
                <a:effectLst>
                  <a:glow rad="88900">
                    <a:schemeClr val="tx1"/>
                  </a:glow>
                </a:effectLst>
              </a:rPr>
              <a:t>flesh</a:t>
            </a:r>
          </a:p>
        </p:txBody>
      </p:sp>
      <p:sp>
        <p:nvSpPr>
          <p:cNvPr id="19" name="Freeform 58">
            <a:extLst>
              <a:ext uri="{FF2B5EF4-FFF2-40B4-BE49-F238E27FC236}">
                <a16:creationId xmlns:a16="http://schemas.microsoft.com/office/drawing/2014/main" id="{3FFC4E85-C280-41EF-88BB-40138C4FAE67}"/>
              </a:ext>
            </a:extLst>
          </p:cNvPr>
          <p:cNvSpPr>
            <a:spLocks/>
          </p:cNvSpPr>
          <p:nvPr/>
        </p:nvSpPr>
        <p:spPr bwMode="auto">
          <a:xfrm rot="5400000">
            <a:off x="4443123" y="2616780"/>
            <a:ext cx="987539" cy="1376000"/>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28043 w 28043"/>
              <a:gd name="connsiteY0" fmla="*/ 0 h 9894"/>
              <a:gd name="connsiteX1" fmla="*/ 5792 w 28043"/>
              <a:gd name="connsiteY1" fmla="*/ 730 h 9894"/>
              <a:gd name="connsiteX2" fmla="*/ 2044 w 28043"/>
              <a:gd name="connsiteY2" fmla="*/ 3986 h 9894"/>
              <a:gd name="connsiteX3" fmla="*/ 0 w 28043"/>
              <a:gd name="connsiteY3" fmla="*/ 9894 h 9894"/>
              <a:gd name="connsiteX0" fmla="*/ 9375 w 9375"/>
              <a:gd name="connsiteY0" fmla="*/ 0 h 13367"/>
              <a:gd name="connsiteX1" fmla="*/ 1440 w 9375"/>
              <a:gd name="connsiteY1" fmla="*/ 738 h 13367"/>
              <a:gd name="connsiteX2" fmla="*/ 104 w 9375"/>
              <a:gd name="connsiteY2" fmla="*/ 4029 h 13367"/>
              <a:gd name="connsiteX3" fmla="*/ 304 w 9375"/>
              <a:gd name="connsiteY3" fmla="*/ 13367 h 13367"/>
              <a:gd name="connsiteX0" fmla="*/ 10226 w 10226"/>
              <a:gd name="connsiteY0" fmla="*/ 0 h 10120"/>
              <a:gd name="connsiteX1" fmla="*/ 1762 w 10226"/>
              <a:gd name="connsiteY1" fmla="*/ 552 h 10120"/>
              <a:gd name="connsiteX2" fmla="*/ 337 w 10226"/>
              <a:gd name="connsiteY2" fmla="*/ 3014 h 10120"/>
              <a:gd name="connsiteX3" fmla="*/ 0 w 10226"/>
              <a:gd name="connsiteY3" fmla="*/ 10120 h 10120"/>
              <a:gd name="connsiteX0" fmla="*/ 10226 w 10226"/>
              <a:gd name="connsiteY0" fmla="*/ 0 h 10120"/>
              <a:gd name="connsiteX1" fmla="*/ 1762 w 10226"/>
              <a:gd name="connsiteY1" fmla="*/ 552 h 10120"/>
              <a:gd name="connsiteX2" fmla="*/ 337 w 10226"/>
              <a:gd name="connsiteY2" fmla="*/ 3014 h 10120"/>
              <a:gd name="connsiteX3" fmla="*/ 0 w 10226"/>
              <a:gd name="connsiteY3" fmla="*/ 10120 h 10120"/>
              <a:gd name="connsiteX0" fmla="*/ 8025 w 8025"/>
              <a:gd name="connsiteY0" fmla="*/ 0 h 9880"/>
              <a:gd name="connsiteX1" fmla="*/ 1762 w 8025"/>
              <a:gd name="connsiteY1" fmla="*/ 312 h 9880"/>
              <a:gd name="connsiteX2" fmla="*/ 337 w 8025"/>
              <a:gd name="connsiteY2" fmla="*/ 2774 h 9880"/>
              <a:gd name="connsiteX3" fmla="*/ 0 w 8025"/>
              <a:gd name="connsiteY3" fmla="*/ 9880 h 9880"/>
              <a:gd name="connsiteX0" fmla="*/ 11234 w 11234"/>
              <a:gd name="connsiteY0" fmla="*/ 0 h 10121"/>
              <a:gd name="connsiteX1" fmla="*/ 2196 w 11234"/>
              <a:gd name="connsiteY1" fmla="*/ 437 h 10121"/>
              <a:gd name="connsiteX2" fmla="*/ 420 w 11234"/>
              <a:gd name="connsiteY2" fmla="*/ 2929 h 10121"/>
              <a:gd name="connsiteX3" fmla="*/ 0 w 11234"/>
              <a:gd name="connsiteY3" fmla="*/ 10121 h 10121"/>
              <a:gd name="connsiteX0" fmla="*/ 11234 w 11234"/>
              <a:gd name="connsiteY0" fmla="*/ 0 h 10121"/>
              <a:gd name="connsiteX1" fmla="*/ 2196 w 11234"/>
              <a:gd name="connsiteY1" fmla="*/ 437 h 10121"/>
              <a:gd name="connsiteX2" fmla="*/ 420 w 11234"/>
              <a:gd name="connsiteY2" fmla="*/ 2929 h 10121"/>
              <a:gd name="connsiteX3" fmla="*/ 0 w 11234"/>
              <a:gd name="connsiteY3" fmla="*/ 10121 h 10121"/>
              <a:gd name="connsiteX0" fmla="*/ 11234 w 11234"/>
              <a:gd name="connsiteY0" fmla="*/ 0 h 12306"/>
              <a:gd name="connsiteX1" fmla="*/ 2196 w 11234"/>
              <a:gd name="connsiteY1" fmla="*/ 437 h 12306"/>
              <a:gd name="connsiteX2" fmla="*/ 420 w 11234"/>
              <a:gd name="connsiteY2" fmla="*/ 2929 h 12306"/>
              <a:gd name="connsiteX3" fmla="*/ 0 w 11234"/>
              <a:gd name="connsiteY3" fmla="*/ 12306 h 12306"/>
              <a:gd name="connsiteX0" fmla="*/ 11234 w 11234"/>
              <a:gd name="connsiteY0" fmla="*/ 74 h 12380"/>
              <a:gd name="connsiteX1" fmla="*/ 2196 w 11234"/>
              <a:gd name="connsiteY1" fmla="*/ 511 h 12380"/>
              <a:gd name="connsiteX2" fmla="*/ 2203 w 11234"/>
              <a:gd name="connsiteY2" fmla="*/ 4824 h 12380"/>
              <a:gd name="connsiteX3" fmla="*/ 0 w 11234"/>
              <a:gd name="connsiteY3" fmla="*/ 12380 h 12380"/>
              <a:gd name="connsiteX0" fmla="*/ 11234 w 11234"/>
              <a:gd name="connsiteY0" fmla="*/ 0 h 12306"/>
              <a:gd name="connsiteX1" fmla="*/ 4528 w 11234"/>
              <a:gd name="connsiteY1" fmla="*/ 2258 h 12306"/>
              <a:gd name="connsiteX2" fmla="*/ 2203 w 11234"/>
              <a:gd name="connsiteY2" fmla="*/ 4750 h 12306"/>
              <a:gd name="connsiteX3" fmla="*/ 0 w 11234"/>
              <a:gd name="connsiteY3" fmla="*/ 12306 h 12306"/>
              <a:gd name="connsiteX0" fmla="*/ 11234 w 11234"/>
              <a:gd name="connsiteY0" fmla="*/ 0 h 12306"/>
              <a:gd name="connsiteX1" fmla="*/ 4802 w 11234"/>
              <a:gd name="connsiteY1" fmla="*/ 1772 h 12306"/>
              <a:gd name="connsiteX2" fmla="*/ 2203 w 11234"/>
              <a:gd name="connsiteY2" fmla="*/ 4750 h 12306"/>
              <a:gd name="connsiteX3" fmla="*/ 0 w 11234"/>
              <a:gd name="connsiteY3" fmla="*/ 12306 h 12306"/>
              <a:gd name="connsiteX0" fmla="*/ 11234 w 11234"/>
              <a:gd name="connsiteY0" fmla="*/ 0 h 12306"/>
              <a:gd name="connsiteX1" fmla="*/ 4802 w 11234"/>
              <a:gd name="connsiteY1" fmla="*/ 1772 h 12306"/>
              <a:gd name="connsiteX2" fmla="*/ 2203 w 11234"/>
              <a:gd name="connsiteY2" fmla="*/ 4750 h 12306"/>
              <a:gd name="connsiteX3" fmla="*/ 0 w 11234"/>
              <a:gd name="connsiteY3" fmla="*/ 12306 h 12306"/>
              <a:gd name="connsiteX0" fmla="*/ 11234 w 11234"/>
              <a:gd name="connsiteY0" fmla="*/ 0 h 12306"/>
              <a:gd name="connsiteX1" fmla="*/ 4802 w 11234"/>
              <a:gd name="connsiteY1" fmla="*/ 1772 h 12306"/>
              <a:gd name="connsiteX2" fmla="*/ 2066 w 11234"/>
              <a:gd name="connsiteY2" fmla="*/ 4993 h 12306"/>
              <a:gd name="connsiteX3" fmla="*/ 0 w 11234"/>
              <a:gd name="connsiteY3" fmla="*/ 12306 h 12306"/>
              <a:gd name="connsiteX0" fmla="*/ 11097 w 11097"/>
              <a:gd name="connsiteY0" fmla="*/ 0 h 12792"/>
              <a:gd name="connsiteX1" fmla="*/ 4665 w 11097"/>
              <a:gd name="connsiteY1" fmla="*/ 1772 h 12792"/>
              <a:gd name="connsiteX2" fmla="*/ 1929 w 11097"/>
              <a:gd name="connsiteY2" fmla="*/ 4993 h 12792"/>
              <a:gd name="connsiteX3" fmla="*/ 0 w 11097"/>
              <a:gd name="connsiteY3" fmla="*/ 12792 h 12792"/>
              <a:gd name="connsiteX0" fmla="*/ 11097 w 11097"/>
              <a:gd name="connsiteY0" fmla="*/ 0 h 12792"/>
              <a:gd name="connsiteX1" fmla="*/ 4665 w 11097"/>
              <a:gd name="connsiteY1" fmla="*/ 1772 h 12792"/>
              <a:gd name="connsiteX2" fmla="*/ 1929 w 11097"/>
              <a:gd name="connsiteY2" fmla="*/ 4993 h 12792"/>
              <a:gd name="connsiteX3" fmla="*/ 0 w 11097"/>
              <a:gd name="connsiteY3" fmla="*/ 12792 h 12792"/>
              <a:gd name="connsiteX0" fmla="*/ 11097 w 11097"/>
              <a:gd name="connsiteY0" fmla="*/ 0 h 12792"/>
              <a:gd name="connsiteX1" fmla="*/ 4665 w 11097"/>
              <a:gd name="connsiteY1" fmla="*/ 1772 h 12792"/>
              <a:gd name="connsiteX2" fmla="*/ 1655 w 11097"/>
              <a:gd name="connsiteY2" fmla="*/ 5114 h 12792"/>
              <a:gd name="connsiteX3" fmla="*/ 0 w 11097"/>
              <a:gd name="connsiteY3" fmla="*/ 12792 h 12792"/>
              <a:gd name="connsiteX0" fmla="*/ 10961 w 10961"/>
              <a:gd name="connsiteY0" fmla="*/ 0 h 13520"/>
              <a:gd name="connsiteX1" fmla="*/ 4529 w 10961"/>
              <a:gd name="connsiteY1" fmla="*/ 1772 h 13520"/>
              <a:gd name="connsiteX2" fmla="*/ 1519 w 10961"/>
              <a:gd name="connsiteY2" fmla="*/ 5114 h 13520"/>
              <a:gd name="connsiteX3" fmla="*/ 1 w 10961"/>
              <a:gd name="connsiteY3" fmla="*/ 13520 h 13520"/>
            </a:gdLst>
            <a:ahLst/>
            <a:cxnLst>
              <a:cxn ang="0">
                <a:pos x="connsiteX0" y="connsiteY0"/>
              </a:cxn>
              <a:cxn ang="0">
                <a:pos x="connsiteX1" y="connsiteY1"/>
              </a:cxn>
              <a:cxn ang="0">
                <a:pos x="connsiteX2" y="connsiteY2"/>
              </a:cxn>
              <a:cxn ang="0">
                <a:pos x="connsiteX3" y="connsiteY3"/>
              </a:cxn>
            </a:cxnLst>
            <a:rect l="l" t="t" r="r" b="b"/>
            <a:pathLst>
              <a:path w="10961" h="13520">
                <a:moveTo>
                  <a:pt x="10961" y="0"/>
                </a:moveTo>
                <a:cubicBezTo>
                  <a:pt x="9176" y="377"/>
                  <a:pt x="6103" y="920"/>
                  <a:pt x="4529" y="1772"/>
                </a:cubicBezTo>
                <a:cubicBezTo>
                  <a:pt x="2955" y="2624"/>
                  <a:pt x="2011" y="4011"/>
                  <a:pt x="1519" y="5114"/>
                </a:cubicBezTo>
                <a:cubicBezTo>
                  <a:pt x="1025" y="6216"/>
                  <a:pt x="-24" y="10463"/>
                  <a:pt x="1" y="13520"/>
                </a:cubicBezTo>
              </a:path>
            </a:pathLst>
          </a:custGeom>
          <a:solidFill>
            <a:srgbClr val="37CBFF">
              <a:alpha val="0"/>
            </a:srgbClr>
          </a:solidFill>
          <a:ln w="76200">
            <a:solidFill>
              <a:srgbClr val="37CBFF"/>
            </a:solidFill>
            <a:round/>
            <a:headEnd type="none" w="med" len="med"/>
            <a:tailEnd type="triangle" w="med" len="med"/>
          </a:ln>
          <a:effectLst>
            <a:glow rad="76200">
              <a:schemeClr val="tx1"/>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 name="&quot;No&quot; Symbol 39">
            <a:extLst>
              <a:ext uri="{FF2B5EF4-FFF2-40B4-BE49-F238E27FC236}">
                <a16:creationId xmlns:a16="http://schemas.microsoft.com/office/drawing/2014/main" id="{F0D4B50C-C5F7-4F7D-9AD0-F4FA9C722EE1}"/>
              </a:ext>
            </a:extLst>
          </p:cNvPr>
          <p:cNvSpPr/>
          <p:nvPr/>
        </p:nvSpPr>
        <p:spPr>
          <a:xfrm>
            <a:off x="7222714" y="3819359"/>
            <a:ext cx="611470" cy="592003"/>
          </a:xfrm>
          <a:prstGeom prst="noSmoking">
            <a:avLst>
              <a:gd name="adj" fmla="val 1208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quot;No&quot; Symbol 39">
            <a:extLst>
              <a:ext uri="{FF2B5EF4-FFF2-40B4-BE49-F238E27FC236}">
                <a16:creationId xmlns:a16="http://schemas.microsoft.com/office/drawing/2014/main" id="{1716A960-04F7-4C04-BE79-A159961AF03C}"/>
              </a:ext>
            </a:extLst>
          </p:cNvPr>
          <p:cNvSpPr/>
          <p:nvPr/>
        </p:nvSpPr>
        <p:spPr>
          <a:xfrm>
            <a:off x="970195" y="3139738"/>
            <a:ext cx="611470" cy="592003"/>
          </a:xfrm>
          <a:prstGeom prst="noSmoking">
            <a:avLst>
              <a:gd name="adj" fmla="val 1208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16" fill="hold" grpId="0" nodeType="withEffect">
                                  <p:stCondLst>
                                    <p:cond delay="100"/>
                                  </p:stCondLst>
                                  <p:childTnLst>
                                    <p:anim calcmode="lin" valueType="num">
                                      <p:cBhvr>
                                        <p:cTn id="6" dur="500"/>
                                        <p:tgtEl>
                                          <p:spTgt spid="5"/>
                                        </p:tgtEl>
                                        <p:attrNameLst>
                                          <p:attrName>ppt_w</p:attrName>
                                        </p:attrNameLst>
                                      </p:cBhvr>
                                      <p:tavLst>
                                        <p:tav tm="0">
                                          <p:val>
                                            <p:strVal val="ppt_w"/>
                                          </p:val>
                                        </p:tav>
                                        <p:tav tm="100000">
                                          <p:val>
                                            <p:strVal val="4*ppt_w"/>
                                          </p:val>
                                        </p:tav>
                                      </p:tavLst>
                                    </p:anim>
                                    <p:anim calcmode="lin" valueType="num">
                                      <p:cBhvr>
                                        <p:cTn id="7" dur="500"/>
                                        <p:tgtEl>
                                          <p:spTgt spid="5"/>
                                        </p:tgtEl>
                                        <p:attrNameLst>
                                          <p:attrName>ppt_h</p:attrName>
                                        </p:attrNameLst>
                                      </p:cBhvr>
                                      <p:tavLst>
                                        <p:tav tm="0">
                                          <p:val>
                                            <p:strVal val="ppt_h"/>
                                          </p:val>
                                        </p:tav>
                                        <p:tav tm="100000">
                                          <p:val>
                                            <p:strVal val="4*ppt_h"/>
                                          </p:val>
                                        </p:tav>
                                      </p:tavLst>
                                    </p:anim>
                                    <p:set>
                                      <p:cBhvr>
                                        <p:cTn id="8" dur="1" fill="hold">
                                          <p:stCondLst>
                                            <p:cond delay="499"/>
                                          </p:stCondLst>
                                        </p:cTn>
                                        <p:tgtEl>
                                          <p:spTgt spid="5"/>
                                        </p:tgtEl>
                                        <p:attrNameLst>
                                          <p:attrName>style.visibility</p:attrName>
                                        </p:attrNameLst>
                                      </p:cBhvr>
                                      <p:to>
                                        <p:strVal val="hidden"/>
                                      </p:to>
                                    </p:set>
                                  </p:childTnLst>
                                </p:cTn>
                              </p:par>
                              <p:par>
                                <p:cTn id="9" presetID="10" presetClass="exit" presetSubtype="0" fill="hold" grpId="1" nodeType="withEffect">
                                  <p:stCondLst>
                                    <p:cond delay="10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ntr" presetSubtype="0" fill="hold" grpId="0" nodeType="withEffect">
                                  <p:stCondLst>
                                    <p:cond delay="3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600"/>
                                        <p:tgtEl>
                                          <p:spTgt spid="7"/>
                                        </p:tgtEl>
                                      </p:cBhvr>
                                    </p:animEffect>
                                  </p:childTnLst>
                                </p:cTn>
                              </p:par>
                              <p:par>
                                <p:cTn id="27" presetID="18" presetClass="emph" presetSubtype="0" fill="hold" grpId="1" nodeType="withEffect">
                                  <p:stCondLst>
                                    <p:cond delay="0"/>
                                  </p:stCondLst>
                                  <p:childTnLst>
                                    <p:set>
                                      <p:cBhvr override="childStyle">
                                        <p:cTn id="28" dur="6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600"/>
                                        <p:tgtEl>
                                          <p:spTgt spid="8"/>
                                        </p:tgtEl>
                                      </p:cBhvr>
                                    </p:animEffect>
                                  </p:childTnLst>
                                </p:cTn>
                              </p:par>
                              <p:par>
                                <p:cTn id="32" presetID="0" presetClass="entr" presetSubtype="0" fill="hold" grpId="0" nodeType="withEffect">
                                  <p:stCondLst>
                                    <p:cond delay="500"/>
                                  </p:stCondLst>
                                  <p:iterate type="lt">
                                    <p:tmPct val="10000"/>
                                  </p:iterate>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stCondLst>
                                            <p:cond delay="0"/>
                                          </p:stCondLst>
                                        </p:cTn>
                                        <p:tgtEl>
                                          <p:spTgt spid="10"/>
                                        </p:tgtEl>
                                      </p:cBhvr>
                                    </p:animEffect>
                                    <p:anim to="" calcmode="lin" valueType="num">
                                      <p:cBhvr>
                                        <p:cTn id="3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7" fill="hold">
                            <p:stCondLst>
                              <p:cond delay="11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par>
                                <p:cTn id="41" presetID="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stCondLst>
                                            <p:cond delay="0"/>
                                          </p:stCondLst>
                                        </p:cTn>
                                        <p:tgtEl>
                                          <p:spTgt spid="12"/>
                                        </p:tgtEl>
                                      </p:cBhvr>
                                    </p:animEffect>
                                    <p:anim to="" calcmode="lin" valueType="num">
                                      <p:cBhvr>
                                        <p:cTn id="4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25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8" presetClass="emph" presetSubtype="0" fill="hold" grpId="1" nodeType="withEffect">
                                  <p:stCondLst>
                                    <p:cond delay="250"/>
                                  </p:stCondLst>
                                  <p:childTnLst>
                                    <p:set>
                                      <p:cBhvr override="childStyle">
                                        <p:cTn id="52" dur="500" fill="hold"/>
                                        <p:tgtEl>
                                          <p:spTgt spid="4"/>
                                        </p:tgtEl>
                                        <p:attrNameLst>
                                          <p:attrName>style.textDecorationUnderline</p:attrName>
                                        </p:attrNameLst>
                                      </p:cBhvr>
                                      <p:to>
                                        <p:strVal val="true"/>
                                      </p:to>
                                    </p:set>
                                  </p:childTnLst>
                                </p:cTn>
                              </p:par>
                              <p:par>
                                <p:cTn id="53" presetID="22" presetClass="entr" presetSubtype="8" fill="hold" grpId="0" nodeType="withEffect">
                                  <p:stCondLst>
                                    <p:cond delay="25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par>
                                <p:cTn id="56" presetID="37" presetClass="path" presetSubtype="0" accel="50000" decel="50000" fill="hold" grpId="3" nodeType="withEffect">
                                  <p:stCondLst>
                                    <p:cond delay="0"/>
                                  </p:stCondLst>
                                  <p:iterate type="lt">
                                    <p:tmPct val="0"/>
                                  </p:iterate>
                                  <p:childTnLst>
                                    <p:animMotion origin="layout" path="M -3.61111E-6 -1.48148E-6 C 0.02032 -1.48148E-6 0.05052 -0.01805 0.06806 -0.04213 C 0.08542 -0.06667 0.09497 -0.09722 0.10556 -0.14514 C 0.11459 -0.19792 0.12032 -0.28796 0.1257 -0.35648 C 0.13091 -0.425 0.13438 -0.52315 0.13681 -0.55648 " pathEditMode="relative" rAng="0" ptsTypes="AAAAA">
                                      <p:cBhvr>
                                        <p:cTn id="57" dur="1500" fill="hold"/>
                                        <p:tgtEl>
                                          <p:spTgt spid="10"/>
                                        </p:tgtEl>
                                        <p:attrNameLst>
                                          <p:attrName>ppt_x</p:attrName>
                                          <p:attrName>ppt_y</p:attrName>
                                        </p:attrNameLst>
                                      </p:cBhvr>
                                      <p:rCtr x="6840" y="-27824"/>
                                    </p:animMotion>
                                  </p:childTnLst>
                                </p:cTn>
                              </p:par>
                              <p:par>
                                <p:cTn id="58" presetID="22" presetClass="exit" presetSubtype="8" fill="hold" grpId="2" nodeType="withEffect">
                                  <p:stCondLst>
                                    <p:cond delay="0"/>
                                  </p:stCondLst>
                                  <p:childTnLst>
                                    <p:animEffect transition="out" filter="wipe(left)">
                                      <p:cBhvr>
                                        <p:cTn id="59" dur="750"/>
                                        <p:tgtEl>
                                          <p:spTgt spid="7"/>
                                        </p:tgtEl>
                                      </p:cBhvr>
                                    </p:animEffect>
                                    <p:set>
                                      <p:cBhvr>
                                        <p:cTn id="60" dur="1" fill="hold">
                                          <p:stCondLst>
                                            <p:cond delay="749"/>
                                          </p:stCondLst>
                                        </p:cTn>
                                        <p:tgtEl>
                                          <p:spTgt spid="7"/>
                                        </p:tgtEl>
                                        <p:attrNameLst>
                                          <p:attrName>style.visibility</p:attrName>
                                        </p:attrNameLst>
                                      </p:cBhvr>
                                      <p:to>
                                        <p:strVal val="hidden"/>
                                      </p:to>
                                    </p:set>
                                  </p:childTnLst>
                                </p:cTn>
                              </p:par>
                              <p:par>
                                <p:cTn id="61" presetID="22" presetClass="exit" presetSubtype="8" fill="hold" grpId="1" nodeType="withEffect">
                                  <p:stCondLst>
                                    <p:cond delay="0"/>
                                  </p:stCondLst>
                                  <p:childTnLst>
                                    <p:animEffect transition="out" filter="wipe(left)">
                                      <p:cBhvr>
                                        <p:cTn id="62" dur="750"/>
                                        <p:tgtEl>
                                          <p:spTgt spid="8"/>
                                        </p:tgtEl>
                                      </p:cBhvr>
                                    </p:animEffect>
                                    <p:set>
                                      <p:cBhvr>
                                        <p:cTn id="63" dur="1" fill="hold">
                                          <p:stCondLst>
                                            <p:cond delay="749"/>
                                          </p:stCondLst>
                                        </p:cTn>
                                        <p:tgtEl>
                                          <p:spTgt spid="8"/>
                                        </p:tgtEl>
                                        <p:attrNameLst>
                                          <p:attrName>style.visibility</p:attrName>
                                        </p:attrNameLst>
                                      </p:cBhvr>
                                      <p:to>
                                        <p:strVal val="hidden"/>
                                      </p:to>
                                    </p:set>
                                  </p:childTnLst>
                                </p:cTn>
                              </p:par>
                              <p:par>
                                <p:cTn id="64" presetID="22" presetClass="exit" presetSubtype="8" fill="hold" grpId="1" nodeType="withEffect">
                                  <p:stCondLst>
                                    <p:cond delay="250"/>
                                  </p:stCondLst>
                                  <p:childTnLst>
                                    <p:animEffect transition="out" filter="wipe(left)">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0" presetClass="entr" presetSubtype="0" fill="hold" grpId="0" nodeType="withEffect">
                                  <p:stCondLst>
                                    <p:cond delay="750"/>
                                  </p:stCondLst>
                                  <p:iterate type="lt">
                                    <p:tmPct val="10000"/>
                                  </p:iterate>
                                  <p:childTnLst>
                                    <p:set>
                                      <p:cBhvr>
                                        <p:cTn id="68" dur="1" fill="hold">
                                          <p:stCondLst>
                                            <p:cond delay="0"/>
                                          </p:stCondLst>
                                        </p:cTn>
                                        <p:tgtEl>
                                          <p:spTgt spid="11"/>
                                        </p:tgtEl>
                                        <p:attrNameLst>
                                          <p:attrName>style.visibility</p:attrName>
                                        </p:attrNameLst>
                                      </p:cBhvr>
                                      <p:to>
                                        <p:strVal val="visible"/>
                                      </p:to>
                                    </p:set>
                                    <p:animEffect transition="in" filter="dissolve">
                                      <p:cBhvr>
                                        <p:cTn id="69" dur="500">
                                          <p:stCondLst>
                                            <p:cond delay="0"/>
                                          </p:stCondLst>
                                        </p:cTn>
                                        <p:tgtEl>
                                          <p:spTgt spid="11"/>
                                        </p:tgtEl>
                                      </p:cBhvr>
                                    </p:animEffect>
                                    <p:anim to="" calcmode="lin" valueType="num">
                                      <p:cBhvr>
                                        <p:cTn id="7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72" presetID="26" presetClass="emph" presetSubtype="0" fill="hold" grpId="1" nodeType="withEffect">
                                  <p:stCondLst>
                                    <p:cond delay="1500"/>
                                  </p:stCondLst>
                                  <p:iterate type="lt">
                                    <p:tmPct val="0"/>
                                  </p:iterate>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right)">
                                      <p:cBhvr>
                                        <p:cTn id="79" dur="500"/>
                                        <p:tgtEl>
                                          <p:spTgt spid="19"/>
                                        </p:tgtEl>
                                      </p:cBhvr>
                                    </p:animEffect>
                                  </p:childTnLst>
                                </p:cTn>
                              </p:par>
                              <p:par>
                                <p:cTn id="80" presetID="26" presetClass="emph" presetSubtype="0" fill="hold" grpId="2" nodeType="withEffect">
                                  <p:stCondLst>
                                    <p:cond delay="400"/>
                                  </p:stCondLst>
                                  <p:childTnLst>
                                    <p:animEffect transition="out" filter="fade">
                                      <p:cBhvr>
                                        <p:cTn id="81" dur="500" tmFilter="0, 0; .2, .5; .8, .5; 1, 0"/>
                                        <p:tgtEl>
                                          <p:spTgt spid="6"/>
                                        </p:tgtEl>
                                      </p:cBhvr>
                                    </p:animEffect>
                                    <p:animScale>
                                      <p:cBhvr>
                                        <p:cTn id="82" dur="250" autoRev="1" fill="hold"/>
                                        <p:tgtEl>
                                          <p:spTgt spid="6"/>
                                        </p:tgtEl>
                                      </p:cBhvr>
                                      <p:by x="105000" y="105000"/>
                                    </p:animScale>
                                  </p:childTnLst>
                                </p:cTn>
                              </p:par>
                              <p:par>
                                <p:cTn id="83" presetID="0" presetClass="entr" presetSubtype="0" fill="hold" grpId="0" nodeType="withEffect">
                                  <p:stCondLst>
                                    <p:cond delay="400"/>
                                  </p:stCondLst>
                                  <p:childTnLst>
                                    <p:set>
                                      <p:cBhvr>
                                        <p:cTn id="84" dur="1" fill="hold">
                                          <p:stCondLst>
                                            <p:cond delay="0"/>
                                          </p:stCondLst>
                                        </p:cTn>
                                        <p:tgtEl>
                                          <p:spTgt spid="16"/>
                                        </p:tgtEl>
                                        <p:attrNameLst>
                                          <p:attrName>style.visibility</p:attrName>
                                        </p:attrNameLst>
                                      </p:cBhvr>
                                      <p:to>
                                        <p:strVal val="visible"/>
                                      </p:to>
                                    </p:set>
                                    <p:animEffect transition="in" filter="dissolve">
                                      <p:cBhvr>
                                        <p:cTn id="85" dur="500">
                                          <p:stCondLst>
                                            <p:cond delay="0"/>
                                          </p:stCondLst>
                                        </p:cTn>
                                        <p:tgtEl>
                                          <p:spTgt spid="16"/>
                                        </p:tgtEl>
                                      </p:cBhvr>
                                    </p:animEffect>
                                    <p:anim to="" calcmode="lin" valueType="num">
                                      <p:cBhvr>
                                        <p:cTn id="8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87"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88" presetID="22" presetClass="entr" presetSubtype="8" fill="hold" grpId="0" nodeType="withEffect">
                                  <p:stCondLst>
                                    <p:cond delay="80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par>
                                <p:cTn id="91" presetID="22" presetClass="exit" presetSubtype="2" fill="hold" nodeType="withEffect">
                                  <p:stCondLst>
                                    <p:cond delay="1250"/>
                                  </p:stCondLst>
                                  <p:childTnLst>
                                    <p:animEffect transition="out" filter="wipe(right)">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22" presetClass="entr" presetSubtype="8" fill="hold" grpId="0" nodeType="withEffect">
                                  <p:stCondLst>
                                    <p:cond delay="1100"/>
                                  </p:stCondLst>
                                  <p:childTnLst>
                                    <p:set>
                                      <p:cBhvr>
                                        <p:cTn id="95" dur="1" fill="hold">
                                          <p:stCondLst>
                                            <p:cond delay="0"/>
                                          </p:stCondLst>
                                        </p:cTn>
                                        <p:tgtEl>
                                          <p:spTgt spid="17"/>
                                        </p:tgtEl>
                                        <p:attrNameLst>
                                          <p:attrName>style.visibility</p:attrName>
                                        </p:attrNameLst>
                                      </p:cBhvr>
                                      <p:to>
                                        <p:strVal val="visible"/>
                                      </p:to>
                                    </p:set>
                                    <p:animEffect transition="in" filter="wipe(left)">
                                      <p:cBhvr>
                                        <p:cTn id="96" dur="500"/>
                                        <p:tgtEl>
                                          <p:spTgt spid="17"/>
                                        </p:tgtEl>
                                      </p:cBhvr>
                                    </p:animEffect>
                                  </p:childTnLst>
                                </p:cTn>
                              </p:par>
                              <p:par>
                                <p:cTn id="97" presetID="0" presetClass="entr" presetSubtype="0" fill="hold" grpId="0" nodeType="withEffect">
                                  <p:stCondLst>
                                    <p:cond delay="1500"/>
                                  </p:stCondLst>
                                  <p:childTnLst>
                                    <p:set>
                                      <p:cBhvr>
                                        <p:cTn id="98" dur="1" fill="hold">
                                          <p:stCondLst>
                                            <p:cond delay="0"/>
                                          </p:stCondLst>
                                        </p:cTn>
                                        <p:tgtEl>
                                          <p:spTgt spid="15"/>
                                        </p:tgtEl>
                                        <p:attrNameLst>
                                          <p:attrName>style.visibility</p:attrName>
                                        </p:attrNameLst>
                                      </p:cBhvr>
                                      <p:to>
                                        <p:strVal val="visible"/>
                                      </p:to>
                                    </p:set>
                                    <p:animEffect transition="in" filter="dissolve">
                                      <p:cBhvr>
                                        <p:cTn id="99" dur="500">
                                          <p:stCondLst>
                                            <p:cond delay="0"/>
                                          </p:stCondLst>
                                        </p:cTn>
                                        <p:tgtEl>
                                          <p:spTgt spid="15"/>
                                        </p:tgtEl>
                                      </p:cBhvr>
                                    </p:animEffect>
                                    <p:anim to="" calcmode="lin" valueType="num">
                                      <p:cBhvr>
                                        <p:cTn id="100"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102" presetID="22" presetClass="entr" presetSubtype="8" fill="hold" grpId="0" nodeType="withEffect">
                                  <p:stCondLst>
                                    <p:cond delay="190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par>
                                <p:cTn id="105" presetID="22" presetClass="entr" presetSubtype="8" fill="hold" grpId="0" nodeType="withEffect">
                                  <p:stCondLst>
                                    <p:cond delay="2300"/>
                                  </p:stCondLst>
                                  <p:childTnLst>
                                    <p:set>
                                      <p:cBhvr>
                                        <p:cTn id="106" dur="1" fill="hold">
                                          <p:stCondLst>
                                            <p:cond delay="0"/>
                                          </p:stCondLst>
                                        </p:cTn>
                                        <p:tgtEl>
                                          <p:spTgt spid="18"/>
                                        </p:tgtEl>
                                        <p:attrNameLst>
                                          <p:attrName>style.visibility</p:attrName>
                                        </p:attrNameLst>
                                      </p:cBhvr>
                                      <p:to>
                                        <p:strVal val="visible"/>
                                      </p:to>
                                    </p:set>
                                    <p:animEffect transition="in" filter="wipe(left)">
                                      <p:cBhvr>
                                        <p:cTn id="107" dur="500"/>
                                        <p:tgtEl>
                                          <p:spTgt spid="18"/>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grpId="3" nodeType="clickEffect">
                                  <p:stCondLst>
                                    <p:cond delay="0"/>
                                  </p:stCondLst>
                                  <p:childTnLst>
                                    <p:animMotion origin="layout" path="M 2.77778E-6 -3.33333E-6 L -0.10608 0.29514 " pathEditMode="relative" rAng="0" ptsTypes="AA">
                                      <p:cBhvr>
                                        <p:cTn id="111" dur="2000" fill="hold"/>
                                        <p:tgtEl>
                                          <p:spTgt spid="6"/>
                                        </p:tgtEl>
                                        <p:attrNameLst>
                                          <p:attrName>ppt_x</p:attrName>
                                          <p:attrName>ppt_y</p:attrName>
                                        </p:attrNameLst>
                                      </p:cBhvr>
                                      <p:rCtr x="-5313" y="14745"/>
                                    </p:animMotion>
                                  </p:childTnLst>
                                </p:cTn>
                              </p:par>
                              <p:par>
                                <p:cTn id="112" presetID="10" presetClass="exit" presetSubtype="0" fill="hold" grpId="1" nodeType="withEffect">
                                  <p:stCondLst>
                                    <p:cond delay="750"/>
                                  </p:stCondLst>
                                  <p:childTnLst>
                                    <p:animEffect transition="out" filter="fade">
                                      <p:cBhvr>
                                        <p:cTn id="113" dur="750"/>
                                        <p:tgtEl>
                                          <p:spTgt spid="17"/>
                                        </p:tgtEl>
                                      </p:cBhvr>
                                    </p:animEffect>
                                    <p:set>
                                      <p:cBhvr>
                                        <p:cTn id="114" dur="1" fill="hold">
                                          <p:stCondLst>
                                            <p:cond delay="749"/>
                                          </p:stCondLst>
                                        </p:cTn>
                                        <p:tgtEl>
                                          <p:spTgt spid="17"/>
                                        </p:tgtEl>
                                        <p:attrNameLst>
                                          <p:attrName>style.visibility</p:attrName>
                                        </p:attrNameLst>
                                      </p:cBhvr>
                                      <p:to>
                                        <p:strVal val="hidden"/>
                                      </p:to>
                                    </p:set>
                                  </p:childTnLst>
                                </p:cTn>
                              </p:par>
                              <p:par>
                                <p:cTn id="115" presetID="10" presetClass="exit" presetSubtype="0" fill="hold" grpId="1" nodeType="withEffect">
                                  <p:stCondLst>
                                    <p:cond delay="750"/>
                                  </p:stCondLst>
                                  <p:childTnLst>
                                    <p:animEffect transition="out" filter="fade">
                                      <p:cBhvr>
                                        <p:cTn id="116" dur="750"/>
                                        <p:tgtEl>
                                          <p:spTgt spid="18"/>
                                        </p:tgtEl>
                                      </p:cBhvr>
                                    </p:animEffect>
                                    <p:set>
                                      <p:cBhvr>
                                        <p:cTn id="117" dur="1" fill="hold">
                                          <p:stCondLst>
                                            <p:cond delay="749"/>
                                          </p:stCondLst>
                                        </p:cTn>
                                        <p:tgtEl>
                                          <p:spTgt spid="18"/>
                                        </p:tgtEl>
                                        <p:attrNameLst>
                                          <p:attrName>style.visibility</p:attrName>
                                        </p:attrNameLst>
                                      </p:cBhvr>
                                      <p:to>
                                        <p:strVal val="hidden"/>
                                      </p:to>
                                    </p:set>
                                  </p:childTnLst>
                                </p:cTn>
                              </p:par>
                              <p:par>
                                <p:cTn id="118" presetID="10" presetClass="exit" presetSubtype="0" fill="hold" grpId="1" nodeType="withEffect">
                                  <p:stCondLst>
                                    <p:cond delay="750"/>
                                  </p:stCondLst>
                                  <p:childTnLst>
                                    <p:animEffect transition="out" filter="fade">
                                      <p:cBhvr>
                                        <p:cTn id="119" dur="750"/>
                                        <p:tgtEl>
                                          <p:spTgt spid="16"/>
                                        </p:tgtEl>
                                      </p:cBhvr>
                                    </p:animEffect>
                                    <p:set>
                                      <p:cBhvr>
                                        <p:cTn id="120" dur="1" fill="hold">
                                          <p:stCondLst>
                                            <p:cond delay="749"/>
                                          </p:stCondLst>
                                        </p:cTn>
                                        <p:tgtEl>
                                          <p:spTgt spid="16"/>
                                        </p:tgtEl>
                                        <p:attrNameLst>
                                          <p:attrName>style.visibility</p:attrName>
                                        </p:attrNameLst>
                                      </p:cBhvr>
                                      <p:to>
                                        <p:strVal val="hidden"/>
                                      </p:to>
                                    </p:set>
                                  </p:childTnLst>
                                </p:cTn>
                              </p:par>
                              <p:par>
                                <p:cTn id="121" presetID="10" presetClass="exit" presetSubtype="0" fill="hold" grpId="1" nodeType="withEffect">
                                  <p:stCondLst>
                                    <p:cond delay="750"/>
                                  </p:stCondLst>
                                  <p:childTnLst>
                                    <p:animEffect transition="out" filter="fade">
                                      <p:cBhvr>
                                        <p:cTn id="122" dur="750"/>
                                        <p:tgtEl>
                                          <p:spTgt spid="15"/>
                                        </p:tgtEl>
                                      </p:cBhvr>
                                    </p:animEffect>
                                    <p:set>
                                      <p:cBhvr>
                                        <p:cTn id="123" dur="1" fill="hold">
                                          <p:stCondLst>
                                            <p:cond delay="749"/>
                                          </p:stCondLst>
                                        </p:cTn>
                                        <p:tgtEl>
                                          <p:spTgt spid="15"/>
                                        </p:tgtEl>
                                        <p:attrNameLst>
                                          <p:attrName>style.visibility</p:attrName>
                                        </p:attrNameLst>
                                      </p:cBhvr>
                                      <p:to>
                                        <p:strVal val="hidden"/>
                                      </p:to>
                                    </p:set>
                                  </p:childTnLst>
                                </p:cTn>
                              </p:par>
                              <p:par>
                                <p:cTn id="124" presetID="10" presetClass="exit" presetSubtype="0" fill="hold" grpId="1" nodeType="withEffect">
                                  <p:stCondLst>
                                    <p:cond delay="750"/>
                                  </p:stCondLst>
                                  <p:childTnLst>
                                    <p:animEffect transition="out" filter="fade">
                                      <p:cBhvr>
                                        <p:cTn id="125" dur="750"/>
                                        <p:tgtEl>
                                          <p:spTgt spid="14"/>
                                        </p:tgtEl>
                                      </p:cBhvr>
                                    </p:animEffect>
                                    <p:set>
                                      <p:cBhvr>
                                        <p:cTn id="126" dur="1" fill="hold">
                                          <p:stCondLst>
                                            <p:cond delay="749"/>
                                          </p:stCondLst>
                                        </p:cTn>
                                        <p:tgtEl>
                                          <p:spTgt spid="14"/>
                                        </p:tgtEl>
                                        <p:attrNameLst>
                                          <p:attrName>style.visibility</p:attrName>
                                        </p:attrNameLst>
                                      </p:cBhvr>
                                      <p:to>
                                        <p:strVal val="hidden"/>
                                      </p:to>
                                    </p:set>
                                  </p:childTnLst>
                                </p:cTn>
                              </p:par>
                              <p:par>
                                <p:cTn id="127" presetID="10" presetClass="exit" presetSubtype="0" fill="hold" grpId="1" nodeType="withEffect">
                                  <p:stCondLst>
                                    <p:cond delay="750"/>
                                  </p:stCondLst>
                                  <p:childTnLst>
                                    <p:animEffect transition="out" filter="fade">
                                      <p:cBhvr>
                                        <p:cTn id="128" dur="750"/>
                                        <p:tgtEl>
                                          <p:spTgt spid="13"/>
                                        </p:tgtEl>
                                      </p:cBhvr>
                                    </p:animEffect>
                                    <p:set>
                                      <p:cBhvr>
                                        <p:cTn id="129" dur="1" fill="hold">
                                          <p:stCondLst>
                                            <p:cond delay="749"/>
                                          </p:stCondLst>
                                        </p:cTn>
                                        <p:tgtEl>
                                          <p:spTgt spid="1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23" presetClass="entr" presetSubtype="16" fill="hold" grpId="2" nodeType="clickEffect">
                                  <p:stCondLst>
                                    <p:cond delay="0"/>
                                  </p:stCondLst>
                                  <p:childTnLst>
                                    <p:set>
                                      <p:cBhvr>
                                        <p:cTn id="133" dur="1" fill="hold">
                                          <p:stCondLst>
                                            <p:cond delay="0"/>
                                          </p:stCondLst>
                                        </p:cTn>
                                        <p:tgtEl>
                                          <p:spTgt spid="18"/>
                                        </p:tgtEl>
                                        <p:attrNameLst>
                                          <p:attrName>style.visibility</p:attrName>
                                        </p:attrNameLst>
                                      </p:cBhvr>
                                      <p:to>
                                        <p:strVal val="visible"/>
                                      </p:to>
                                    </p:set>
                                    <p:anim calcmode="lin" valueType="num">
                                      <p:cBhvr>
                                        <p:cTn id="134" dur="500" fill="hold"/>
                                        <p:tgtEl>
                                          <p:spTgt spid="18"/>
                                        </p:tgtEl>
                                        <p:attrNameLst>
                                          <p:attrName>ppt_w</p:attrName>
                                        </p:attrNameLst>
                                      </p:cBhvr>
                                      <p:tavLst>
                                        <p:tav tm="0">
                                          <p:val>
                                            <p:fltVal val="0"/>
                                          </p:val>
                                        </p:tav>
                                        <p:tav tm="100000">
                                          <p:val>
                                            <p:strVal val="#ppt_w"/>
                                          </p:val>
                                        </p:tav>
                                      </p:tavLst>
                                    </p:anim>
                                    <p:anim calcmode="lin" valueType="num">
                                      <p:cBhvr>
                                        <p:cTn id="135" dur="500" fill="hold"/>
                                        <p:tgtEl>
                                          <p:spTgt spid="18"/>
                                        </p:tgtEl>
                                        <p:attrNameLst>
                                          <p:attrName>ppt_h</p:attrName>
                                        </p:attrNameLst>
                                      </p:cBhvr>
                                      <p:tavLst>
                                        <p:tav tm="0">
                                          <p:val>
                                            <p:fltVal val="0"/>
                                          </p:val>
                                        </p:tav>
                                        <p:tav tm="100000">
                                          <p:val>
                                            <p:strVal val="#ppt_h"/>
                                          </p:val>
                                        </p:tav>
                                      </p:tavLst>
                                    </p:anim>
                                  </p:childTnLst>
                                </p:cTn>
                              </p:par>
                              <p:par>
                                <p:cTn id="136" presetID="10" presetClass="exit" presetSubtype="0" fill="hold" grpId="1" nodeType="withEffect">
                                  <p:stCondLst>
                                    <p:cond delay="0"/>
                                  </p:stCondLst>
                                  <p:childTnLst>
                                    <p:animEffect transition="out" filter="fade">
                                      <p:cBhvr>
                                        <p:cTn id="137" dur="500"/>
                                        <p:tgtEl>
                                          <p:spTgt spid="9"/>
                                        </p:tgtEl>
                                      </p:cBhvr>
                                    </p:animEffect>
                                    <p:set>
                                      <p:cBhvr>
                                        <p:cTn id="138" dur="1" fill="hold">
                                          <p:stCondLst>
                                            <p:cond delay="499"/>
                                          </p:stCondLst>
                                        </p:cTn>
                                        <p:tgtEl>
                                          <p:spTgt spid="9"/>
                                        </p:tgtEl>
                                        <p:attrNameLst>
                                          <p:attrName>style.visibility</p:attrName>
                                        </p:attrNameLst>
                                      </p:cBhvr>
                                      <p:to>
                                        <p:strVal val="hidden"/>
                                      </p:to>
                                    </p:set>
                                  </p:childTnLst>
                                </p:cTn>
                              </p:par>
                              <p:par>
                                <p:cTn id="139" presetID="10" presetClass="exit" presetSubtype="0" fill="hold" grpId="2" nodeType="withEffect">
                                  <p:stCondLst>
                                    <p:cond delay="0"/>
                                  </p:stCondLst>
                                  <p:iterate type="lt">
                                    <p:tmPct val="0"/>
                                  </p:iterate>
                                  <p:childTnLst>
                                    <p:animEffect transition="out" filter="fade">
                                      <p:cBhvr>
                                        <p:cTn id="140" dur="500"/>
                                        <p:tgtEl>
                                          <p:spTgt spid="11"/>
                                        </p:tgtEl>
                                      </p:cBhvr>
                                    </p:animEffect>
                                    <p:set>
                                      <p:cBhvr>
                                        <p:cTn id="141" dur="1" fill="hold">
                                          <p:stCondLst>
                                            <p:cond delay="499"/>
                                          </p:stCondLst>
                                        </p:cTn>
                                        <p:tgtEl>
                                          <p:spTgt spid="11"/>
                                        </p:tgtEl>
                                        <p:attrNameLst>
                                          <p:attrName>style.visibility</p:attrName>
                                        </p:attrNameLst>
                                      </p:cBhvr>
                                      <p:to>
                                        <p:strVal val="hidden"/>
                                      </p:to>
                                    </p:set>
                                  </p:childTnLst>
                                </p:cTn>
                              </p:par>
                              <p:par>
                                <p:cTn id="142" presetID="16" presetClass="exit" presetSubtype="21" fill="hold" grpId="2" nodeType="withEffect">
                                  <p:stCondLst>
                                    <p:cond delay="0"/>
                                  </p:stCondLst>
                                  <p:childTnLst>
                                    <p:animEffect transition="out" filter="barn(inVertical)">
                                      <p:cBhvr>
                                        <p:cTn id="143" dur="500"/>
                                        <p:tgtEl>
                                          <p:spTgt spid="4"/>
                                        </p:tgtEl>
                                      </p:cBhvr>
                                    </p:animEffect>
                                    <p:set>
                                      <p:cBhvr>
                                        <p:cTn id="144" dur="1" fill="hold">
                                          <p:stCondLst>
                                            <p:cond delay="499"/>
                                          </p:stCondLst>
                                        </p:cTn>
                                        <p:tgtEl>
                                          <p:spTgt spid="4"/>
                                        </p:tgtEl>
                                        <p:attrNameLst>
                                          <p:attrName>style.visibility</p:attrName>
                                        </p:attrNameLst>
                                      </p:cBhvr>
                                      <p:to>
                                        <p:strVal val="hidden"/>
                                      </p:to>
                                    </p:set>
                                  </p:childTnLst>
                                </p:cTn>
                              </p:par>
                            </p:childTnLst>
                          </p:cTn>
                        </p:par>
                        <p:par>
                          <p:cTn id="145" fill="hold">
                            <p:stCondLst>
                              <p:cond delay="500"/>
                            </p:stCondLst>
                            <p:childTnLst>
                              <p:par>
                                <p:cTn id="146" presetID="0" presetClass="entr" presetSubtype="0" fill="hold" grpId="0" nodeType="afterEffect">
                                  <p:stCondLst>
                                    <p:cond delay="250"/>
                                  </p:stCondLst>
                                  <p:childTnLst>
                                    <p:set>
                                      <p:cBhvr>
                                        <p:cTn id="147" dur="1" fill="hold">
                                          <p:stCondLst>
                                            <p:cond delay="0"/>
                                          </p:stCondLst>
                                        </p:cTn>
                                        <p:tgtEl>
                                          <p:spTgt spid="21"/>
                                        </p:tgtEl>
                                        <p:attrNameLst>
                                          <p:attrName>style.visibility</p:attrName>
                                        </p:attrNameLst>
                                      </p:cBhvr>
                                      <p:to>
                                        <p:strVal val="visible"/>
                                      </p:to>
                                    </p:set>
                                    <p:animEffect transition="in" filter="dissolve">
                                      <p:cBhvr>
                                        <p:cTn id="148" dur="500">
                                          <p:stCondLst>
                                            <p:cond delay="0"/>
                                          </p:stCondLst>
                                        </p:cTn>
                                        <p:tgtEl>
                                          <p:spTgt spid="21"/>
                                        </p:tgtEl>
                                      </p:cBhvr>
                                    </p:animEffect>
                                    <p:anim to="" calcmode="lin" valueType="num">
                                      <p:cBhvr>
                                        <p:cTn id="149"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50"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151" presetID="0" presetClass="entr" presetSubtype="0" fill="hold" grpId="0" nodeType="withEffect">
                                  <p:stCondLst>
                                    <p:cond delay="650"/>
                                  </p:stCondLst>
                                  <p:childTnLst>
                                    <p:set>
                                      <p:cBhvr>
                                        <p:cTn id="152" dur="1" fill="hold">
                                          <p:stCondLst>
                                            <p:cond delay="0"/>
                                          </p:stCondLst>
                                        </p:cTn>
                                        <p:tgtEl>
                                          <p:spTgt spid="20"/>
                                        </p:tgtEl>
                                        <p:attrNameLst>
                                          <p:attrName>style.visibility</p:attrName>
                                        </p:attrNameLst>
                                      </p:cBhvr>
                                      <p:to>
                                        <p:strVal val="visible"/>
                                      </p:to>
                                    </p:set>
                                    <p:animEffect transition="in" filter="dissolve">
                                      <p:cBhvr>
                                        <p:cTn id="153" dur="500">
                                          <p:stCondLst>
                                            <p:cond delay="0"/>
                                          </p:stCondLst>
                                        </p:cTn>
                                        <p:tgtEl>
                                          <p:spTgt spid="20"/>
                                        </p:tgtEl>
                                      </p:cBhvr>
                                    </p:animEffect>
                                    <p:anim to="" calcmode="lin" valueType="num">
                                      <p:cBhvr>
                                        <p:cTn id="154"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55"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4" grpId="2"/>
      <p:bldP spid="2" grpId="0"/>
      <p:bldP spid="5" grpId="0"/>
      <p:bldP spid="5" grpId="1"/>
      <p:bldP spid="6" grpId="0" animBg="1"/>
      <p:bldP spid="6" grpId="2" animBg="1"/>
      <p:bldP spid="6" grpId="3" animBg="1"/>
      <p:bldP spid="8" grpId="0"/>
      <p:bldP spid="8" grpId="1"/>
      <p:bldP spid="9" grpId="0"/>
      <p:bldP spid="9" grpId="1"/>
      <p:bldP spid="11" grpId="0"/>
      <p:bldP spid="11" grpId="1"/>
      <p:bldP spid="11" grpId="2"/>
      <p:bldP spid="10" grpId="0"/>
      <p:bldP spid="10" grpId="1"/>
      <p:bldP spid="10" grpId="3"/>
      <p:bldP spid="12" grpId="0"/>
      <p:bldP spid="12" grpId="1"/>
      <p:bldP spid="13" grpId="0" animBg="1"/>
      <p:bldP spid="13" grpId="1" animBg="1"/>
      <p:bldP spid="14" grpId="0" animBg="1"/>
      <p:bldP spid="14" grpId="1" animBg="1"/>
      <p:bldP spid="15" grpId="0"/>
      <p:bldP spid="15" grpId="1"/>
      <p:bldP spid="16" grpId="0"/>
      <p:bldP spid="16" grpId="1"/>
      <p:bldP spid="17" grpId="0"/>
      <p:bldP spid="17" grpId="1"/>
      <p:bldP spid="18" grpId="0"/>
      <p:bldP spid="18" grpId="1"/>
      <p:bldP spid="18" grpId="2"/>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230" b="628"/>
          <a:stretch/>
        </p:blipFill>
        <p:spPr>
          <a:xfrm>
            <a:off x="0" y="0"/>
            <a:ext cx="9144000" cy="6858000"/>
          </a:xfrm>
          <a:prstGeom prst="rect">
            <a:avLst/>
          </a:prstGeom>
        </p:spPr>
      </p:pic>
      <p:sp>
        <p:nvSpPr>
          <p:cNvPr id="4" name="Title 1"/>
          <p:cNvSpPr txBox="1">
            <a:spLocks/>
          </p:cNvSpPr>
          <p:nvPr/>
        </p:nvSpPr>
        <p:spPr>
          <a:xfrm>
            <a:off x="1676400" y="3505200"/>
            <a:ext cx="41148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noFill/>
                  <a:prstDash val="solid"/>
                </a:ln>
                <a:solidFill>
                  <a:srgbClr val="FFFF00"/>
                </a:solidFill>
                <a:effectLst>
                  <a:outerShdw blurRad="63500" dir="3600000" algn="tl" rotWithShape="0">
                    <a:srgbClr val="000000">
                      <a:alpha val="70000"/>
                    </a:srgbClr>
                  </a:outerShdw>
                </a:effectLst>
              </a:rPr>
              <a:t>life is in His Son</a:t>
            </a:r>
            <a:endParaRPr lang="en-US" sz="3200" b="1" i="1" dirty="0">
              <a:ln w="18415" cmpd="sng">
                <a:noFill/>
                <a:prstDash val="solid"/>
              </a:ln>
              <a:solidFill>
                <a:srgbClr val="FFFF00"/>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a:xfrm rot="2027906">
            <a:off x="533400" y="2209800"/>
            <a:ext cx="8077200" cy="25908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CC9900"/>
                </a:solidFill>
                <a:effectLst>
                  <a:glow rad="101600">
                    <a:schemeClr val="tx1"/>
                  </a:glow>
                  <a:outerShdw blurRad="80000" dist="40000" dir="5040000" algn="tl">
                    <a:srgbClr val="000000">
                      <a:alpha val="30000"/>
                    </a:srgbClr>
                  </a:outerShdw>
                </a:effectLst>
              </a:rPr>
              <a:t>And this is the testimony: that God has given us eternal life, and this life is in His Son. </a:t>
            </a:r>
            <a:r>
              <a:rPr lang="en-US" sz="3200" b="1" i="1" dirty="0">
                <a:ln w="11430"/>
                <a:solidFill>
                  <a:srgbClr val="CC9900"/>
                </a:solidFill>
                <a:effectLst>
                  <a:glow rad="101600">
                    <a:schemeClr val="tx1"/>
                  </a:glow>
                  <a:outerShdw blurRad="80000" dist="40000" dir="5040000" algn="tl">
                    <a:srgbClr val="000000">
                      <a:alpha val="30000"/>
                    </a:srgbClr>
                  </a:outerShdw>
                </a:effectLst>
              </a:rPr>
              <a:t>– 1</a:t>
            </a:r>
            <a:r>
              <a:rPr lang="en-US" sz="3200" b="1" i="1" baseline="30000" dirty="0">
                <a:ln w="11430"/>
                <a:solidFill>
                  <a:srgbClr val="CC9900"/>
                </a:solidFill>
                <a:effectLst>
                  <a:glow rad="101600">
                    <a:schemeClr val="tx1"/>
                  </a:glow>
                  <a:outerShdw blurRad="80000" dist="40000" dir="5040000" algn="tl">
                    <a:srgbClr val="000000">
                      <a:alpha val="30000"/>
                    </a:srgbClr>
                  </a:outerShdw>
                </a:effectLst>
              </a:rPr>
              <a:t>st</a:t>
            </a:r>
            <a:r>
              <a:rPr lang="en-US" sz="3200" b="1" i="1" dirty="0">
                <a:ln w="11430"/>
                <a:solidFill>
                  <a:srgbClr val="CC9900"/>
                </a:solidFill>
                <a:effectLst>
                  <a:glow rad="101600">
                    <a:schemeClr val="tx1"/>
                  </a:glow>
                  <a:outerShdw blurRad="80000" dist="40000" dir="5040000" algn="tl">
                    <a:srgbClr val="000000">
                      <a:alpha val="30000"/>
                    </a:srgbClr>
                  </a:outerShdw>
                </a:effectLst>
              </a:rPr>
              <a:t> John 5:11 </a:t>
            </a:r>
          </a:p>
        </p:txBody>
      </p:sp>
      <p:sp>
        <p:nvSpPr>
          <p:cNvPr id="9" name="Title 1">
            <a:extLst>
              <a:ext uri="{FF2B5EF4-FFF2-40B4-BE49-F238E27FC236}">
                <a16:creationId xmlns:a16="http://schemas.microsoft.com/office/drawing/2014/main" id="{9115CC27-2AA3-4269-A938-60205760D346}"/>
              </a:ext>
            </a:extLst>
          </p:cNvPr>
          <p:cNvSpPr txBox="1">
            <a:spLocks/>
          </p:cNvSpPr>
          <p:nvPr/>
        </p:nvSpPr>
        <p:spPr>
          <a:xfrm>
            <a:off x="1659731" y="3774990"/>
            <a:ext cx="1259682"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6" name="Rectangle 2">
            <a:extLst>
              <a:ext uri="{FF2B5EF4-FFF2-40B4-BE49-F238E27FC236}">
                <a16:creationId xmlns:a16="http://schemas.microsoft.com/office/drawing/2014/main" id="{9CAC66A8-B2E7-4D94-A117-4F690ED09A6F}"/>
              </a:ext>
            </a:extLst>
          </p:cNvPr>
          <p:cNvSpPr txBox="1">
            <a:spLocks noChangeArrowheads="1"/>
          </p:cNvSpPr>
          <p:nvPr/>
        </p:nvSpPr>
        <p:spPr bwMode="auto">
          <a:xfrm>
            <a:off x="1703747" y="3816311"/>
            <a:ext cx="4053016"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life is in His Son</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5" name="Rectangle 6">
            <a:extLst>
              <a:ext uri="{FF2B5EF4-FFF2-40B4-BE49-F238E27FC236}">
                <a16:creationId xmlns:a16="http://schemas.microsoft.com/office/drawing/2014/main" id="{D269FD60-9417-4EE6-8B96-5A5940EAAF4E}"/>
              </a:ext>
            </a:extLst>
          </p:cNvPr>
          <p:cNvSpPr>
            <a:spLocks noChangeArrowheads="1"/>
          </p:cNvSpPr>
          <p:nvPr/>
        </p:nvSpPr>
        <p:spPr bwMode="auto">
          <a:xfrm>
            <a:off x="3085482" y="3819915"/>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7" name="Rectangle 6">
            <a:extLst>
              <a:ext uri="{FF2B5EF4-FFF2-40B4-BE49-F238E27FC236}">
                <a16:creationId xmlns:a16="http://schemas.microsoft.com/office/drawing/2014/main" id="{446B7BE1-60D3-4C52-8D05-0176175C14B2}"/>
              </a:ext>
            </a:extLst>
          </p:cNvPr>
          <p:cNvSpPr>
            <a:spLocks noChangeArrowheads="1"/>
          </p:cNvSpPr>
          <p:nvPr/>
        </p:nvSpPr>
        <p:spPr bwMode="auto">
          <a:xfrm>
            <a:off x="2554047" y="3864893"/>
            <a:ext cx="800100" cy="6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normalizeH="0" baseline="0" noProof="0" dirty="0">
                <a:ln w="22225">
                  <a:solidFill>
                    <a:schemeClr val="accent2"/>
                  </a:solidFill>
                  <a:prstDash val="solid"/>
                </a:ln>
                <a:solidFill>
                  <a:schemeClr val="accent2">
                    <a:lumMod val="40000"/>
                    <a:lumOff val="60000"/>
                  </a:schemeClr>
                </a:solidFill>
                <a:effectLst>
                  <a:glow rad="38100">
                    <a:schemeClr val="tx1"/>
                  </a:glow>
                </a:effectLst>
                <a:uLnTx/>
                <a:uFillTx/>
                <a:latin typeface="+mj-lt"/>
                <a:ea typeface="+mn-ea"/>
                <a:cs typeface="+mn-cs"/>
              </a:rPr>
              <a:t>=</a:t>
            </a:r>
          </a:p>
        </p:txBody>
      </p:sp>
      <p:sp>
        <p:nvSpPr>
          <p:cNvPr id="8" name="Title 1" hidden="1">
            <a:extLst>
              <a:ext uri="{FF2B5EF4-FFF2-40B4-BE49-F238E27FC236}">
                <a16:creationId xmlns:a16="http://schemas.microsoft.com/office/drawing/2014/main" id="{84E4F428-C925-4914-AD9B-0A0B077F7B0F}"/>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8" presetClass="emph" presetSubtype="0" fill="hold" grpId="1" nodeType="withEffect">
                                  <p:stCondLst>
                                    <p:cond delay="0"/>
                                  </p:stCondLst>
                                  <p:childTnLst>
                                    <p:animRot by="-2040000">
                                      <p:cBhvr>
                                        <p:cTn id="10" dur="1000" fill="hold"/>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750"/>
                                        <p:tgtEl>
                                          <p:spTgt spid="4"/>
                                        </p:tgtEl>
                                      </p:cBhvr>
                                    </p:animEffect>
                                  </p:childTnLst>
                                </p:cTn>
                              </p:par>
                              <p:par>
                                <p:cTn id="16" presetID="18" presetClass="emph" presetSubtype="0" fill="hold" grpId="1" nodeType="withEffect">
                                  <p:stCondLst>
                                    <p:cond delay="0"/>
                                  </p:stCondLst>
                                  <p:childTnLst>
                                    <p:set>
                                      <p:cBhvr override="childStyle">
                                        <p:cTn id="17" dur="75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750"/>
                                        <p:tgtEl>
                                          <p:spTgt spid="6"/>
                                        </p:tgtEl>
                                      </p:cBhvr>
                                    </p:animEffect>
                                  </p:childTnLst>
                                </p:cTn>
                              </p:par>
                              <p:par>
                                <p:cTn id="21" presetID="0" presetClass="entr" presetSubtype="0" fill="hold" grpId="0" nodeType="withEffect">
                                  <p:stCondLst>
                                    <p:cond delay="65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6" fill="hold">
                            <p:stCondLst>
                              <p:cond delay="1150"/>
                            </p:stCondLst>
                            <p:childTnLst>
                              <p:par>
                                <p:cTn id="27" presetID="23"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0" presetClass="path" presetSubtype="0" accel="50000" decel="50000" fill="hold" grpId="1" nodeType="withEffect">
                                  <p:stCondLst>
                                    <p:cond delay="0"/>
                                  </p:stCondLst>
                                  <p:childTnLst>
                                    <p:animMotion origin="layout" path="M 2.77778E-6 -7.40741E-7 L 0.26736 -0.12986 " pathEditMode="relative" rAng="0" ptsTypes="AA">
                                      <p:cBhvr>
                                        <p:cTn id="37" dur="2000" fill="hold"/>
                                        <p:tgtEl>
                                          <p:spTgt spid="9"/>
                                        </p:tgtEl>
                                        <p:attrNameLst>
                                          <p:attrName>ppt_x</p:attrName>
                                          <p:attrName>ppt_y</p:attrName>
                                        </p:attrNameLst>
                                      </p:cBhvr>
                                      <p:rCtr x="13368" y="-6505"/>
                                    </p:animMotion>
                                  </p:childTnLst>
                                </p:cTn>
                              </p:par>
                              <p:par>
                                <p:cTn id="38" presetID="10" presetClass="exit" presetSubtype="0" fill="hold" grpId="2" nodeType="withEffect">
                                  <p:stCondLst>
                                    <p:cond delay="0"/>
                                  </p:stCondLst>
                                  <p:childTnLst>
                                    <p:animEffect transition="out" filter="fade">
                                      <p:cBhvr>
                                        <p:cTn id="39" dur="1250"/>
                                        <p:tgtEl>
                                          <p:spTgt spid="2"/>
                                        </p:tgtEl>
                                      </p:cBhvr>
                                    </p:animEffect>
                                    <p:set>
                                      <p:cBhvr>
                                        <p:cTn id="40" dur="1" fill="hold">
                                          <p:stCondLst>
                                            <p:cond delay="1249"/>
                                          </p:stCondLst>
                                        </p:cTn>
                                        <p:tgtEl>
                                          <p:spTgt spid="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2" grpId="2"/>
      <p:bldP spid="9" grpId="0"/>
      <p:bldP spid="9" grpId="1"/>
      <p:bldP spid="6" grpId="0"/>
      <p:bldP spid="6" grpId="1"/>
      <p:bldP spid="5" grpId="0"/>
      <p:bldP spid="5" grpId="1"/>
      <p:bldP spid="7" grpId="0"/>
      <p:bldP spid="7"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a:extLst>
              <a:ext uri="{FF2B5EF4-FFF2-40B4-BE49-F238E27FC236}">
                <a16:creationId xmlns:a16="http://schemas.microsoft.com/office/drawing/2014/main" id="{8A3C5095-9B78-423A-8FE7-307544D4EE6A}"/>
              </a:ext>
            </a:extLst>
          </p:cNvPr>
          <p:cNvSpPr txBox="1">
            <a:spLocks/>
          </p:cNvSpPr>
          <p:nvPr/>
        </p:nvSpPr>
        <p:spPr>
          <a:xfrm>
            <a:off x="2960409" y="4924232"/>
            <a:ext cx="31791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light of men</a:t>
            </a:r>
          </a:p>
        </p:txBody>
      </p:sp>
      <p:sp>
        <p:nvSpPr>
          <p:cNvPr id="14" name="Title 1">
            <a:extLst>
              <a:ext uri="{FF2B5EF4-FFF2-40B4-BE49-F238E27FC236}">
                <a16:creationId xmlns:a16="http://schemas.microsoft.com/office/drawing/2014/main" id="{E6AFE962-FD80-4464-B92B-24BC707ECA4A}"/>
              </a:ext>
            </a:extLst>
          </p:cNvPr>
          <p:cNvSpPr txBox="1">
            <a:spLocks/>
          </p:cNvSpPr>
          <p:nvPr/>
        </p:nvSpPr>
        <p:spPr>
          <a:xfrm>
            <a:off x="3961756" y="4252654"/>
            <a:ext cx="101325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a:t>
            </a:r>
          </a:p>
        </p:txBody>
      </p:sp>
      <p:sp>
        <p:nvSpPr>
          <p:cNvPr id="2" name="Title 1"/>
          <p:cNvSpPr>
            <a:spLocks noGrp="1"/>
          </p:cNvSpPr>
          <p:nvPr>
            <p:ph type="title"/>
          </p:nvPr>
        </p:nvSpPr>
        <p:spPr>
          <a:xfrm>
            <a:off x="457200" y="838200"/>
            <a:ext cx="8229600" cy="25146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He who has the Son has life; he who does not have the Son of God does not have life.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1</a:t>
            </a:r>
            <a:r>
              <a:rPr lang="en-US" sz="3200" i="1" baseline="300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st</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John 5:12 </a:t>
            </a:r>
          </a:p>
        </p:txBody>
      </p:sp>
      <p:sp>
        <p:nvSpPr>
          <p:cNvPr id="3" name="Title 1"/>
          <p:cNvSpPr txBox="1">
            <a:spLocks/>
          </p:cNvSpPr>
          <p:nvPr/>
        </p:nvSpPr>
        <p:spPr>
          <a:xfrm>
            <a:off x="990600" y="4008438"/>
            <a:ext cx="7162800" cy="1782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In Him was life, and the life was the light of men.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John 1:4 </a:t>
            </a:r>
          </a:p>
        </p:txBody>
      </p:sp>
      <p:sp>
        <p:nvSpPr>
          <p:cNvPr id="6" name="Title 1">
            <a:extLst>
              <a:ext uri="{FF2B5EF4-FFF2-40B4-BE49-F238E27FC236}">
                <a16:creationId xmlns:a16="http://schemas.microsoft.com/office/drawing/2014/main" id="{04CDBC21-CF88-42B5-9D3A-D032C382B3B2}"/>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7" name="Title 1">
            <a:extLst>
              <a:ext uri="{FF2B5EF4-FFF2-40B4-BE49-F238E27FC236}">
                <a16:creationId xmlns:a16="http://schemas.microsoft.com/office/drawing/2014/main" id="{EF9D4BC4-1564-4622-96C4-285215791037}"/>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8" name="Title 1">
            <a:extLst>
              <a:ext uri="{FF2B5EF4-FFF2-40B4-BE49-F238E27FC236}">
                <a16:creationId xmlns:a16="http://schemas.microsoft.com/office/drawing/2014/main" id="{52A10211-119A-4269-8C14-94B70F464AF5}"/>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9" name="Title 1">
            <a:extLst>
              <a:ext uri="{FF2B5EF4-FFF2-40B4-BE49-F238E27FC236}">
                <a16:creationId xmlns:a16="http://schemas.microsoft.com/office/drawing/2014/main" id="{3F042684-51A2-4439-8DF5-FD843CB83625}"/>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0" name="Title 1">
            <a:extLst>
              <a:ext uri="{FF2B5EF4-FFF2-40B4-BE49-F238E27FC236}">
                <a16:creationId xmlns:a16="http://schemas.microsoft.com/office/drawing/2014/main" id="{C178ABE7-3898-4C8D-B240-914CCC2BD23C}"/>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1" name="Title 1">
            <a:extLst>
              <a:ext uri="{FF2B5EF4-FFF2-40B4-BE49-F238E27FC236}">
                <a16:creationId xmlns:a16="http://schemas.microsoft.com/office/drawing/2014/main" id="{73C347B9-DE51-477C-881F-126B9D2EB0F1}"/>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2" name="Title 1">
            <a:extLst>
              <a:ext uri="{FF2B5EF4-FFF2-40B4-BE49-F238E27FC236}">
                <a16:creationId xmlns:a16="http://schemas.microsoft.com/office/drawing/2014/main" id="{62820BA3-8C06-4520-B0BF-A3E7AD7B03F9}"/>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3" name="Title 1">
            <a:extLst>
              <a:ext uri="{FF2B5EF4-FFF2-40B4-BE49-F238E27FC236}">
                <a16:creationId xmlns:a16="http://schemas.microsoft.com/office/drawing/2014/main" id="{750F7271-9134-4395-B7CD-EE90F8F69544}"/>
              </a:ext>
            </a:extLst>
          </p:cNvPr>
          <p:cNvSpPr txBox="1">
            <a:spLocks/>
          </p:cNvSpPr>
          <p:nvPr/>
        </p:nvSpPr>
        <p:spPr>
          <a:xfrm>
            <a:off x="4086260" y="2879144"/>
            <a:ext cx="1292580" cy="809368"/>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5" name="Rectangle 2">
            <a:extLst>
              <a:ext uri="{FF2B5EF4-FFF2-40B4-BE49-F238E27FC236}">
                <a16:creationId xmlns:a16="http://schemas.microsoft.com/office/drawing/2014/main" id="{FC2AE215-6CFB-4ADF-ADCC-AEA1CFB3F45A}"/>
              </a:ext>
            </a:extLst>
          </p:cNvPr>
          <p:cNvSpPr txBox="1">
            <a:spLocks noChangeArrowheads="1"/>
          </p:cNvSpPr>
          <p:nvPr/>
        </p:nvSpPr>
        <p:spPr bwMode="auto">
          <a:xfrm>
            <a:off x="3872878" y="4187035"/>
            <a:ext cx="11968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66FF6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i="1" u="none" strike="noStrike" kern="0" cap="none" spc="0" normalizeH="0" baseline="0" noProof="0" dirty="0">
              <a:ln w="3175" cmpd="sng">
                <a:solidFill>
                  <a:srgbClr val="FFFFFF"/>
                </a:solidFill>
                <a:prstDash val="solid"/>
                <a:miter lim="800000"/>
              </a:ln>
              <a:solidFill>
                <a:srgbClr val="66FF66"/>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18CE5A8-92DE-4C10-8F75-B9B5896F96CC}"/>
              </a:ext>
            </a:extLst>
          </p:cNvPr>
          <p:cNvSpPr txBox="1">
            <a:spLocks noChangeArrowheads="1"/>
          </p:cNvSpPr>
          <p:nvPr/>
        </p:nvSpPr>
        <p:spPr bwMode="auto">
          <a:xfrm>
            <a:off x="2972637" y="4848249"/>
            <a:ext cx="3140032" cy="77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80"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light</a:t>
            </a:r>
            <a:r>
              <a:rPr kumimoji="0" lang="en-US" altLang="en-US" sz="438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rPr>
              <a:t> of men</a:t>
            </a:r>
            <a:endParaRPr kumimoji="0" lang="en-US" altLang="en-US" sz="438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8" name="Title 1">
            <a:extLst>
              <a:ext uri="{FF2B5EF4-FFF2-40B4-BE49-F238E27FC236}">
                <a16:creationId xmlns:a16="http://schemas.microsoft.com/office/drawing/2014/main" id="{B2FE2C1B-8290-4E00-9441-278141DD92D3}"/>
              </a:ext>
            </a:extLst>
          </p:cNvPr>
          <p:cNvSpPr txBox="1">
            <a:spLocks/>
          </p:cNvSpPr>
          <p:nvPr/>
        </p:nvSpPr>
        <p:spPr>
          <a:xfrm>
            <a:off x="4171489" y="2425721"/>
            <a:ext cx="1250618" cy="735227"/>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dirty="0">
                <a:solidFill>
                  <a:srgbClr val="66FF66"/>
                </a:solidFill>
                <a:effectLst>
                  <a:glow rad="88900">
                    <a:schemeClr val="tx1">
                      <a:alpha val="80000"/>
                    </a:schemeClr>
                  </a:glow>
                </a:effectLst>
              </a:rPr>
              <a:t> </a:t>
            </a:r>
            <a:r>
              <a:rPr lang="en-US" sz="4600" dirty="0">
                <a:solidFill>
                  <a:srgbClr val="66FF66"/>
                </a:solidFill>
                <a:effectLst>
                  <a:glow rad="88900">
                    <a:schemeClr val="tx1">
                      <a:alpha val="80000"/>
                    </a:schemeClr>
                  </a:glow>
                </a:effectLst>
              </a:rPr>
              <a:t> </a:t>
            </a:r>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
        <p:nvSpPr>
          <p:cNvPr id="19" name="Title 1">
            <a:extLst>
              <a:ext uri="{FF2B5EF4-FFF2-40B4-BE49-F238E27FC236}">
                <a16:creationId xmlns:a16="http://schemas.microsoft.com/office/drawing/2014/main" id="{0077CB21-FF40-4236-83B3-36A0AEC4EC5D}"/>
              </a:ext>
            </a:extLst>
          </p:cNvPr>
          <p:cNvSpPr txBox="1">
            <a:spLocks/>
          </p:cNvSpPr>
          <p:nvPr/>
        </p:nvSpPr>
        <p:spPr>
          <a:xfrm>
            <a:off x="6173283" y="1068859"/>
            <a:ext cx="1256218" cy="76708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dirty="0">
                <a:solidFill>
                  <a:srgbClr val="66FF66"/>
                </a:solidFill>
                <a:effectLst>
                  <a:glow rad="88900">
                    <a:schemeClr val="tx1">
                      <a:alpha val="80000"/>
                    </a:schemeClr>
                  </a:glow>
                </a:effectLst>
              </a:rPr>
              <a:t> </a:t>
            </a:r>
            <a:r>
              <a:rPr lang="en-US" sz="4600" dirty="0">
                <a:solidFill>
                  <a:srgbClr val="66FF66"/>
                </a:solidFill>
                <a:effectLst>
                  <a:glow rad="88900">
                    <a:schemeClr val="tx1">
                      <a:alpha val="80000"/>
                    </a:schemeClr>
                  </a:glow>
                </a:effectLst>
              </a:rPr>
              <a:t> </a:t>
            </a:r>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life</a:t>
            </a: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500"/>
                                  </p:stCondLst>
                                  <p:childTnLst>
                                    <p:animMotion origin="layout" path="M 0 -2.89547E-6 L 0 0.14986 " pathEditMode="relative" rAng="0" ptsTypes="AA">
                                      <p:cBhvr>
                                        <p:cTn id="10" dur="1000" spd="-100000" fill="hold"/>
                                        <p:tgtEl>
                                          <p:spTgt spid="2"/>
                                        </p:tgtEl>
                                        <p:attrNameLst>
                                          <p:attrName>ppt_x</p:attrName>
                                          <p:attrName>ppt_y</p:attrName>
                                        </p:attrNameLst>
                                      </p:cBhvr>
                                      <p:rCtr x="0" y="7493"/>
                                    </p:animMotion>
                                  </p:childTnLst>
                                </p:cTn>
                              </p:par>
                              <p:par>
                                <p:cTn id="11" presetID="2" presetClass="exit" presetSubtype="4" fill="hold" grpId="0" nodeType="withEffect">
                                  <p:stCondLst>
                                    <p:cond delay="0"/>
                                  </p:stCondLst>
                                  <p:childTnLst>
                                    <p:anim calcmode="lin" valueType="num">
                                      <p:cBhvr additive="base">
                                        <p:cTn id="12" dur="1000"/>
                                        <p:tgtEl>
                                          <p:spTgt spid="6"/>
                                        </p:tgtEl>
                                        <p:attrNameLst>
                                          <p:attrName>ppt_x</p:attrName>
                                        </p:attrNameLst>
                                      </p:cBhvr>
                                      <p:tavLst>
                                        <p:tav tm="0">
                                          <p:val>
                                            <p:strVal val="ppt_x"/>
                                          </p:val>
                                        </p:tav>
                                        <p:tav tm="100000">
                                          <p:val>
                                            <p:strVal val="ppt_x"/>
                                          </p:val>
                                        </p:tav>
                                      </p:tavLst>
                                    </p:anim>
                                    <p:anim calcmode="lin" valueType="num">
                                      <p:cBhvr additive="base">
                                        <p:cTn id="13" dur="1000"/>
                                        <p:tgtEl>
                                          <p:spTgt spid="6"/>
                                        </p:tgtEl>
                                        <p:attrNameLst>
                                          <p:attrName>ppt_y</p:attrName>
                                        </p:attrNameLst>
                                      </p:cBhvr>
                                      <p:tavLst>
                                        <p:tav tm="0">
                                          <p:val>
                                            <p:strVal val="ppt_y"/>
                                          </p:val>
                                        </p:tav>
                                        <p:tav tm="100000">
                                          <p:val>
                                            <p:strVal val="1+ppt_h/2"/>
                                          </p:val>
                                        </p:tav>
                                      </p:tavLst>
                                    </p:anim>
                                    <p:set>
                                      <p:cBhvr>
                                        <p:cTn id="14" dur="1" fill="hold">
                                          <p:stCondLst>
                                            <p:cond delay="999"/>
                                          </p:stCondLst>
                                        </p:cTn>
                                        <p:tgtEl>
                                          <p:spTgt spid="6"/>
                                        </p:tgtEl>
                                        <p:attrNameLst>
                                          <p:attrName>style.visibility</p:attrName>
                                        </p:attrNameLst>
                                      </p:cBhvr>
                                      <p:to>
                                        <p:strVal val="hidden"/>
                                      </p:to>
                                    </p:set>
                                  </p:childTnLst>
                                </p:cTn>
                              </p:par>
                              <p:par>
                                <p:cTn id="15" presetID="2" presetClass="exit" presetSubtype="12" fill="hold" grpId="0" nodeType="withEffect">
                                  <p:stCondLst>
                                    <p:cond delay="0"/>
                                  </p:stCondLst>
                                  <p:childTnLst>
                                    <p:anim calcmode="lin" valueType="num">
                                      <p:cBhvr additive="base">
                                        <p:cTn id="16" dur="1000"/>
                                        <p:tgtEl>
                                          <p:spTgt spid="7"/>
                                        </p:tgtEl>
                                        <p:attrNameLst>
                                          <p:attrName>ppt_x</p:attrName>
                                        </p:attrNameLst>
                                      </p:cBhvr>
                                      <p:tavLst>
                                        <p:tav tm="0">
                                          <p:val>
                                            <p:strVal val="ppt_x"/>
                                          </p:val>
                                        </p:tav>
                                        <p:tav tm="100000">
                                          <p:val>
                                            <p:strVal val="0-ppt_w/2"/>
                                          </p:val>
                                        </p:tav>
                                      </p:tavLst>
                                    </p:anim>
                                    <p:anim calcmode="lin" valueType="num">
                                      <p:cBhvr additive="base">
                                        <p:cTn id="17" dur="1000"/>
                                        <p:tgtEl>
                                          <p:spTgt spid="7"/>
                                        </p:tgtEl>
                                        <p:attrNameLst>
                                          <p:attrName>ppt_y</p:attrName>
                                        </p:attrNameLst>
                                      </p:cBhvr>
                                      <p:tavLst>
                                        <p:tav tm="0">
                                          <p:val>
                                            <p:strVal val="ppt_y"/>
                                          </p:val>
                                        </p:tav>
                                        <p:tav tm="100000">
                                          <p:val>
                                            <p:strVal val="1+ppt_h/2"/>
                                          </p:val>
                                        </p:tav>
                                      </p:tavLst>
                                    </p:anim>
                                    <p:set>
                                      <p:cBhvr>
                                        <p:cTn id="18" dur="1" fill="hold">
                                          <p:stCondLst>
                                            <p:cond delay="999"/>
                                          </p:stCondLst>
                                        </p:cTn>
                                        <p:tgtEl>
                                          <p:spTgt spid="7"/>
                                        </p:tgtEl>
                                        <p:attrNameLst>
                                          <p:attrName>style.visibility</p:attrName>
                                        </p:attrNameLst>
                                      </p:cBhvr>
                                      <p:to>
                                        <p:strVal val="hidden"/>
                                      </p:to>
                                    </p:set>
                                  </p:childTnLst>
                                </p:cTn>
                              </p:par>
                              <p:par>
                                <p:cTn id="19" presetID="2" presetClass="exit" presetSubtype="8" fill="hold" grpId="0" nodeType="withEffect">
                                  <p:stCondLst>
                                    <p:cond delay="0"/>
                                  </p:stCondLst>
                                  <p:childTnLst>
                                    <p:anim calcmode="lin" valueType="num">
                                      <p:cBhvr additive="base">
                                        <p:cTn id="20" dur="1000"/>
                                        <p:tgtEl>
                                          <p:spTgt spid="8"/>
                                        </p:tgtEl>
                                        <p:attrNameLst>
                                          <p:attrName>ppt_x</p:attrName>
                                        </p:attrNameLst>
                                      </p:cBhvr>
                                      <p:tavLst>
                                        <p:tav tm="0">
                                          <p:val>
                                            <p:strVal val="ppt_x"/>
                                          </p:val>
                                        </p:tav>
                                        <p:tav tm="100000">
                                          <p:val>
                                            <p:strVal val="0-ppt_w/2"/>
                                          </p:val>
                                        </p:tav>
                                      </p:tavLst>
                                    </p:anim>
                                    <p:anim calcmode="lin" valueType="num">
                                      <p:cBhvr additive="base">
                                        <p:cTn id="21" dur="1000"/>
                                        <p:tgtEl>
                                          <p:spTgt spid="8"/>
                                        </p:tgtEl>
                                        <p:attrNameLst>
                                          <p:attrName>ppt_y</p:attrName>
                                        </p:attrNameLst>
                                      </p:cBhvr>
                                      <p:tavLst>
                                        <p:tav tm="0">
                                          <p:val>
                                            <p:strVal val="ppt_y"/>
                                          </p:val>
                                        </p:tav>
                                        <p:tav tm="100000">
                                          <p:val>
                                            <p:strVal val="ppt_y"/>
                                          </p:val>
                                        </p:tav>
                                      </p:tavLst>
                                    </p:anim>
                                    <p:set>
                                      <p:cBhvr>
                                        <p:cTn id="22" dur="1" fill="hold">
                                          <p:stCondLst>
                                            <p:cond delay="999"/>
                                          </p:stCondLst>
                                        </p:cTn>
                                        <p:tgtEl>
                                          <p:spTgt spid="8"/>
                                        </p:tgtEl>
                                        <p:attrNameLst>
                                          <p:attrName>style.visibility</p:attrName>
                                        </p:attrNameLst>
                                      </p:cBhvr>
                                      <p:to>
                                        <p:strVal val="hidden"/>
                                      </p:to>
                                    </p:set>
                                  </p:childTnLst>
                                </p:cTn>
                              </p:par>
                              <p:par>
                                <p:cTn id="23" presetID="2" presetClass="exit" presetSubtype="9" fill="hold" grpId="0" nodeType="withEffect">
                                  <p:stCondLst>
                                    <p:cond delay="0"/>
                                  </p:stCondLst>
                                  <p:childTnLst>
                                    <p:anim calcmode="lin" valueType="num">
                                      <p:cBhvr additive="base">
                                        <p:cTn id="24" dur="1000"/>
                                        <p:tgtEl>
                                          <p:spTgt spid="9"/>
                                        </p:tgtEl>
                                        <p:attrNameLst>
                                          <p:attrName>ppt_x</p:attrName>
                                        </p:attrNameLst>
                                      </p:cBhvr>
                                      <p:tavLst>
                                        <p:tav tm="0">
                                          <p:val>
                                            <p:strVal val="ppt_x"/>
                                          </p:val>
                                        </p:tav>
                                        <p:tav tm="100000">
                                          <p:val>
                                            <p:strVal val="0-ppt_w/2"/>
                                          </p:val>
                                        </p:tav>
                                      </p:tavLst>
                                    </p:anim>
                                    <p:anim calcmode="lin" valueType="num">
                                      <p:cBhvr additive="base">
                                        <p:cTn id="25" dur="1000"/>
                                        <p:tgtEl>
                                          <p:spTgt spid="9"/>
                                        </p:tgtEl>
                                        <p:attrNameLst>
                                          <p:attrName>ppt_y</p:attrName>
                                        </p:attrNameLst>
                                      </p:cBhvr>
                                      <p:tavLst>
                                        <p:tav tm="0">
                                          <p:val>
                                            <p:strVal val="ppt_y"/>
                                          </p:val>
                                        </p:tav>
                                        <p:tav tm="100000">
                                          <p:val>
                                            <p:strVal val="0-ppt_h/2"/>
                                          </p:val>
                                        </p:tav>
                                      </p:tavLst>
                                    </p:anim>
                                    <p:set>
                                      <p:cBhvr>
                                        <p:cTn id="26" dur="1" fill="hold">
                                          <p:stCondLst>
                                            <p:cond delay="999"/>
                                          </p:stCondLst>
                                        </p:cTn>
                                        <p:tgtEl>
                                          <p:spTgt spid="9"/>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1000"/>
                                        <p:tgtEl>
                                          <p:spTgt spid="10"/>
                                        </p:tgtEl>
                                        <p:attrNameLst>
                                          <p:attrName>ppt_x</p:attrName>
                                        </p:attrNameLst>
                                      </p:cBhvr>
                                      <p:tavLst>
                                        <p:tav tm="0">
                                          <p:val>
                                            <p:strVal val="ppt_x"/>
                                          </p:val>
                                        </p:tav>
                                        <p:tav tm="100000">
                                          <p:val>
                                            <p:strVal val="ppt_x"/>
                                          </p:val>
                                        </p:tav>
                                      </p:tavLst>
                                    </p:anim>
                                    <p:anim calcmode="lin" valueType="num">
                                      <p:cBhvr additive="base">
                                        <p:cTn id="29" dur="1000"/>
                                        <p:tgtEl>
                                          <p:spTgt spid="10"/>
                                        </p:tgtEl>
                                        <p:attrNameLst>
                                          <p:attrName>ppt_y</p:attrName>
                                        </p:attrNameLst>
                                      </p:cBhvr>
                                      <p:tavLst>
                                        <p:tav tm="0">
                                          <p:val>
                                            <p:strVal val="ppt_y"/>
                                          </p:val>
                                        </p:tav>
                                        <p:tav tm="100000">
                                          <p:val>
                                            <p:strVal val="0-ppt_h/2"/>
                                          </p:val>
                                        </p:tav>
                                      </p:tavLst>
                                    </p:anim>
                                    <p:set>
                                      <p:cBhvr>
                                        <p:cTn id="30" dur="1" fill="hold">
                                          <p:stCondLst>
                                            <p:cond delay="999"/>
                                          </p:stCondLst>
                                        </p:cTn>
                                        <p:tgtEl>
                                          <p:spTgt spid="10"/>
                                        </p:tgtEl>
                                        <p:attrNameLst>
                                          <p:attrName>style.visibility</p:attrName>
                                        </p:attrNameLst>
                                      </p:cBhvr>
                                      <p:to>
                                        <p:strVal val="hidden"/>
                                      </p:to>
                                    </p:set>
                                  </p:childTnLst>
                                </p:cTn>
                              </p:par>
                              <p:par>
                                <p:cTn id="31" presetID="2" presetClass="exit" presetSubtype="3" fill="hold" grpId="0" nodeType="withEffect">
                                  <p:stCondLst>
                                    <p:cond delay="0"/>
                                  </p:stCondLst>
                                  <p:childTnLst>
                                    <p:anim calcmode="lin" valueType="num">
                                      <p:cBhvr additive="base">
                                        <p:cTn id="32" dur="1000"/>
                                        <p:tgtEl>
                                          <p:spTgt spid="11"/>
                                        </p:tgtEl>
                                        <p:attrNameLst>
                                          <p:attrName>ppt_x</p:attrName>
                                        </p:attrNameLst>
                                      </p:cBhvr>
                                      <p:tavLst>
                                        <p:tav tm="0">
                                          <p:val>
                                            <p:strVal val="ppt_x"/>
                                          </p:val>
                                        </p:tav>
                                        <p:tav tm="100000">
                                          <p:val>
                                            <p:strVal val="1+ppt_w/2"/>
                                          </p:val>
                                        </p:tav>
                                      </p:tavLst>
                                    </p:anim>
                                    <p:anim calcmode="lin" valueType="num">
                                      <p:cBhvr additive="base">
                                        <p:cTn id="33" dur="1000"/>
                                        <p:tgtEl>
                                          <p:spTgt spid="11"/>
                                        </p:tgtEl>
                                        <p:attrNameLst>
                                          <p:attrName>ppt_y</p:attrName>
                                        </p:attrNameLst>
                                      </p:cBhvr>
                                      <p:tavLst>
                                        <p:tav tm="0">
                                          <p:val>
                                            <p:strVal val="ppt_y"/>
                                          </p:val>
                                        </p:tav>
                                        <p:tav tm="100000">
                                          <p:val>
                                            <p:strVal val="0-ppt_h/2"/>
                                          </p:val>
                                        </p:tav>
                                      </p:tavLst>
                                    </p:anim>
                                    <p:set>
                                      <p:cBhvr>
                                        <p:cTn id="34" dur="1" fill="hold">
                                          <p:stCondLst>
                                            <p:cond delay="999"/>
                                          </p:stCondLst>
                                        </p:cTn>
                                        <p:tgtEl>
                                          <p:spTgt spid="11"/>
                                        </p:tgtEl>
                                        <p:attrNameLst>
                                          <p:attrName>style.visibility</p:attrName>
                                        </p:attrNameLst>
                                      </p:cBhvr>
                                      <p:to>
                                        <p:strVal val="hidden"/>
                                      </p:to>
                                    </p:set>
                                  </p:childTnLst>
                                </p:cTn>
                              </p:par>
                              <p:par>
                                <p:cTn id="35" presetID="2" presetClass="exit" presetSubtype="2" fill="hold" grpId="0" nodeType="withEffect">
                                  <p:stCondLst>
                                    <p:cond delay="0"/>
                                  </p:stCondLst>
                                  <p:childTnLst>
                                    <p:anim calcmode="lin" valueType="num">
                                      <p:cBhvr additive="base">
                                        <p:cTn id="36" dur="1000"/>
                                        <p:tgtEl>
                                          <p:spTgt spid="12"/>
                                        </p:tgtEl>
                                        <p:attrNameLst>
                                          <p:attrName>ppt_x</p:attrName>
                                        </p:attrNameLst>
                                      </p:cBhvr>
                                      <p:tavLst>
                                        <p:tav tm="0">
                                          <p:val>
                                            <p:strVal val="ppt_x"/>
                                          </p:val>
                                        </p:tav>
                                        <p:tav tm="100000">
                                          <p:val>
                                            <p:strVal val="1+ppt_w/2"/>
                                          </p:val>
                                        </p:tav>
                                      </p:tavLst>
                                    </p:anim>
                                    <p:anim calcmode="lin" valueType="num">
                                      <p:cBhvr additive="base">
                                        <p:cTn id="37" dur="1000"/>
                                        <p:tgtEl>
                                          <p:spTgt spid="12"/>
                                        </p:tgtEl>
                                        <p:attrNameLst>
                                          <p:attrName>ppt_y</p:attrName>
                                        </p:attrNameLst>
                                      </p:cBhvr>
                                      <p:tavLst>
                                        <p:tav tm="0">
                                          <p:val>
                                            <p:strVal val="ppt_y"/>
                                          </p:val>
                                        </p:tav>
                                        <p:tav tm="100000">
                                          <p:val>
                                            <p:strVal val="ppt_y"/>
                                          </p:val>
                                        </p:tav>
                                      </p:tavLst>
                                    </p:anim>
                                    <p:set>
                                      <p:cBhvr>
                                        <p:cTn id="38" dur="1" fill="hold">
                                          <p:stCondLst>
                                            <p:cond delay="999"/>
                                          </p:stCondLst>
                                        </p:cTn>
                                        <p:tgtEl>
                                          <p:spTgt spid="12"/>
                                        </p:tgtEl>
                                        <p:attrNameLst>
                                          <p:attrName>style.visibility</p:attrName>
                                        </p:attrNameLst>
                                      </p:cBhvr>
                                      <p:to>
                                        <p:strVal val="hidden"/>
                                      </p:to>
                                    </p:set>
                                  </p:childTnLst>
                                </p:cTn>
                              </p:par>
                              <p:par>
                                <p:cTn id="39" presetID="2" presetClass="exit" presetSubtype="6" fill="hold" grpId="0" nodeType="withEffect">
                                  <p:stCondLst>
                                    <p:cond delay="0"/>
                                  </p:stCondLst>
                                  <p:childTnLst>
                                    <p:anim calcmode="lin" valueType="num">
                                      <p:cBhvr additive="base">
                                        <p:cTn id="40" dur="1000"/>
                                        <p:tgtEl>
                                          <p:spTgt spid="13"/>
                                        </p:tgtEl>
                                        <p:attrNameLst>
                                          <p:attrName>ppt_x</p:attrName>
                                        </p:attrNameLst>
                                      </p:cBhvr>
                                      <p:tavLst>
                                        <p:tav tm="0">
                                          <p:val>
                                            <p:strVal val="ppt_x"/>
                                          </p:val>
                                        </p:tav>
                                        <p:tav tm="100000">
                                          <p:val>
                                            <p:strVal val="1+ppt_w/2"/>
                                          </p:val>
                                        </p:tav>
                                      </p:tavLst>
                                    </p:anim>
                                    <p:anim calcmode="lin" valueType="num">
                                      <p:cBhvr additive="base">
                                        <p:cTn id="41" dur="1000"/>
                                        <p:tgtEl>
                                          <p:spTgt spid="13"/>
                                        </p:tgtEl>
                                        <p:attrNameLst>
                                          <p:attrName>ppt_y</p:attrName>
                                        </p:attrNameLst>
                                      </p:cBhvr>
                                      <p:tavLst>
                                        <p:tav tm="0">
                                          <p:val>
                                            <p:strVal val="ppt_y"/>
                                          </p:val>
                                        </p:tav>
                                        <p:tav tm="100000">
                                          <p:val>
                                            <p:strVal val="1+ppt_h/2"/>
                                          </p:val>
                                        </p:tav>
                                      </p:tavLst>
                                    </p:anim>
                                    <p:set>
                                      <p:cBhvr>
                                        <p:cTn id="42" dur="1" fill="hold">
                                          <p:stCondLst>
                                            <p:cond delay="999"/>
                                          </p:stCondLst>
                                        </p:cTn>
                                        <p:tgtEl>
                                          <p:spTgt spid="13"/>
                                        </p:tgtEl>
                                        <p:attrNameLst>
                                          <p:attrName>style.visibility</p:attrName>
                                        </p:attrNameLst>
                                      </p:cBhvr>
                                      <p:to>
                                        <p:strVal val="hidden"/>
                                      </p:to>
                                    </p:set>
                                  </p:childTnLst>
                                </p:cTn>
                              </p:par>
                              <p:par>
                                <p:cTn id="43" presetID="8" presetClass="emph" presetSubtype="0" fill="hold" grpId="1" nodeType="withEffect">
                                  <p:stCondLst>
                                    <p:cond delay="0"/>
                                  </p:stCondLst>
                                  <p:childTnLst>
                                    <p:animRot by="43200000">
                                      <p:cBhvr>
                                        <p:cTn id="44" dur="1000" fill="hold"/>
                                        <p:tgtEl>
                                          <p:spTgt spid="6"/>
                                        </p:tgtEl>
                                        <p:attrNameLst>
                                          <p:attrName>r</p:attrName>
                                        </p:attrNameLst>
                                      </p:cBhvr>
                                    </p:animRot>
                                  </p:childTnLst>
                                </p:cTn>
                              </p:par>
                              <p:par>
                                <p:cTn id="45" presetID="8" presetClass="emph" presetSubtype="0" fill="hold" grpId="1" nodeType="withEffect">
                                  <p:stCondLst>
                                    <p:cond delay="0"/>
                                  </p:stCondLst>
                                  <p:childTnLst>
                                    <p:animRot by="43200000">
                                      <p:cBhvr>
                                        <p:cTn id="46" dur="1000" fill="hold"/>
                                        <p:tgtEl>
                                          <p:spTgt spid="7"/>
                                        </p:tgtEl>
                                        <p:attrNameLst>
                                          <p:attrName>r</p:attrName>
                                        </p:attrNameLst>
                                      </p:cBhvr>
                                    </p:animRot>
                                  </p:childTnLst>
                                </p:cTn>
                              </p:par>
                              <p:par>
                                <p:cTn id="47" presetID="8" presetClass="emph" presetSubtype="0" fill="hold" grpId="1" nodeType="withEffect">
                                  <p:stCondLst>
                                    <p:cond delay="0"/>
                                  </p:stCondLst>
                                  <p:childTnLst>
                                    <p:animRot by="-43200000">
                                      <p:cBhvr>
                                        <p:cTn id="48" dur="1000" fill="hold"/>
                                        <p:tgtEl>
                                          <p:spTgt spid="8"/>
                                        </p:tgtEl>
                                        <p:attrNameLst>
                                          <p:attrName>r</p:attrName>
                                        </p:attrNameLst>
                                      </p:cBhvr>
                                    </p:animRot>
                                  </p:childTnLst>
                                </p:cTn>
                              </p:par>
                              <p:par>
                                <p:cTn id="49" presetID="8" presetClass="emph" presetSubtype="0" fill="hold" grpId="1" nodeType="withEffect">
                                  <p:stCondLst>
                                    <p:cond delay="0"/>
                                  </p:stCondLst>
                                  <p:childTnLst>
                                    <p:animRot by="43200000">
                                      <p:cBhvr>
                                        <p:cTn id="50" dur="1000" fill="hold"/>
                                        <p:tgtEl>
                                          <p:spTgt spid="9"/>
                                        </p:tgtEl>
                                        <p:attrNameLst>
                                          <p:attrName>r</p:attrName>
                                        </p:attrNameLst>
                                      </p:cBhvr>
                                    </p:animRot>
                                  </p:childTnLst>
                                </p:cTn>
                              </p:par>
                              <p:par>
                                <p:cTn id="51" presetID="8" presetClass="emph" presetSubtype="0" fill="hold" grpId="1" nodeType="withEffect">
                                  <p:stCondLst>
                                    <p:cond delay="0"/>
                                  </p:stCondLst>
                                  <p:childTnLst>
                                    <p:animRot by="-43200000">
                                      <p:cBhvr>
                                        <p:cTn id="52" dur="1000" fill="hold"/>
                                        <p:tgtEl>
                                          <p:spTgt spid="10"/>
                                        </p:tgtEl>
                                        <p:attrNameLst>
                                          <p:attrName>r</p:attrName>
                                        </p:attrNameLst>
                                      </p:cBhvr>
                                    </p:animRot>
                                  </p:childTnLst>
                                </p:cTn>
                              </p:par>
                              <p:par>
                                <p:cTn id="53" presetID="8" presetClass="emph" presetSubtype="0" fill="hold" grpId="1" nodeType="withEffect">
                                  <p:stCondLst>
                                    <p:cond delay="0"/>
                                  </p:stCondLst>
                                  <p:childTnLst>
                                    <p:animRot by="43200000">
                                      <p:cBhvr>
                                        <p:cTn id="54" dur="1000" fill="hold"/>
                                        <p:tgtEl>
                                          <p:spTgt spid="11"/>
                                        </p:tgtEl>
                                        <p:attrNameLst>
                                          <p:attrName>r</p:attrName>
                                        </p:attrNameLst>
                                      </p:cBhvr>
                                    </p:animRot>
                                  </p:childTnLst>
                                </p:cTn>
                              </p:par>
                              <p:par>
                                <p:cTn id="55" presetID="8" presetClass="emph" presetSubtype="0" fill="hold" grpId="1" nodeType="withEffect">
                                  <p:stCondLst>
                                    <p:cond delay="0"/>
                                  </p:stCondLst>
                                  <p:childTnLst>
                                    <p:animRot by="-43200000">
                                      <p:cBhvr>
                                        <p:cTn id="56" dur="1000" fill="hold"/>
                                        <p:tgtEl>
                                          <p:spTgt spid="12"/>
                                        </p:tgtEl>
                                        <p:attrNameLst>
                                          <p:attrName>r</p:attrName>
                                        </p:attrNameLst>
                                      </p:cBhvr>
                                    </p:animRot>
                                  </p:childTnLst>
                                </p:cTn>
                              </p:par>
                              <p:par>
                                <p:cTn id="57" presetID="8" presetClass="emph" presetSubtype="0" fill="hold" grpId="1" nodeType="withEffect">
                                  <p:stCondLst>
                                    <p:cond delay="0"/>
                                  </p:stCondLst>
                                  <p:childTnLst>
                                    <p:animRot by="43200000">
                                      <p:cBhvr>
                                        <p:cTn id="58" dur="1000" fill="hold"/>
                                        <p:tgtEl>
                                          <p:spTgt spid="13"/>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2"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50"/>
                                        <p:tgtEl>
                                          <p:spTgt spid="19"/>
                                        </p:tgtEl>
                                      </p:cBhvr>
                                    </p:animEffect>
                                  </p:childTnLst>
                                </p:cTn>
                              </p:par>
                              <p:par>
                                <p:cTn id="67" presetID="0" presetClass="path" presetSubtype="0" accel="50000" decel="50000" fill="hold" grpId="1" nodeType="withEffect">
                                  <p:stCondLst>
                                    <p:cond delay="0"/>
                                  </p:stCondLst>
                                  <p:childTnLst>
                                    <p:animMotion origin="layout" path="M 1.11022E-16 4.44444E-6 L 0.04097 0.45787 " pathEditMode="relative" rAng="0" ptsTypes="AA">
                                      <p:cBhvr>
                                        <p:cTn id="68" dur="2000" fill="hold"/>
                                        <p:tgtEl>
                                          <p:spTgt spid="19"/>
                                        </p:tgtEl>
                                        <p:attrNameLst>
                                          <p:attrName>ppt_x</p:attrName>
                                          <p:attrName>ppt_y</p:attrName>
                                        </p:attrNameLst>
                                      </p:cBhvr>
                                      <p:rCtr x="2049" y="22894"/>
                                    </p:animMotion>
                                  </p:childTnLst>
                                </p:cTn>
                              </p:par>
                              <p:par>
                                <p:cTn id="69" presetID="0" presetClass="path" presetSubtype="0" accel="50000" decel="50000" fill="hold" grpId="1" nodeType="withEffect">
                                  <p:stCondLst>
                                    <p:cond delay="0"/>
                                  </p:stCondLst>
                                  <p:childTnLst>
                                    <p:animMotion origin="layout" path="M -2.77778E-6 4.07407E-6 L -0.0493 0.26157 " pathEditMode="relative" rAng="0" ptsTypes="AA">
                                      <p:cBhvr>
                                        <p:cTn id="70" dur="2000" fill="hold"/>
                                        <p:tgtEl>
                                          <p:spTgt spid="18"/>
                                        </p:tgtEl>
                                        <p:attrNameLst>
                                          <p:attrName>ppt_x</p:attrName>
                                          <p:attrName>ppt_y</p:attrName>
                                        </p:attrNameLst>
                                      </p:cBhvr>
                                      <p:rCtr x="-2465" y="13079"/>
                                    </p:animMotion>
                                  </p:childTnLst>
                                </p:cTn>
                              </p:par>
                              <p:par>
                                <p:cTn id="71" presetID="23" presetClass="entr" presetSubtype="16" fill="hold" grpId="0" nodeType="withEffect">
                                  <p:stCondLst>
                                    <p:cond delay="1250"/>
                                  </p:stCondLst>
                                  <p:childTnLst>
                                    <p:set>
                                      <p:cBhvr>
                                        <p:cTn id="72" dur="1" fill="hold">
                                          <p:stCondLst>
                                            <p:cond delay="0"/>
                                          </p:stCondLst>
                                        </p:cTn>
                                        <p:tgtEl>
                                          <p:spTgt spid="3"/>
                                        </p:tgtEl>
                                        <p:attrNameLst>
                                          <p:attrName>style.visibility</p:attrName>
                                        </p:attrNameLst>
                                      </p:cBhvr>
                                      <p:to>
                                        <p:strVal val="visible"/>
                                      </p:to>
                                    </p:set>
                                    <p:anim calcmode="lin" valueType="num">
                                      <p:cBhvr>
                                        <p:cTn id="73" dur="1000" fill="hold"/>
                                        <p:tgtEl>
                                          <p:spTgt spid="3"/>
                                        </p:tgtEl>
                                        <p:attrNameLst>
                                          <p:attrName>ppt_w</p:attrName>
                                        </p:attrNameLst>
                                      </p:cBhvr>
                                      <p:tavLst>
                                        <p:tav tm="0">
                                          <p:val>
                                            <p:fltVal val="0"/>
                                          </p:val>
                                        </p:tav>
                                        <p:tav tm="100000">
                                          <p:val>
                                            <p:strVal val="#ppt_w"/>
                                          </p:val>
                                        </p:tav>
                                      </p:tavLst>
                                    </p:anim>
                                    <p:anim calcmode="lin" valueType="num">
                                      <p:cBhvr>
                                        <p:cTn id="74" dur="1000" fill="hold"/>
                                        <p:tgtEl>
                                          <p:spTgt spid="3"/>
                                        </p:tgtEl>
                                        <p:attrNameLst>
                                          <p:attrName>ppt_h</p:attrName>
                                        </p:attrNameLst>
                                      </p:cBhvr>
                                      <p:tavLst>
                                        <p:tav tm="0">
                                          <p:val>
                                            <p:fltVal val="0"/>
                                          </p:val>
                                        </p:tav>
                                        <p:tav tm="100000">
                                          <p:val>
                                            <p:strVal val="#ppt_h"/>
                                          </p:val>
                                        </p:tav>
                                      </p:tavLst>
                                    </p:anim>
                                  </p:childTnLst>
                                </p:cTn>
                              </p:par>
                              <p:par>
                                <p:cTn id="75" presetID="42" presetClass="path" presetSubtype="0" accel="50000" decel="50000" fill="hold" grpId="1" nodeType="withEffect">
                                  <p:stCondLst>
                                    <p:cond delay="1250"/>
                                  </p:stCondLst>
                                  <p:childTnLst>
                                    <p:animMotion origin="layout" path="M 0 -1.85185E-6 L 0 -0.24745 " pathEditMode="relative" rAng="0" ptsTypes="AA">
                                      <p:cBhvr>
                                        <p:cTn id="76" dur="1000" spd="-100000" fill="hold"/>
                                        <p:tgtEl>
                                          <p:spTgt spid="3"/>
                                        </p:tgtEl>
                                        <p:attrNameLst>
                                          <p:attrName>ppt_x</p:attrName>
                                          <p:attrName>ppt_y</p:attrName>
                                        </p:attrNameLst>
                                      </p:cBhvr>
                                      <p:rCtr x="0" y="-12384"/>
                                    </p:animMotion>
                                  </p:childTnLst>
                                </p:cTn>
                              </p:par>
                            </p:childTnLst>
                          </p:cTn>
                        </p:par>
                        <p:par>
                          <p:cTn id="77" fill="hold">
                            <p:stCondLst>
                              <p:cond delay="2250"/>
                            </p:stCondLst>
                            <p:childTnLst>
                              <p:par>
                                <p:cTn id="78" presetID="10" presetClass="exit" presetSubtype="0" fill="hold" grpId="3"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xit" presetSubtype="0" fill="hold" grpId="3" nodeType="withEffect">
                                  <p:stCondLst>
                                    <p:cond delay="0"/>
                                  </p:stCondLst>
                                  <p:childTnLst>
                                    <p:animEffect transition="out" filter="fade">
                                      <p:cBhvr>
                                        <p:cTn id="82" dur="250"/>
                                        <p:tgtEl>
                                          <p:spTgt spid="18"/>
                                        </p:tgtEl>
                                      </p:cBhvr>
                                    </p:animEffect>
                                    <p:set>
                                      <p:cBhvr>
                                        <p:cTn id="83" dur="1" fill="hold">
                                          <p:stCondLst>
                                            <p:cond delay="24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left)">
                                      <p:cBhvr>
                                        <p:cTn id="88" dur="500"/>
                                        <p:tgtEl>
                                          <p:spTgt spid="14"/>
                                        </p:tgtEl>
                                      </p:cBhvr>
                                    </p:animEffect>
                                  </p:childTnLst>
                                </p:cTn>
                              </p:par>
                              <p:par>
                                <p:cTn id="89" presetID="18" presetClass="emph" presetSubtype="0" fill="hold" grpId="1" nodeType="withEffect">
                                  <p:stCondLst>
                                    <p:cond delay="0"/>
                                  </p:stCondLst>
                                  <p:childTnLst>
                                    <p:set>
                                      <p:cBhvr override="childStyle">
                                        <p:cTn id="90" dur="500" fill="hold"/>
                                        <p:tgtEl>
                                          <p:spTgt spid="14"/>
                                        </p:tgtEl>
                                        <p:attrNameLst>
                                          <p:attrName>style.textDecorationUnderline</p:attrName>
                                        </p:attrNameLst>
                                      </p:cBhvr>
                                      <p:to>
                                        <p:strVal val="true"/>
                                      </p:to>
                                    </p:set>
                                  </p:childTnLst>
                                </p:cTn>
                              </p:par>
                              <p:par>
                                <p:cTn id="91" presetID="22" presetClass="entr" presetSubtype="8"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par>
                                <p:cTn id="94" presetID="22" presetClass="entr" presetSubtype="8" fill="hold" grpId="0" nodeType="withEffect">
                                  <p:stCondLst>
                                    <p:cond delay="400"/>
                                  </p:stCondLst>
                                  <p:childTnLst>
                                    <p:set>
                                      <p:cBhvr>
                                        <p:cTn id="95" dur="1" fill="hold">
                                          <p:stCondLst>
                                            <p:cond delay="0"/>
                                          </p:stCondLst>
                                        </p:cTn>
                                        <p:tgtEl>
                                          <p:spTgt spid="16"/>
                                        </p:tgtEl>
                                        <p:attrNameLst>
                                          <p:attrName>style.visibility</p:attrName>
                                        </p:attrNameLst>
                                      </p:cBhvr>
                                      <p:to>
                                        <p:strVal val="visible"/>
                                      </p:to>
                                    </p:set>
                                    <p:animEffect transition="in" filter="wipe(left)">
                                      <p:cBhvr>
                                        <p:cTn id="96" dur="600"/>
                                        <p:tgtEl>
                                          <p:spTgt spid="16"/>
                                        </p:tgtEl>
                                      </p:cBhvr>
                                    </p:animEffect>
                                  </p:childTnLst>
                                </p:cTn>
                              </p:par>
                              <p:par>
                                <p:cTn id="97" presetID="18" presetClass="emph" presetSubtype="0" fill="hold" grpId="1" nodeType="withEffect">
                                  <p:stCondLst>
                                    <p:cond delay="400"/>
                                  </p:stCondLst>
                                  <p:childTnLst>
                                    <p:set>
                                      <p:cBhvr override="childStyle">
                                        <p:cTn id="98" dur="600" fill="hold"/>
                                        <p:tgtEl>
                                          <p:spTgt spid="16"/>
                                        </p:tgtEl>
                                        <p:attrNameLst>
                                          <p:attrName>style.textDecorationUnderline</p:attrName>
                                        </p:attrNameLst>
                                      </p:cBhvr>
                                      <p:to>
                                        <p:strVal val="true"/>
                                      </p:to>
                                    </p:set>
                                  </p:childTnLst>
                                </p:cTn>
                              </p:par>
                              <p:par>
                                <p:cTn id="99" presetID="22" presetClass="entr" presetSubtype="8" fill="hold" grpId="0" nodeType="withEffect">
                                  <p:stCondLst>
                                    <p:cond delay="400"/>
                                  </p:stCondLst>
                                  <p:childTnLst>
                                    <p:set>
                                      <p:cBhvr>
                                        <p:cTn id="100" dur="1" fill="hold">
                                          <p:stCondLst>
                                            <p:cond delay="0"/>
                                          </p:stCondLst>
                                        </p:cTn>
                                        <p:tgtEl>
                                          <p:spTgt spid="17"/>
                                        </p:tgtEl>
                                        <p:attrNameLst>
                                          <p:attrName>style.visibility</p:attrName>
                                        </p:attrNameLst>
                                      </p:cBhvr>
                                      <p:to>
                                        <p:strVal val="visible"/>
                                      </p:to>
                                    </p:set>
                                    <p:animEffect transition="in" filter="wipe(left)">
                                      <p:cBhvr>
                                        <p:cTn id="101" dur="6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2" grpId="0"/>
      <p:bldP spid="2" grpId="1"/>
      <p:bldP spid="3" grpId="0"/>
      <p:bldP spid="3"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5" grpId="0"/>
      <p:bldP spid="17" grpId="0"/>
      <p:bldP spid="18" grpId="1"/>
      <p:bldP spid="18" grpId="2"/>
      <p:bldP spid="18" grpId="3"/>
      <p:bldP spid="19" grpId="0"/>
      <p:bldP spid="19" grpId="1"/>
      <p:bldP spid="19" grpId="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167" b="2084"/>
          <a:stretch/>
        </p:blipFill>
        <p:spPr>
          <a:xfrm>
            <a:off x="0" y="0"/>
            <a:ext cx="9144000" cy="6858000"/>
          </a:xfrm>
          <a:prstGeom prst="rect">
            <a:avLst/>
          </a:prstGeom>
        </p:spPr>
      </p:pic>
      <p:sp>
        <p:nvSpPr>
          <p:cNvPr id="5" name="Title 1">
            <a:extLst>
              <a:ext uri="{FF2B5EF4-FFF2-40B4-BE49-F238E27FC236}">
                <a16:creationId xmlns:a16="http://schemas.microsoft.com/office/drawing/2014/main" id="{CFBD7035-33DB-476B-880D-A6BD96BCA4E0}"/>
              </a:ext>
            </a:extLst>
          </p:cNvPr>
          <p:cNvSpPr txBox="1">
            <a:spLocks/>
          </p:cNvSpPr>
          <p:nvPr/>
        </p:nvSpPr>
        <p:spPr>
          <a:xfrm>
            <a:off x="1466710" y="1130533"/>
            <a:ext cx="62394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Title 1">
            <a:extLst>
              <a:ext uri="{FF2B5EF4-FFF2-40B4-BE49-F238E27FC236}">
                <a16:creationId xmlns:a16="http://schemas.microsoft.com/office/drawing/2014/main" id="{E77A3EBD-C575-40C8-8D44-EC7DC135EFF9}"/>
              </a:ext>
            </a:extLst>
          </p:cNvPr>
          <p:cNvSpPr txBox="1">
            <a:spLocks/>
          </p:cNvSpPr>
          <p:nvPr/>
        </p:nvSpPr>
        <p:spPr>
          <a:xfrm>
            <a:off x="581446" y="1802594"/>
            <a:ext cx="35634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9" name="Title 1">
            <a:extLst>
              <a:ext uri="{FF2B5EF4-FFF2-40B4-BE49-F238E27FC236}">
                <a16:creationId xmlns:a16="http://schemas.microsoft.com/office/drawing/2014/main" id="{F9460A35-5290-437E-8F52-9E70B149AB87}"/>
              </a:ext>
            </a:extLst>
          </p:cNvPr>
          <p:cNvSpPr txBox="1">
            <a:spLocks/>
          </p:cNvSpPr>
          <p:nvPr/>
        </p:nvSpPr>
        <p:spPr>
          <a:xfrm>
            <a:off x="3297751" y="2473406"/>
            <a:ext cx="258183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strength</a:t>
            </a:r>
          </a:p>
        </p:txBody>
      </p:sp>
      <p:sp>
        <p:nvSpPr>
          <p:cNvPr id="11" name="Title 1">
            <a:extLst>
              <a:ext uri="{FF2B5EF4-FFF2-40B4-BE49-F238E27FC236}">
                <a16:creationId xmlns:a16="http://schemas.microsoft.com/office/drawing/2014/main" id="{4136A558-84CF-4C82-A82E-00282C643456}"/>
              </a:ext>
            </a:extLst>
          </p:cNvPr>
          <p:cNvSpPr txBox="1">
            <a:spLocks/>
          </p:cNvSpPr>
          <p:nvPr/>
        </p:nvSpPr>
        <p:spPr>
          <a:xfrm>
            <a:off x="1634938" y="3143796"/>
            <a:ext cx="162709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mind</a:t>
            </a:r>
          </a:p>
        </p:txBody>
      </p:sp>
      <p:sp>
        <p:nvSpPr>
          <p:cNvPr id="13" name="Title 1">
            <a:extLst>
              <a:ext uri="{FF2B5EF4-FFF2-40B4-BE49-F238E27FC236}">
                <a16:creationId xmlns:a16="http://schemas.microsoft.com/office/drawing/2014/main" id="{3A94A221-FE9F-45DD-BE24-36E0BE33B3AC}"/>
              </a:ext>
            </a:extLst>
          </p:cNvPr>
          <p:cNvSpPr txBox="1">
            <a:spLocks/>
          </p:cNvSpPr>
          <p:nvPr/>
        </p:nvSpPr>
        <p:spPr>
          <a:xfrm>
            <a:off x="1381800" y="5151331"/>
            <a:ext cx="60242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9900CC"/>
                  </a:solidFill>
                  <a:prstDash val="solid"/>
                </a:ln>
                <a:solidFill>
                  <a:srgbClr val="CC99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9900CC"/>
                  </a:solidFill>
                  <a:prstDash val="solid"/>
                </a:ln>
                <a:solidFill>
                  <a:srgbClr val="CC99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9900CC"/>
                  </a:solidFill>
                  <a:prstDash val="solid"/>
                </a:ln>
                <a:solidFill>
                  <a:srgbClr val="CC99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9900CC"/>
                  </a:solidFill>
                  <a:prstDash val="solid"/>
                </a:ln>
                <a:solidFill>
                  <a:srgbClr val="CC99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9900CC"/>
                  </a:solidFill>
                  <a:prstDash val="solid"/>
                </a:ln>
                <a:solidFill>
                  <a:srgbClr val="CC99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 name="Title 1"/>
          <p:cNvSpPr>
            <a:spLocks noGrp="1"/>
          </p:cNvSpPr>
          <p:nvPr>
            <p:ph type="title"/>
          </p:nvPr>
        </p:nvSpPr>
        <p:spPr>
          <a:xfrm>
            <a:off x="457200" y="295834"/>
            <a:ext cx="8229600" cy="6248400"/>
          </a:xfrm>
        </p:spPr>
        <p:txBody>
          <a:bodyPr/>
          <a:lstStyle/>
          <a:p>
            <a:r>
              <a:rPr lang="en-US" b="1" dirty="0">
                <a:effectLst>
                  <a:glow rad="101600">
                    <a:schemeClr val="bg1"/>
                  </a:glow>
                </a:effectLst>
              </a:rPr>
              <a:t>So he answered and said," 'You shall love the LORD your God with all your heart, with all your soul, with all your strength, and with all your mind,' and 'your neighbor as yourself.'" And He said to him, "You have answered rightly;        do this and you will live."                 </a:t>
            </a:r>
            <a:r>
              <a:rPr lang="en-US" sz="3200" b="1" i="1" dirty="0">
                <a:effectLst>
                  <a:glow rad="101600">
                    <a:schemeClr val="bg1"/>
                  </a:glow>
                </a:effectLst>
              </a:rPr>
              <a:t>– Luke 10:27-28</a:t>
            </a:r>
            <a:r>
              <a:rPr lang="en-US" sz="4000" b="1" i="1" dirty="0">
                <a:effectLst>
                  <a:glow rad="101600">
                    <a:schemeClr val="bg1"/>
                  </a:glow>
                </a:effectLst>
              </a:rPr>
              <a:t> </a:t>
            </a:r>
            <a:r>
              <a:rPr lang="en-US" sz="3200" b="1" i="1" dirty="0">
                <a:effectLst>
                  <a:glow rad="101600">
                    <a:schemeClr val="bg1"/>
                  </a:glow>
                </a:effectLst>
              </a:rPr>
              <a:t> </a:t>
            </a:r>
          </a:p>
        </p:txBody>
      </p:sp>
      <p:sp>
        <p:nvSpPr>
          <p:cNvPr id="6" name="Rectangle 6">
            <a:extLst>
              <a:ext uri="{FF2B5EF4-FFF2-40B4-BE49-F238E27FC236}">
                <a16:creationId xmlns:a16="http://schemas.microsoft.com/office/drawing/2014/main" id="{94AD6B0F-158A-4162-978A-60B67A0D4D4A}"/>
              </a:ext>
            </a:extLst>
          </p:cNvPr>
          <p:cNvSpPr>
            <a:spLocks noChangeArrowheads="1"/>
          </p:cNvSpPr>
          <p:nvPr/>
        </p:nvSpPr>
        <p:spPr bwMode="auto">
          <a:xfrm>
            <a:off x="1614186" y="1080309"/>
            <a:ext cx="594152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love the LORD your God</a:t>
            </a:r>
            <a:endParaRPr kumimoji="0" 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8" name="!!Morph1">
            <a:extLst>
              <a:ext uri="{FF2B5EF4-FFF2-40B4-BE49-F238E27FC236}">
                <a16:creationId xmlns:a16="http://schemas.microsoft.com/office/drawing/2014/main" id="{BFCEBF4F-7BC6-42FA-9F39-982FC800362F}"/>
              </a:ext>
            </a:extLst>
          </p:cNvPr>
          <p:cNvSpPr txBox="1">
            <a:spLocks noChangeArrowheads="1"/>
          </p:cNvSpPr>
          <p:nvPr/>
        </p:nvSpPr>
        <p:spPr bwMode="auto">
          <a:xfrm>
            <a:off x="526093" y="1748771"/>
            <a:ext cx="3669670" cy="72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your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Morph2">
            <a:extLst>
              <a:ext uri="{FF2B5EF4-FFF2-40B4-BE49-F238E27FC236}">
                <a16:creationId xmlns:a16="http://schemas.microsoft.com/office/drawing/2014/main" id="{896BCBA4-EC8F-401D-8315-D9370F718FFA}"/>
              </a:ext>
            </a:extLst>
          </p:cNvPr>
          <p:cNvSpPr txBox="1">
            <a:spLocks noChangeArrowheads="1"/>
          </p:cNvSpPr>
          <p:nvPr/>
        </p:nvSpPr>
        <p:spPr bwMode="auto">
          <a:xfrm>
            <a:off x="3386139" y="2393157"/>
            <a:ext cx="2406780" cy="77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strength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orph3">
            <a:extLst>
              <a:ext uri="{FF2B5EF4-FFF2-40B4-BE49-F238E27FC236}">
                <a16:creationId xmlns:a16="http://schemas.microsoft.com/office/drawing/2014/main" id="{D7DF9F81-95EB-4761-B7D2-5C6AAEA5577C}"/>
              </a:ext>
            </a:extLst>
          </p:cNvPr>
          <p:cNvSpPr txBox="1">
            <a:spLocks noChangeArrowheads="1"/>
          </p:cNvSpPr>
          <p:nvPr/>
        </p:nvSpPr>
        <p:spPr bwMode="auto">
          <a:xfrm>
            <a:off x="1596515" y="3057526"/>
            <a:ext cx="1703898" cy="78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mind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79ED3EF4-A96C-4E59-8979-78B4B2895732}"/>
              </a:ext>
            </a:extLst>
          </p:cNvPr>
          <p:cNvSpPr txBox="1">
            <a:spLocks noChangeArrowheads="1"/>
          </p:cNvSpPr>
          <p:nvPr/>
        </p:nvSpPr>
        <p:spPr bwMode="auto">
          <a:xfrm>
            <a:off x="1396385" y="5072063"/>
            <a:ext cx="5964059" cy="77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this and you will live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6">
            <a:extLst>
              <a:ext uri="{FF2B5EF4-FFF2-40B4-BE49-F238E27FC236}">
                <a16:creationId xmlns:a16="http://schemas.microsoft.com/office/drawing/2014/main" id="{43F478D9-FA37-490C-AA97-C9B00FD17EFB}"/>
              </a:ext>
            </a:extLst>
          </p:cNvPr>
          <p:cNvSpPr>
            <a:spLocks noChangeArrowheads="1"/>
          </p:cNvSpPr>
          <p:nvPr/>
        </p:nvSpPr>
        <p:spPr bwMode="auto">
          <a:xfrm>
            <a:off x="1537948" y="5101073"/>
            <a:ext cx="80520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
        <p:nvSpPr>
          <p:cNvPr id="15" name="Rectangle 9">
            <a:extLst>
              <a:ext uri="{FF2B5EF4-FFF2-40B4-BE49-F238E27FC236}">
                <a16:creationId xmlns:a16="http://schemas.microsoft.com/office/drawing/2014/main" id="{E1905F02-27D5-43A8-B94A-3AB6641576A4}"/>
              </a:ext>
            </a:extLst>
          </p:cNvPr>
          <p:cNvSpPr>
            <a:spLocks noChangeArrowheads="1"/>
          </p:cNvSpPr>
          <p:nvPr/>
        </p:nvSpPr>
        <p:spPr bwMode="auto">
          <a:xfrm>
            <a:off x="3674269" y="1081334"/>
            <a:ext cx="155322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glow rad="381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36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par>
                                <p:cTn id="16" presetID="18" presetClass="emph" presetSubtype="0" fill="hold" grpId="1" nodeType="withEffect">
                                  <p:stCondLst>
                                    <p:cond delay="0"/>
                                  </p:stCondLst>
                                  <p:childTnLst>
                                    <p:set>
                                      <p:cBhvr override="childStyle">
                                        <p:cTn id="17" dur="75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750"/>
                                        <p:tgtEl>
                                          <p:spTgt spid="6"/>
                                        </p:tgtEl>
                                      </p:cBhvr>
                                    </p:animEffect>
                                  </p:childTnLst>
                                </p:cTn>
                              </p:par>
                              <p:par>
                                <p:cTn id="21" presetID="0" presetClass="entr" presetSubtype="0" fill="hold" grpId="0" nodeType="withEffect">
                                  <p:stCondLst>
                                    <p:cond delay="500"/>
                                  </p:stCondLst>
                                  <p:iterate type="lt">
                                    <p:tmPct val="10000"/>
                                  </p:iterate>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stCondLst>
                                            <p:cond delay="0"/>
                                          </p:stCondLst>
                                        </p:cTn>
                                        <p:tgtEl>
                                          <p:spTgt spid="15"/>
                                        </p:tgtEl>
                                      </p:cBhvr>
                                    </p:animEffect>
                                    <p:anim to="" calcmode="lin" valueType="num">
                                      <p:cBhvr>
                                        <p:cTn id="24"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26" presetID="26" presetClass="emph" presetSubtype="0" fill="hold" grpId="1" nodeType="withEffect">
                                  <p:stCondLst>
                                    <p:cond delay="1150"/>
                                  </p:stCondLst>
                                  <p:iterate type="lt">
                                    <p:tmPct val="0"/>
                                  </p:iterate>
                                  <p:childTnLst>
                                    <p:animEffect transition="out" filter="fade">
                                      <p:cBhvr>
                                        <p:cTn id="27" dur="500" tmFilter="0, 0; .2, .5; .8, .5; 1, 0"/>
                                        <p:tgtEl>
                                          <p:spTgt spid="15"/>
                                        </p:tgtEl>
                                      </p:cBhvr>
                                    </p:animEffect>
                                    <p:animScale>
                                      <p:cBhvr>
                                        <p:cTn id="28" dur="250" autoRev="1" fill="hold"/>
                                        <p:tgtEl>
                                          <p:spTgt spid="15"/>
                                        </p:tgtEl>
                                      </p:cBhvr>
                                      <p:by x="105000" y="105000"/>
                                    </p:animScale>
                                  </p:childTnLst>
                                </p:cTn>
                              </p:par>
                              <p:par>
                                <p:cTn id="29" presetID="22" presetClass="entr" presetSubtype="8" fill="hold" grpId="0" nodeType="withEffect">
                                  <p:stCondLst>
                                    <p:cond delay="85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85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85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125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par>
                                <p:cTn id="40" presetID="18" presetClass="emph" presetSubtype="0" fill="hold" grpId="1" nodeType="withEffect">
                                  <p:stCondLst>
                                    <p:cond delay="1250"/>
                                  </p:stCondLst>
                                  <p:childTnLst>
                                    <p:set>
                                      <p:cBhvr override="childStyle">
                                        <p:cTn id="41" dur="500" fill="hold"/>
                                        <p:tgtEl>
                                          <p:spTgt spid="9"/>
                                        </p:tgtEl>
                                        <p:attrNameLst>
                                          <p:attrName>style.textDecorationUnderline</p:attrName>
                                        </p:attrNameLst>
                                      </p:cBhvr>
                                      <p:to>
                                        <p:strVal val="true"/>
                                      </p:to>
                                    </p:set>
                                  </p:childTnLst>
                                </p:cTn>
                              </p:par>
                              <p:par>
                                <p:cTn id="42" presetID="22" presetClass="entr" presetSubtype="8" fill="hold" grpId="0" nodeType="withEffect">
                                  <p:stCondLst>
                                    <p:cond delay="125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par>
                                <p:cTn id="45" presetID="22" presetClass="entr" presetSubtype="8" fill="hold" grpId="0" nodeType="withEffect">
                                  <p:stCondLst>
                                    <p:cond delay="165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par>
                                <p:cTn id="48" presetID="18" presetClass="emph" presetSubtype="0" fill="hold" grpId="1" nodeType="withEffect">
                                  <p:stCondLst>
                                    <p:cond delay="1650"/>
                                  </p:stCondLst>
                                  <p:childTnLst>
                                    <p:set>
                                      <p:cBhvr override="childStyle">
                                        <p:cTn id="49" dur="500" fill="hold"/>
                                        <p:tgtEl>
                                          <p:spTgt spid="11"/>
                                        </p:tgtEl>
                                        <p:attrNameLst>
                                          <p:attrName>style.textDecorationUnderline</p:attrName>
                                        </p:attrNameLst>
                                      </p:cBhvr>
                                      <p:to>
                                        <p:strVal val="true"/>
                                      </p:to>
                                    </p:set>
                                  </p:childTnLst>
                                </p:cTn>
                              </p:par>
                              <p:par>
                                <p:cTn id="50" presetID="22" presetClass="entr" presetSubtype="8" fill="hold" grpId="0" nodeType="withEffect">
                                  <p:stCondLst>
                                    <p:cond delay="165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750"/>
                                        <p:tgtEl>
                                          <p:spTgt spid="13"/>
                                        </p:tgtEl>
                                      </p:cBhvr>
                                    </p:animEffect>
                                  </p:childTnLst>
                                </p:cTn>
                              </p:par>
                              <p:par>
                                <p:cTn id="58" presetID="18" presetClass="emph" presetSubtype="0" fill="hold" grpId="1" nodeType="withEffect">
                                  <p:stCondLst>
                                    <p:cond delay="0"/>
                                  </p:stCondLst>
                                  <p:childTnLst>
                                    <p:set>
                                      <p:cBhvr override="childStyle">
                                        <p:cTn id="59" dur="750" fill="hold"/>
                                        <p:tgtEl>
                                          <p:spTgt spid="13"/>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750"/>
                                        <p:tgtEl>
                                          <p:spTgt spid="14"/>
                                        </p:tgtEl>
                                      </p:cBhvr>
                                    </p:animEffect>
                                  </p:childTnLst>
                                </p:cTn>
                              </p:par>
                              <p:par>
                                <p:cTn id="63" presetID="0" presetClass="entr" presetSubtype="0" fill="hold" grpId="0" nodeType="withEffect">
                                  <p:stCondLst>
                                    <p:cond delay="650"/>
                                  </p:stCondLst>
                                  <p:childTnLst>
                                    <p:set>
                                      <p:cBhvr>
                                        <p:cTn id="64" dur="1" fill="hold">
                                          <p:stCondLst>
                                            <p:cond delay="0"/>
                                          </p:stCondLst>
                                        </p:cTn>
                                        <p:tgtEl>
                                          <p:spTgt spid="4"/>
                                        </p:tgtEl>
                                        <p:attrNameLst>
                                          <p:attrName>style.visibility</p:attrName>
                                        </p:attrNameLst>
                                      </p:cBhvr>
                                      <p:to>
                                        <p:strVal val="visible"/>
                                      </p:to>
                                    </p:set>
                                    <p:animEffect transition="in" filter="dissolve">
                                      <p:cBhvr>
                                        <p:cTn id="65" dur="500">
                                          <p:stCondLst>
                                            <p:cond delay="0"/>
                                          </p:stCondLst>
                                        </p:cTn>
                                        <p:tgtEl>
                                          <p:spTgt spid="4"/>
                                        </p:tgtEl>
                                      </p:cBhvr>
                                    </p:animEffect>
                                    <p:anim to="" calcmode="lin" valueType="num">
                                      <p:cBhvr>
                                        <p:cTn id="6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1" grpId="0"/>
      <p:bldP spid="11" grpId="1"/>
      <p:bldP spid="13" grpId="0"/>
      <p:bldP spid="13" grpId="1"/>
      <p:bldP spid="2" grpId="0"/>
      <p:bldP spid="6" grpId="0"/>
      <p:bldP spid="8" grpId="0"/>
      <p:bldP spid="10" grpId="0"/>
      <p:bldP spid="12" grpId="0"/>
      <p:bldP spid="14" grpId="0"/>
      <p:bldP spid="4" grpId="0"/>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167" b="2084"/>
          <a:stretch/>
        </p:blipFill>
        <p:spPr>
          <a:xfrm>
            <a:off x="0" y="0"/>
            <a:ext cx="9144000" cy="6858000"/>
          </a:xfrm>
          <a:prstGeom prst="rect">
            <a:avLst/>
          </a:prstGeom>
        </p:spPr>
      </p:pic>
      <p:sp>
        <p:nvSpPr>
          <p:cNvPr id="16" name="!!Morph3">
            <a:extLst>
              <a:ext uri="{FF2B5EF4-FFF2-40B4-BE49-F238E27FC236}">
                <a16:creationId xmlns:a16="http://schemas.microsoft.com/office/drawing/2014/main" id="{E562B647-821A-4A4C-8445-FA8C5E06EA87}"/>
              </a:ext>
            </a:extLst>
          </p:cNvPr>
          <p:cNvSpPr txBox="1">
            <a:spLocks/>
          </p:cNvSpPr>
          <p:nvPr/>
        </p:nvSpPr>
        <p:spPr>
          <a:xfrm>
            <a:off x="3741533" y="2162060"/>
            <a:ext cx="1260126" cy="8124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solidFill>
                    <a:prstClr val="white"/>
                  </a:solidFill>
                </a:ln>
                <a:solidFill>
                  <a:prstClr val="white"/>
                </a:solidFill>
                <a:effectLst>
                  <a:glow rad="88900">
                    <a:prstClr val="black">
                      <a:alpha val="80000"/>
                    </a:prstClr>
                  </a:glow>
                </a:effectLst>
                <a:uLnTx/>
                <a:uFillTx/>
                <a:latin typeface="Calibri"/>
                <a:ea typeface="+mj-ea"/>
                <a:cs typeface="+mj-cs"/>
              </a:rPr>
              <a:t>let</a:t>
            </a:r>
            <a:endParaRPr kumimoji="0" lang="en-US" sz="3200" b="0" i="1" u="none" strike="noStrike" kern="1200" cap="none" spc="0" normalizeH="0" baseline="0" noProof="0" dirty="0">
              <a:ln>
                <a:solidFill>
                  <a:prstClr val="white"/>
                </a:solidFill>
              </a:ln>
              <a:solidFill>
                <a:prstClr val="white"/>
              </a:solidFill>
              <a:effectLst>
                <a:glow rad="88900">
                  <a:prstClr val="black">
                    <a:alpha val="80000"/>
                  </a:prstClr>
                </a:glow>
              </a:effectLst>
              <a:uLnTx/>
              <a:uFillTx/>
              <a:latin typeface="Calibri"/>
              <a:ea typeface="+mj-ea"/>
              <a:cs typeface="+mj-cs"/>
            </a:endParaRPr>
          </a:p>
        </p:txBody>
      </p:sp>
      <p:sp>
        <p:nvSpPr>
          <p:cNvPr id="17" name="!!Morph2">
            <a:extLst>
              <a:ext uri="{FF2B5EF4-FFF2-40B4-BE49-F238E27FC236}">
                <a16:creationId xmlns:a16="http://schemas.microsoft.com/office/drawing/2014/main" id="{5D3645D6-BCFC-4D03-AFEF-84577FCF562B}"/>
              </a:ext>
            </a:extLst>
          </p:cNvPr>
          <p:cNvSpPr txBox="1">
            <a:spLocks/>
          </p:cNvSpPr>
          <p:nvPr/>
        </p:nvSpPr>
        <p:spPr>
          <a:xfrm>
            <a:off x="3741533" y="2162060"/>
            <a:ext cx="1260126" cy="8124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solidFill>
                    <a:prstClr val="white"/>
                  </a:solidFill>
                </a:ln>
                <a:solidFill>
                  <a:prstClr val="white"/>
                </a:solidFill>
                <a:effectLst>
                  <a:glow rad="88900">
                    <a:prstClr val="black">
                      <a:alpha val="80000"/>
                    </a:prstClr>
                  </a:glow>
                </a:effectLst>
                <a:uLnTx/>
                <a:uFillTx/>
                <a:latin typeface="Calibri"/>
                <a:ea typeface="+mj-ea"/>
                <a:cs typeface="+mj-cs"/>
              </a:rPr>
              <a:t>let</a:t>
            </a:r>
            <a:endParaRPr kumimoji="0" lang="en-US" sz="3200" b="0" i="1" u="none" strike="noStrike" kern="1200" cap="none" spc="0" normalizeH="0" baseline="0" noProof="0" dirty="0">
              <a:ln>
                <a:solidFill>
                  <a:prstClr val="white"/>
                </a:solidFill>
              </a:ln>
              <a:solidFill>
                <a:prstClr val="white"/>
              </a:solidFill>
              <a:effectLst>
                <a:glow rad="88900">
                  <a:prstClr val="black">
                    <a:alpha val="80000"/>
                  </a:prstClr>
                </a:glow>
              </a:effectLst>
              <a:uLnTx/>
              <a:uFillTx/>
              <a:latin typeface="Calibri"/>
              <a:ea typeface="+mj-ea"/>
              <a:cs typeface="+mj-cs"/>
            </a:endParaRPr>
          </a:p>
        </p:txBody>
      </p:sp>
      <p:sp>
        <p:nvSpPr>
          <p:cNvPr id="18" name="!!Morph1">
            <a:extLst>
              <a:ext uri="{FF2B5EF4-FFF2-40B4-BE49-F238E27FC236}">
                <a16:creationId xmlns:a16="http://schemas.microsoft.com/office/drawing/2014/main" id="{8450A06B-E0A9-4F3C-9F67-CF2BD86358EC}"/>
              </a:ext>
            </a:extLst>
          </p:cNvPr>
          <p:cNvSpPr txBox="1">
            <a:spLocks/>
          </p:cNvSpPr>
          <p:nvPr/>
        </p:nvSpPr>
        <p:spPr>
          <a:xfrm>
            <a:off x="3741533" y="2162060"/>
            <a:ext cx="1260126" cy="8124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solidFill>
                    <a:prstClr val="white"/>
                  </a:solidFill>
                </a:ln>
                <a:solidFill>
                  <a:prstClr val="white"/>
                </a:solidFill>
                <a:effectLst>
                  <a:glow rad="88900">
                    <a:prstClr val="black">
                      <a:alpha val="80000"/>
                    </a:prstClr>
                  </a:glow>
                </a:effectLst>
                <a:uLnTx/>
                <a:uFillTx/>
                <a:latin typeface="Calibri"/>
                <a:ea typeface="+mj-ea"/>
                <a:cs typeface="+mj-cs"/>
              </a:rPr>
              <a:t>let</a:t>
            </a:r>
            <a:endParaRPr kumimoji="0" lang="en-US" sz="3200" b="0" i="1" u="none" strike="noStrike" kern="1200" cap="none" spc="0" normalizeH="0" baseline="0" noProof="0" dirty="0">
              <a:ln>
                <a:solidFill>
                  <a:prstClr val="white"/>
                </a:solidFill>
              </a:ln>
              <a:solidFill>
                <a:prstClr val="white"/>
              </a:solidFill>
              <a:effectLst>
                <a:glow rad="88900">
                  <a:prstClr val="black">
                    <a:alpha val="80000"/>
                  </a:prstClr>
                </a:glow>
              </a:effectLst>
              <a:uLnTx/>
              <a:uFillTx/>
              <a:latin typeface="Calibri"/>
              <a:ea typeface="+mj-ea"/>
              <a:cs typeface="+mj-cs"/>
            </a:endParaRPr>
          </a:p>
        </p:txBody>
      </p:sp>
    </p:spTree>
    <p:extLst>
      <p:ext uri="{BB962C8B-B14F-4D97-AF65-F5344CB8AC3E}">
        <p14:creationId xmlns:p14="http://schemas.microsoft.com/office/powerpoint/2010/main" val="3375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FE18797-63FC-481F-9455-6CAE4C327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6" cy="6858000"/>
          </a:xfrm>
          <a:prstGeom prst="rect">
            <a:avLst/>
          </a:prstGeom>
        </p:spPr>
      </p:pic>
      <p:pic>
        <p:nvPicPr>
          <p:cNvPr id="5" name="Picture 2">
            <a:extLst>
              <a:ext uri="{FF2B5EF4-FFF2-40B4-BE49-F238E27FC236}">
                <a16:creationId xmlns:a16="http://schemas.microsoft.com/office/drawing/2014/main" id="{D00945FF-C09A-4A92-8283-D3F6C5046387}"/>
              </a:ext>
            </a:extLst>
          </p:cNvPr>
          <p:cNvPicPr>
            <a:picLocks noChangeAspect="1"/>
          </p:cNvPicPr>
          <p:nvPr/>
        </p:nvPicPr>
        <p:blipFill rotWithShape="1">
          <a:blip r:embed="rId4">
            <a:extLst>
              <a:ext uri="{28A0092B-C50C-407E-A947-70E740481C1C}">
                <a14:useLocalDpi xmlns:a14="http://schemas.microsoft.com/office/drawing/2010/main" val="0"/>
              </a:ext>
            </a:extLst>
          </a:blip>
          <a:srcRect t="1861" r="11868"/>
          <a:stretch/>
        </p:blipFill>
        <p:spPr>
          <a:xfrm>
            <a:off x="0" y="0"/>
            <a:ext cx="9144000" cy="6858964"/>
          </a:xfrm>
          <a:prstGeom prst="rect">
            <a:avLst/>
          </a:prstGeom>
        </p:spPr>
      </p:pic>
      <p:pic>
        <p:nvPicPr>
          <p:cNvPr id="6" name="Picture 2">
            <a:extLst>
              <a:ext uri="{FF2B5EF4-FFF2-40B4-BE49-F238E27FC236}">
                <a16:creationId xmlns:a16="http://schemas.microsoft.com/office/drawing/2014/main" id="{47A7C858-5C7A-4ADC-AC3E-7F83ACA9CAE5}"/>
              </a:ext>
            </a:extLst>
          </p:cNvPr>
          <p:cNvPicPr>
            <a:picLocks noChangeAspect="1"/>
          </p:cNvPicPr>
          <p:nvPr/>
        </p:nvPicPr>
        <p:blipFill rotWithShape="1">
          <a:blip r:embed="rId5">
            <a:extLst>
              <a:ext uri="{28A0092B-C50C-407E-A947-70E740481C1C}">
                <a14:useLocalDpi xmlns:a14="http://schemas.microsoft.com/office/drawing/2010/main" val="0"/>
              </a:ext>
            </a:extLst>
          </a:blip>
          <a:srcRect t="2401" b="1936"/>
          <a:stretch/>
        </p:blipFill>
        <p:spPr>
          <a:xfrm>
            <a:off x="0" y="-1"/>
            <a:ext cx="9144000" cy="6858001"/>
          </a:xfrm>
          <a:prstGeom prst="rect">
            <a:avLst/>
          </a:prstGeom>
        </p:spPr>
      </p:pic>
      <p:pic>
        <p:nvPicPr>
          <p:cNvPr id="8" name="Picture 2">
            <a:extLst>
              <a:ext uri="{FF2B5EF4-FFF2-40B4-BE49-F238E27FC236}">
                <a16:creationId xmlns:a16="http://schemas.microsoft.com/office/drawing/2014/main" id="{4A8CFA60-0795-4E58-805B-C101F2D8E7F2}"/>
              </a:ext>
            </a:extLst>
          </p:cNvPr>
          <p:cNvPicPr>
            <a:picLocks noChangeAspect="1"/>
          </p:cNvPicPr>
          <p:nvPr/>
        </p:nvPicPr>
        <p:blipFill rotWithShape="1">
          <a:blip r:embed="rId6">
            <a:extLst>
              <a:ext uri="{28A0092B-C50C-407E-A947-70E740481C1C}">
                <a14:useLocalDpi xmlns:a14="http://schemas.microsoft.com/office/drawing/2010/main" val="0"/>
              </a:ext>
            </a:extLst>
          </a:blip>
          <a:srcRect r="19032"/>
          <a:stretch/>
        </p:blipFill>
        <p:spPr>
          <a:xfrm>
            <a:off x="1" y="0"/>
            <a:ext cx="9144000" cy="6858000"/>
          </a:xfrm>
          <a:prstGeom prst="rect">
            <a:avLst/>
          </a:prstGeom>
        </p:spPr>
      </p:pic>
      <p:pic>
        <p:nvPicPr>
          <p:cNvPr id="9" name="Picture 2">
            <a:extLst>
              <a:ext uri="{FF2B5EF4-FFF2-40B4-BE49-F238E27FC236}">
                <a16:creationId xmlns:a16="http://schemas.microsoft.com/office/drawing/2014/main" id="{300B80B1-D918-4E28-951C-12D016A79F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255701" cy="6858000"/>
          </a:xfrm>
          <a:prstGeom prst="rect">
            <a:avLst/>
          </a:prstGeom>
        </p:spPr>
      </p:pic>
      <p:pic>
        <p:nvPicPr>
          <p:cNvPr id="10" name="Picture 2">
            <a:extLst>
              <a:ext uri="{FF2B5EF4-FFF2-40B4-BE49-F238E27FC236}">
                <a16:creationId xmlns:a16="http://schemas.microsoft.com/office/drawing/2014/main" id="{379C884B-4212-44F4-A4D2-2DC2EC3BB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D0953F63-E8C9-49E8-98C4-6AD449B327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6263"/>
            <a:ext cx="9220200" cy="6915150"/>
          </a:xfrm>
          <a:prstGeom prst="rect">
            <a:avLst/>
          </a:prstGeom>
        </p:spPr>
      </p:pic>
      <p:pic>
        <p:nvPicPr>
          <p:cNvPr id="12" name="Picture 2">
            <a:extLst>
              <a:ext uri="{FF2B5EF4-FFF2-40B4-BE49-F238E27FC236}">
                <a16:creationId xmlns:a16="http://schemas.microsoft.com/office/drawing/2014/main" id="{CEF72FCA-BB3E-4127-8CCE-18B05491FF64}"/>
              </a:ext>
            </a:extLst>
          </p:cNvPr>
          <p:cNvPicPr>
            <a:picLocks noChangeAspect="1"/>
          </p:cNvPicPr>
          <p:nvPr/>
        </p:nvPicPr>
        <p:blipFill rotWithShape="1">
          <a:blip r:embed="rId10">
            <a:extLst>
              <a:ext uri="{28A0092B-C50C-407E-A947-70E740481C1C}">
                <a14:useLocalDpi xmlns:a14="http://schemas.microsoft.com/office/drawing/2010/main" val="0"/>
              </a:ext>
            </a:extLst>
          </a:blip>
          <a:srcRect b="4255"/>
          <a:stretch/>
        </p:blipFill>
        <p:spPr>
          <a:xfrm>
            <a:off x="0" y="0"/>
            <a:ext cx="9185274" cy="6858000"/>
          </a:xfrm>
          <a:prstGeom prst="rect">
            <a:avLst/>
          </a:prstGeom>
        </p:spPr>
      </p:pic>
      <p:pic>
        <p:nvPicPr>
          <p:cNvPr id="13" name="Picture 2">
            <a:extLst>
              <a:ext uri="{FF2B5EF4-FFF2-40B4-BE49-F238E27FC236}">
                <a16:creationId xmlns:a16="http://schemas.microsoft.com/office/drawing/2014/main" id="{B7FA3E84-B7D5-42C9-A319-42BFFEE21C8C}"/>
              </a:ext>
            </a:extLst>
          </p:cNvPr>
          <p:cNvPicPr>
            <a:picLocks noChangeAspect="1"/>
          </p:cNvPicPr>
          <p:nvPr/>
        </p:nvPicPr>
        <p:blipFill rotWithShape="1">
          <a:blip r:embed="rId11">
            <a:extLst>
              <a:ext uri="{28A0092B-C50C-407E-A947-70E740481C1C}">
                <a14:useLocalDpi xmlns:a14="http://schemas.microsoft.com/office/drawing/2010/main" val="0"/>
              </a:ext>
            </a:extLst>
          </a:blip>
          <a:srcRect l="24993"/>
          <a:stretch/>
        </p:blipFill>
        <p:spPr>
          <a:xfrm>
            <a:off x="0" y="0"/>
            <a:ext cx="9144000" cy="6858000"/>
          </a:xfrm>
          <a:prstGeom prst="rect">
            <a:avLst/>
          </a:prstGeom>
        </p:spPr>
      </p:pic>
      <p:pic>
        <p:nvPicPr>
          <p:cNvPr id="14" name="Picture 2">
            <a:extLst>
              <a:ext uri="{FF2B5EF4-FFF2-40B4-BE49-F238E27FC236}">
                <a16:creationId xmlns:a16="http://schemas.microsoft.com/office/drawing/2014/main" id="{7FA47FE9-BCA7-454C-BFC4-DECCD0C7CC82}"/>
              </a:ext>
            </a:extLst>
          </p:cNvPr>
          <p:cNvPicPr>
            <a:picLocks noChangeAspect="1"/>
          </p:cNvPicPr>
          <p:nvPr/>
        </p:nvPicPr>
        <p:blipFill rotWithShape="1">
          <a:blip r:embed="rId12">
            <a:extLst>
              <a:ext uri="{28A0092B-C50C-407E-A947-70E740481C1C}">
                <a14:useLocalDpi xmlns:a14="http://schemas.microsoft.com/office/drawing/2010/main" val="0"/>
              </a:ext>
            </a:extLst>
          </a:blip>
          <a:srcRect r="27000"/>
          <a:stretch/>
        </p:blipFill>
        <p:spPr>
          <a:xfrm>
            <a:off x="0" y="0"/>
            <a:ext cx="9144001" cy="6858000"/>
          </a:xfrm>
          <a:prstGeom prst="rect">
            <a:avLst/>
          </a:prstGeom>
        </p:spPr>
      </p:pic>
      <p:pic>
        <p:nvPicPr>
          <p:cNvPr id="15" name="Picture 2">
            <a:extLst>
              <a:ext uri="{FF2B5EF4-FFF2-40B4-BE49-F238E27FC236}">
                <a16:creationId xmlns:a16="http://schemas.microsoft.com/office/drawing/2014/main" id="{C92404FB-C928-478A-8127-7F6B719227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BA437510-8372-442B-AB01-B74C15F80C2F}"/>
              </a:ext>
            </a:extLst>
          </p:cNvPr>
          <p:cNvPicPr>
            <a:picLocks noChangeAspect="1"/>
          </p:cNvPicPr>
          <p:nvPr/>
        </p:nvPicPr>
        <p:blipFill rotWithShape="1">
          <a:blip r:embed="rId14">
            <a:extLst>
              <a:ext uri="{28A0092B-C50C-407E-A947-70E740481C1C}">
                <a14:useLocalDpi xmlns:a14="http://schemas.microsoft.com/office/drawing/2010/main" val="0"/>
              </a:ext>
            </a:extLst>
          </a:blip>
          <a:srcRect l="1513" t="1639" r="4334"/>
          <a:stretch/>
        </p:blipFill>
        <p:spPr>
          <a:xfrm>
            <a:off x="0" y="0"/>
            <a:ext cx="9144000" cy="6858000"/>
          </a:xfrm>
          <a:prstGeom prst="rect">
            <a:avLst/>
          </a:prstGeom>
        </p:spPr>
      </p:pic>
      <p:pic>
        <p:nvPicPr>
          <p:cNvPr id="17" name="Picture 2">
            <a:extLst>
              <a:ext uri="{FF2B5EF4-FFF2-40B4-BE49-F238E27FC236}">
                <a16:creationId xmlns:a16="http://schemas.microsoft.com/office/drawing/2014/main" id="{4BB830EB-2741-4CD3-8FB6-93A994DEC367}"/>
              </a:ext>
            </a:extLst>
          </p:cNvPr>
          <p:cNvPicPr>
            <a:picLocks noChangeAspect="1"/>
          </p:cNvPicPr>
          <p:nvPr/>
        </p:nvPicPr>
        <p:blipFill rotWithShape="1">
          <a:blip r:embed="rId15">
            <a:extLst>
              <a:ext uri="{28A0092B-C50C-407E-A947-70E740481C1C}">
                <a14:useLocalDpi xmlns:a14="http://schemas.microsoft.com/office/drawing/2010/main" val="0"/>
              </a:ext>
            </a:extLst>
          </a:blip>
          <a:srcRect r="3780"/>
          <a:stretch/>
        </p:blipFill>
        <p:spPr>
          <a:xfrm>
            <a:off x="0" y="0"/>
            <a:ext cx="9144001" cy="6858000"/>
          </a:xfrm>
          <a:prstGeom prst="rect">
            <a:avLst/>
          </a:prstGeom>
        </p:spPr>
      </p:pic>
      <p:pic>
        <p:nvPicPr>
          <p:cNvPr id="18" name="Picture 2">
            <a:extLst>
              <a:ext uri="{FF2B5EF4-FFF2-40B4-BE49-F238E27FC236}">
                <a16:creationId xmlns:a16="http://schemas.microsoft.com/office/drawing/2014/main" id="{2A031A6C-E4EA-4948-8A3A-FAAB058F83A8}"/>
              </a:ext>
            </a:extLst>
          </p:cNvPr>
          <p:cNvPicPr>
            <a:picLocks noChangeAspect="1"/>
          </p:cNvPicPr>
          <p:nvPr/>
        </p:nvPicPr>
        <p:blipFill rotWithShape="1">
          <a:blip r:embed="rId16">
            <a:extLst>
              <a:ext uri="{28A0092B-C50C-407E-A947-70E740481C1C}">
                <a14:useLocalDpi xmlns:a14="http://schemas.microsoft.com/office/drawing/2010/main" val="0"/>
              </a:ext>
            </a:extLst>
          </a:blip>
          <a:srcRect l="8125" r="10809"/>
          <a:stretch/>
        </p:blipFill>
        <p:spPr>
          <a:xfrm>
            <a:off x="0" y="0"/>
            <a:ext cx="9144000" cy="6858000"/>
          </a:xfrm>
          <a:prstGeom prst="rect">
            <a:avLst/>
          </a:prstGeom>
        </p:spPr>
      </p:pic>
      <p:pic>
        <p:nvPicPr>
          <p:cNvPr id="19" name="Picture 2">
            <a:extLst>
              <a:ext uri="{FF2B5EF4-FFF2-40B4-BE49-F238E27FC236}">
                <a16:creationId xmlns:a16="http://schemas.microsoft.com/office/drawing/2014/main" id="{02EBE484-C4B2-457B-85C5-50B328E38186}"/>
              </a:ext>
            </a:extLst>
          </p:cNvPr>
          <p:cNvPicPr>
            <a:picLocks noChangeAspect="1"/>
          </p:cNvPicPr>
          <p:nvPr/>
        </p:nvPicPr>
        <p:blipFill rotWithShape="1">
          <a:blip r:embed="rId17">
            <a:extLst>
              <a:ext uri="{28A0092B-C50C-407E-A947-70E740481C1C}">
                <a14:useLocalDpi xmlns:a14="http://schemas.microsoft.com/office/drawing/2010/main" val="0"/>
              </a:ext>
            </a:extLst>
          </a:blip>
          <a:srcRect r="11000"/>
          <a:stretch/>
        </p:blipFill>
        <p:spPr>
          <a:xfrm>
            <a:off x="0" y="0"/>
            <a:ext cx="9144001" cy="6858000"/>
          </a:xfrm>
          <a:prstGeom prst="rect">
            <a:avLst/>
          </a:prstGeom>
        </p:spPr>
      </p:pic>
      <p:pic>
        <p:nvPicPr>
          <p:cNvPr id="20" name="Picture 2">
            <a:extLst>
              <a:ext uri="{FF2B5EF4-FFF2-40B4-BE49-F238E27FC236}">
                <a16:creationId xmlns:a16="http://schemas.microsoft.com/office/drawing/2014/main" id="{952D71D0-972B-4A5B-A4D5-3FCA122ADA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1688"/>
            <a:ext cx="9220200" cy="6879688"/>
          </a:xfrm>
          <a:prstGeom prst="rect">
            <a:avLst/>
          </a:prstGeom>
        </p:spPr>
      </p:pic>
      <p:pic>
        <p:nvPicPr>
          <p:cNvPr id="21" name="Picture 2">
            <a:extLst>
              <a:ext uri="{FF2B5EF4-FFF2-40B4-BE49-F238E27FC236}">
                <a16:creationId xmlns:a16="http://schemas.microsoft.com/office/drawing/2014/main" id="{A847E84C-FDDE-4F08-9362-5709739E2A7A}"/>
              </a:ext>
            </a:extLst>
          </p:cNvPr>
          <p:cNvPicPr>
            <a:picLocks noChangeAspect="1"/>
          </p:cNvPicPr>
          <p:nvPr/>
        </p:nvPicPr>
        <p:blipFill rotWithShape="1">
          <a:blip r:embed="rId19">
            <a:extLst>
              <a:ext uri="{28A0092B-C50C-407E-A947-70E740481C1C}">
                <a14:useLocalDpi xmlns:a14="http://schemas.microsoft.com/office/drawing/2010/main" val="0"/>
              </a:ext>
            </a:extLst>
          </a:blip>
          <a:srcRect t="5000"/>
          <a:stretch/>
        </p:blipFill>
        <p:spPr>
          <a:xfrm>
            <a:off x="0" y="0"/>
            <a:ext cx="9144000" cy="6858000"/>
          </a:xfrm>
          <a:prstGeom prst="rect">
            <a:avLst/>
          </a:prstGeom>
        </p:spPr>
      </p:pic>
      <p:pic>
        <p:nvPicPr>
          <p:cNvPr id="22" name="Picture 4">
            <a:extLst>
              <a:ext uri="{FF2B5EF4-FFF2-40B4-BE49-F238E27FC236}">
                <a16:creationId xmlns:a16="http://schemas.microsoft.com/office/drawing/2014/main" id="{1804E1BA-8548-4603-ADE0-F05500371C37}"/>
              </a:ext>
            </a:extLst>
          </p:cNvPr>
          <p:cNvPicPr>
            <a:picLocks noChangeAspect="1"/>
          </p:cNvPicPr>
          <p:nvPr/>
        </p:nvPicPr>
        <p:blipFill rotWithShape="1">
          <a:blip r:embed="rId20">
            <a:extLst>
              <a:ext uri="{28A0092B-C50C-407E-A947-70E740481C1C}">
                <a14:useLocalDpi xmlns:a14="http://schemas.microsoft.com/office/drawing/2010/main" val="0"/>
              </a:ext>
            </a:extLst>
          </a:blip>
          <a:srcRect l="6944" r="9722"/>
          <a:stretch/>
        </p:blipFill>
        <p:spPr>
          <a:xfrm>
            <a:off x="0" y="0"/>
            <a:ext cx="9144000" cy="6858000"/>
          </a:xfrm>
          <a:prstGeom prst="rect">
            <a:avLst/>
          </a:prstGeom>
        </p:spPr>
      </p:pic>
      <p:pic>
        <p:nvPicPr>
          <p:cNvPr id="23" name="Picture 3">
            <a:extLst>
              <a:ext uri="{FF2B5EF4-FFF2-40B4-BE49-F238E27FC236}">
                <a16:creationId xmlns:a16="http://schemas.microsoft.com/office/drawing/2014/main" id="{8CD8B2AF-C0FE-4D61-BBCB-560DFF6A879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7236" b="5264"/>
          <a:stretch/>
        </p:blipFill>
        <p:spPr>
          <a:xfrm>
            <a:off x="0" y="0"/>
            <a:ext cx="9144000" cy="6858000"/>
          </a:xfrm>
          <a:prstGeom prst="rect">
            <a:avLst/>
          </a:prstGeom>
        </p:spPr>
      </p:pic>
      <p:pic>
        <p:nvPicPr>
          <p:cNvPr id="24" name="Picture 2">
            <a:extLst>
              <a:ext uri="{FF2B5EF4-FFF2-40B4-BE49-F238E27FC236}">
                <a16:creationId xmlns:a16="http://schemas.microsoft.com/office/drawing/2014/main" id="{A5FD3DF0-6E94-42EF-A3E2-9ABD281C5F3D}"/>
              </a:ext>
            </a:extLst>
          </p:cNvPr>
          <p:cNvPicPr>
            <a:picLocks noChangeAspect="1"/>
          </p:cNvPicPr>
          <p:nvPr/>
        </p:nvPicPr>
        <p:blipFill rotWithShape="1">
          <a:blip r:embed="rId22">
            <a:extLst>
              <a:ext uri="{28A0092B-C50C-407E-A947-70E740481C1C}">
                <a14:useLocalDpi xmlns:a14="http://schemas.microsoft.com/office/drawing/2010/main" val="0"/>
              </a:ext>
            </a:extLst>
          </a:blip>
          <a:srcRect l="27934" t="4254" r="21493" b="6122"/>
          <a:stretch/>
        </p:blipFill>
        <p:spPr>
          <a:xfrm>
            <a:off x="0" y="0"/>
            <a:ext cx="9144000" cy="6858000"/>
          </a:xfrm>
          <a:prstGeom prst="rect">
            <a:avLst/>
          </a:prstGeom>
        </p:spPr>
      </p:pic>
      <p:pic>
        <p:nvPicPr>
          <p:cNvPr id="25" name="Picture 2">
            <a:extLst>
              <a:ext uri="{FF2B5EF4-FFF2-40B4-BE49-F238E27FC236}">
                <a16:creationId xmlns:a16="http://schemas.microsoft.com/office/drawing/2014/main" id="{5FF02B8A-69F8-46A0-93BE-A9A6BE7AD33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pic>
        <p:nvPicPr>
          <p:cNvPr id="26" name="Picture 2">
            <a:extLst>
              <a:ext uri="{FF2B5EF4-FFF2-40B4-BE49-F238E27FC236}">
                <a16:creationId xmlns:a16="http://schemas.microsoft.com/office/drawing/2014/main" id="{C179B3F6-2851-4CDB-BC65-4B4CE5A20B19}"/>
              </a:ext>
            </a:extLst>
          </p:cNvPr>
          <p:cNvPicPr>
            <a:picLocks noChangeAspect="1"/>
          </p:cNvPicPr>
          <p:nvPr/>
        </p:nvPicPr>
        <p:blipFill rotWithShape="1">
          <a:blip r:embed="rId24">
            <a:extLst>
              <a:ext uri="{28A0092B-C50C-407E-A947-70E740481C1C}">
                <a14:useLocalDpi xmlns:a14="http://schemas.microsoft.com/office/drawing/2010/main" val="0"/>
              </a:ext>
            </a:extLst>
          </a:blip>
          <a:srcRect t="5230" b="628"/>
          <a:stretch/>
        </p:blipFill>
        <p:spPr>
          <a:xfrm>
            <a:off x="0" y="0"/>
            <a:ext cx="9144000" cy="6858000"/>
          </a:xfrm>
          <a:prstGeom prst="rect">
            <a:avLst/>
          </a:prstGeom>
        </p:spPr>
      </p:pic>
      <p:pic>
        <p:nvPicPr>
          <p:cNvPr id="27" name="Picture 3">
            <a:extLst>
              <a:ext uri="{FF2B5EF4-FFF2-40B4-BE49-F238E27FC236}">
                <a16:creationId xmlns:a16="http://schemas.microsoft.com/office/drawing/2014/main" id="{4B376ABA-3FE0-461E-931B-AEF418E8CFE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C8185023-DE8D-48E1-8E22-FA0C4DB0181B}"/>
              </a:ext>
            </a:extLst>
          </p:cNvPr>
          <p:cNvPicPr>
            <a:picLocks noChangeAspect="1"/>
          </p:cNvPicPr>
          <p:nvPr/>
        </p:nvPicPr>
        <p:blipFill rotWithShape="1">
          <a:blip r:embed="rId26">
            <a:extLst>
              <a:ext uri="{28A0092B-C50C-407E-A947-70E740481C1C}">
                <a14:useLocalDpi xmlns:a14="http://schemas.microsoft.com/office/drawing/2010/main" val="0"/>
              </a:ext>
            </a:extLst>
          </a:blip>
          <a:srcRect t="4167" b="2084"/>
          <a:stretch/>
        </p:blipFill>
        <p:spPr>
          <a:xfrm>
            <a:off x="0" y="0"/>
            <a:ext cx="9144000" cy="6858000"/>
          </a:xfrm>
          <a:prstGeom prst="rect">
            <a:avLst/>
          </a:prstGeom>
        </p:spPr>
      </p:pic>
      <p:pic>
        <p:nvPicPr>
          <p:cNvPr id="30" name="Picture 2">
            <a:extLst>
              <a:ext uri="{FF2B5EF4-FFF2-40B4-BE49-F238E27FC236}">
                <a16:creationId xmlns:a16="http://schemas.microsoft.com/office/drawing/2014/main" id="{B529F1BC-2543-4759-929A-FA264C54B43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29" name="Title 1">
            <a:extLst>
              <a:ext uri="{FF2B5EF4-FFF2-40B4-BE49-F238E27FC236}">
                <a16:creationId xmlns:a16="http://schemas.microsoft.com/office/drawing/2014/main" id="{67F5FDB6-25A4-4932-865E-2D809A6876E7}"/>
              </a:ext>
            </a:extLst>
          </p:cNvPr>
          <p:cNvSpPr txBox="1">
            <a:spLocks/>
          </p:cNvSpPr>
          <p:nvPr/>
        </p:nvSpPr>
        <p:spPr>
          <a:xfrm>
            <a:off x="5014045" y="4254586"/>
            <a:ext cx="34722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 name="Title 1">
            <a:extLst>
              <a:ext uri="{FF2B5EF4-FFF2-40B4-BE49-F238E27FC236}">
                <a16:creationId xmlns:a16="http://schemas.microsoft.com/office/drawing/2014/main" id="{75C0A84E-12E4-4C67-B59D-526D8A2B0988}"/>
              </a:ext>
            </a:extLst>
          </p:cNvPr>
          <p:cNvSpPr>
            <a:spLocks noGrp="1"/>
          </p:cNvSpPr>
          <p:nvPr>
            <p:ph type="title"/>
          </p:nvPr>
        </p:nvSpPr>
        <p:spPr>
          <a:xfrm>
            <a:off x="457200" y="1439293"/>
            <a:ext cx="8229600" cy="4191000"/>
          </a:xfrm>
        </p:spPr>
        <p:txBody>
          <a:body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And the Spirit and the bride say, "Come!" And let him who hears say, "Come!" And let him who thirsts come. Whoever desires, let him take the water of life freely.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Revelation 22:17</a:t>
            </a:r>
            <a:r>
              <a:rPr 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32" name="Heart 10">
            <a:extLst>
              <a:ext uri="{FF2B5EF4-FFF2-40B4-BE49-F238E27FC236}">
                <a16:creationId xmlns:a16="http://schemas.microsoft.com/office/drawing/2014/main" id="{509DE390-1BC1-416E-8AFF-D477B42E23A8}"/>
              </a:ext>
            </a:extLst>
          </p:cNvPr>
          <p:cNvSpPr/>
          <p:nvPr/>
        </p:nvSpPr>
        <p:spPr bwMode="auto">
          <a:xfrm>
            <a:off x="6223398" y="389648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33" name="Title 1">
            <a:extLst>
              <a:ext uri="{FF2B5EF4-FFF2-40B4-BE49-F238E27FC236}">
                <a16:creationId xmlns:a16="http://schemas.microsoft.com/office/drawing/2014/main" id="{126ECD92-D990-46EF-B4F4-346BBE7BC328}"/>
              </a:ext>
            </a:extLst>
          </p:cNvPr>
          <p:cNvSpPr txBox="1">
            <a:spLocks/>
          </p:cNvSpPr>
          <p:nvPr/>
        </p:nvSpPr>
        <p:spPr>
          <a:xfrm>
            <a:off x="3763566" y="2157940"/>
            <a:ext cx="1241822" cy="79719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let</a:t>
            </a:r>
          </a:p>
        </p:txBody>
      </p:sp>
      <p:sp>
        <p:nvSpPr>
          <p:cNvPr id="34" name="Rectangle 2">
            <a:extLst>
              <a:ext uri="{FF2B5EF4-FFF2-40B4-BE49-F238E27FC236}">
                <a16:creationId xmlns:a16="http://schemas.microsoft.com/office/drawing/2014/main" id="{00B5D6C1-2A79-4D7A-9E50-84D6852D4A0F}"/>
              </a:ext>
            </a:extLst>
          </p:cNvPr>
          <p:cNvSpPr txBox="1">
            <a:spLocks noChangeArrowheads="1"/>
          </p:cNvSpPr>
          <p:nvPr/>
        </p:nvSpPr>
        <p:spPr bwMode="auto">
          <a:xfrm>
            <a:off x="5003006" y="4193791"/>
            <a:ext cx="34504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life freely</a:t>
            </a:r>
            <a:endParaRPr kumimoji="0" lang="en-US" altLang="en-US" sz="438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Title 1" hidden="1">
            <a:extLst>
              <a:ext uri="{FF2B5EF4-FFF2-40B4-BE49-F238E27FC236}">
                <a16:creationId xmlns:a16="http://schemas.microsoft.com/office/drawing/2014/main" id="{0D1357B0-C2D0-4635-95C9-99D7ACFC93FD}"/>
              </a:ext>
            </a:extLst>
          </p:cNvPr>
          <p:cNvSpPr txBox="1">
            <a:spLocks/>
          </p:cNvSpPr>
          <p:nvPr/>
        </p:nvSpPr>
        <p:spPr>
          <a:xfrm>
            <a:off x="3741533" y="2162060"/>
            <a:ext cx="1260126" cy="8124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effectLst/>
              </a:rPr>
              <a:t>let</a:t>
            </a:r>
            <a:endParaRPr lang="en-US" sz="3200" i="1" dirty="0">
              <a:solidFill>
                <a:srgbClr val="FF0000"/>
              </a:solidFill>
              <a:effectLst/>
            </a:endParaRPr>
          </a:p>
        </p:txBody>
      </p:sp>
    </p:spTree>
    <p:extLst>
      <p:ext uri="{BB962C8B-B14F-4D97-AF65-F5344CB8AC3E}">
        <p14:creationId xmlns:p14="http://schemas.microsoft.com/office/powerpoint/2010/main" val="2077681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childTnLst>
                                </p:cTn>
                              </p:par>
                              <p:par>
                                <p:cTn id="9" presetID="23" presetClass="exit" presetSubtype="16" fill="hold" grpId="1" nodeType="withEffect">
                                  <p:stCondLst>
                                    <p:cond delay="450"/>
                                  </p:stCondLst>
                                  <p:childTnLst>
                                    <p:anim calcmode="lin" valueType="num">
                                      <p:cBhvr>
                                        <p:cTn id="10" dur="500"/>
                                        <p:tgtEl>
                                          <p:spTgt spid="32"/>
                                        </p:tgtEl>
                                        <p:attrNameLst>
                                          <p:attrName>ppt_w</p:attrName>
                                        </p:attrNameLst>
                                      </p:cBhvr>
                                      <p:tavLst>
                                        <p:tav tm="0">
                                          <p:val>
                                            <p:strVal val="ppt_w"/>
                                          </p:val>
                                        </p:tav>
                                        <p:tav tm="100000">
                                          <p:val>
                                            <p:strVal val="4*ppt_w"/>
                                          </p:val>
                                        </p:tav>
                                      </p:tavLst>
                                    </p:anim>
                                    <p:anim calcmode="lin" valueType="num">
                                      <p:cBhvr>
                                        <p:cTn id="11" dur="500"/>
                                        <p:tgtEl>
                                          <p:spTgt spid="32"/>
                                        </p:tgtEl>
                                        <p:attrNameLst>
                                          <p:attrName>ppt_h</p:attrName>
                                        </p:attrNameLst>
                                      </p:cBhvr>
                                      <p:tavLst>
                                        <p:tav tm="0">
                                          <p:val>
                                            <p:strVal val="ppt_h"/>
                                          </p:val>
                                        </p:tav>
                                        <p:tav tm="100000">
                                          <p:val>
                                            <p:strVal val="4*ppt_h"/>
                                          </p:val>
                                        </p:tav>
                                      </p:tavLst>
                                    </p:anim>
                                    <p:set>
                                      <p:cBhvr>
                                        <p:cTn id="12" dur="1" fill="hold">
                                          <p:stCondLst>
                                            <p:cond delay="499"/>
                                          </p:stCondLst>
                                        </p:cTn>
                                        <p:tgtEl>
                                          <p:spTgt spid="32"/>
                                        </p:tgtEl>
                                        <p:attrNameLst>
                                          <p:attrName>style.visibility</p:attrName>
                                        </p:attrNameLst>
                                      </p:cBhvr>
                                      <p:to>
                                        <p:strVal val="hidden"/>
                                      </p:to>
                                    </p:set>
                                  </p:childTnLst>
                                </p:cTn>
                              </p:par>
                              <p:par>
                                <p:cTn id="13" presetID="10" presetClass="exit" presetSubtype="0" fill="hold" grpId="2" nodeType="withEffect">
                                  <p:stCondLst>
                                    <p:cond delay="500"/>
                                  </p:stCondLst>
                                  <p:childTnLst>
                                    <p:animEffect transition="out" filter="fade">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par>
                                <p:cTn id="16" presetID="42" presetClass="path" presetSubtype="0" accel="50000" decel="50000" fill="hold" grpId="3" nodeType="withEffect">
                                  <p:stCondLst>
                                    <p:cond delay="500"/>
                                  </p:stCondLst>
                                  <p:childTnLst>
                                    <p:animMotion origin="layout" path="M 1.11111E-6 4.44444E-6 L 0.00121 -0.04769 " pathEditMode="relative" rAng="0" ptsTypes="AA">
                                      <p:cBhvr>
                                        <p:cTn id="17" dur="500" fill="hold"/>
                                        <p:tgtEl>
                                          <p:spTgt spid="32"/>
                                        </p:tgtEl>
                                        <p:attrNameLst>
                                          <p:attrName>ppt_x</p:attrName>
                                          <p:attrName>ppt_y</p:attrName>
                                        </p:attrNameLst>
                                      </p:cBhvr>
                                      <p:rCtr x="52" y="-2384"/>
                                    </p:animMotion>
                                  </p:childTnLst>
                                </p:cTn>
                              </p:par>
                              <p:par>
                                <p:cTn id="18" presetID="23" presetClass="entr" presetSubtype="16" fill="hold" grpId="0" nodeType="withEffect">
                                  <p:stCondLst>
                                    <p:cond delay="50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fltVal val="0"/>
                                          </p:val>
                                        </p:tav>
                                        <p:tav tm="100000">
                                          <p:val>
                                            <p:strVal val="#ppt_w"/>
                                          </p:val>
                                        </p:tav>
                                      </p:tavLst>
                                    </p:anim>
                                    <p:anim calcmode="lin" valueType="num">
                                      <p:cBhvr>
                                        <p:cTn id="21" dur="1000" fill="hold"/>
                                        <p:tgtEl>
                                          <p:spTgt spid="31"/>
                                        </p:tgtEl>
                                        <p:attrNameLst>
                                          <p:attrName>ppt_h</p:attrName>
                                        </p:attrNameLst>
                                      </p:cBhvr>
                                      <p:tavLst>
                                        <p:tav tm="0">
                                          <p:val>
                                            <p:fltVal val="0"/>
                                          </p:val>
                                        </p:tav>
                                        <p:tav tm="100000">
                                          <p:val>
                                            <p:strVal val="#ppt_h"/>
                                          </p:val>
                                        </p:tav>
                                      </p:tavLst>
                                    </p:anim>
                                  </p:childTnLst>
                                </p:cTn>
                              </p:par>
                              <p:par>
                                <p:cTn id="22" presetID="0" presetClass="path" presetSubtype="0" accel="50000" decel="50000" fill="hold" grpId="1" nodeType="withEffect">
                                  <p:stCondLst>
                                    <p:cond delay="500"/>
                                  </p:stCondLst>
                                  <p:childTnLst>
                                    <p:animMotion origin="layout" path="M 0 7.40741E-7 L 0.21389 0.10255 " pathEditMode="relative" rAng="0" ptsTypes="AA">
                                      <p:cBhvr>
                                        <p:cTn id="23" dur="1000" spd="-100000" fill="hold"/>
                                        <p:tgtEl>
                                          <p:spTgt spid="31"/>
                                        </p:tgtEl>
                                        <p:attrNameLst>
                                          <p:attrName>ppt_x</p:attrName>
                                          <p:attrName>ppt_y</p:attrName>
                                        </p:attrNameLst>
                                      </p:cBhvr>
                                      <p:rCtr x="10677" y="5046"/>
                                    </p:animMotion>
                                  </p:childTnLst>
                                </p:cTn>
                              </p:par>
                            </p:childTnLst>
                          </p:cTn>
                        </p:par>
                        <p:par>
                          <p:cTn id="24" fill="hold">
                            <p:stCondLst>
                              <p:cond delay="1500"/>
                            </p:stCondLst>
                            <p:childTnLst>
                              <p:par>
                                <p:cTn id="25" presetID="10" presetClass="exit" presetSubtype="0" fill="hold" grpId="0" nodeType="afterEffect">
                                  <p:stCondLst>
                                    <p:cond delay="0"/>
                                  </p:stCondLst>
                                  <p:childTnLst>
                                    <p:animEffect transition="out" filter="fade">
                                      <p:cBhvr>
                                        <p:cTn id="26" dur="250"/>
                                        <p:tgtEl>
                                          <p:spTgt spid="33"/>
                                        </p:tgtEl>
                                      </p:cBhvr>
                                    </p:animEffect>
                                    <p:set>
                                      <p:cBhvr>
                                        <p:cTn id="27" dur="1" fill="hold">
                                          <p:stCondLst>
                                            <p:cond delay="249"/>
                                          </p:stCondLst>
                                        </p:cTn>
                                        <p:tgtEl>
                                          <p:spTgt spid="3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par>
                                <p:cTn id="33" presetID="18" presetClass="emph" presetSubtype="0" fill="hold" grpId="1" nodeType="withEffect">
                                  <p:stCondLst>
                                    <p:cond delay="0"/>
                                  </p:stCondLst>
                                  <p:childTnLst>
                                    <p:set>
                                      <p:cBhvr override="childStyle">
                                        <p:cTn id="34" dur="500" fill="hold"/>
                                        <p:tgtEl>
                                          <p:spTgt spid="29"/>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1" grpId="0"/>
      <p:bldP spid="31" grpId="1"/>
      <p:bldP spid="32" grpId="0" animBg="1"/>
      <p:bldP spid="32" grpId="1" animBg="1"/>
      <p:bldP spid="32" grpId="2" animBg="1"/>
      <p:bldP spid="32" grpId="3" animBg="1"/>
      <p:bldP spid="33"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BF2C8-CDBF-4FE2-86ED-70FBCD6D3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807285" cy="1376979"/>
          </a:xfrm>
          <a:prstGeom prst="rect">
            <a:avLst/>
          </a:prstGeom>
        </p:spPr>
      </p:pic>
      <p:pic>
        <p:nvPicPr>
          <p:cNvPr id="3" name="Picture 2">
            <a:extLst>
              <a:ext uri="{FF2B5EF4-FFF2-40B4-BE49-F238E27FC236}">
                <a16:creationId xmlns:a16="http://schemas.microsoft.com/office/drawing/2014/main" id="{FE10F139-3C6A-438D-8679-7E00D24DE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1" r="11868"/>
          <a:stretch/>
        </p:blipFill>
        <p:spPr>
          <a:xfrm>
            <a:off x="1796527" y="-1"/>
            <a:ext cx="1841071" cy="1376979"/>
          </a:xfrm>
          <a:prstGeom prst="rect">
            <a:avLst/>
          </a:prstGeom>
        </p:spPr>
      </p:pic>
      <p:pic>
        <p:nvPicPr>
          <p:cNvPr id="4" name="Picture 2">
            <a:extLst>
              <a:ext uri="{FF2B5EF4-FFF2-40B4-BE49-F238E27FC236}">
                <a16:creationId xmlns:a16="http://schemas.microsoft.com/office/drawing/2014/main" id="{AC6DE918-8DD7-43C2-8D0B-7E01D87B67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01" b="1936"/>
          <a:stretch/>
        </p:blipFill>
        <p:spPr>
          <a:xfrm>
            <a:off x="3623185" y="-1"/>
            <a:ext cx="1835973" cy="1376979"/>
          </a:xfrm>
          <a:prstGeom prst="rect">
            <a:avLst/>
          </a:prstGeom>
        </p:spPr>
      </p:pic>
      <p:pic>
        <p:nvPicPr>
          <p:cNvPr id="5" name="Picture 2">
            <a:extLst>
              <a:ext uri="{FF2B5EF4-FFF2-40B4-BE49-F238E27FC236}">
                <a16:creationId xmlns:a16="http://schemas.microsoft.com/office/drawing/2014/main" id="{41789713-C0F9-404F-8EAF-09661CA70DCF}"/>
              </a:ext>
            </a:extLst>
          </p:cNvPr>
          <p:cNvPicPr>
            <a:picLocks noChangeAspect="1"/>
          </p:cNvPicPr>
          <p:nvPr/>
        </p:nvPicPr>
        <p:blipFill rotWithShape="1">
          <a:blip r:embed="rId6">
            <a:extLst>
              <a:ext uri="{28A0092B-C50C-407E-A947-70E740481C1C}">
                <a14:useLocalDpi xmlns:a14="http://schemas.microsoft.com/office/drawing/2010/main" val="0"/>
              </a:ext>
            </a:extLst>
          </a:blip>
          <a:srcRect r="19032"/>
          <a:stretch/>
        </p:blipFill>
        <p:spPr>
          <a:xfrm>
            <a:off x="7308028" y="-1"/>
            <a:ext cx="1835974" cy="1376980"/>
          </a:xfrm>
          <a:prstGeom prst="rect">
            <a:avLst/>
          </a:prstGeom>
        </p:spPr>
      </p:pic>
      <p:pic>
        <p:nvPicPr>
          <p:cNvPr id="6" name="Picture 2">
            <a:extLst>
              <a:ext uri="{FF2B5EF4-FFF2-40B4-BE49-F238E27FC236}">
                <a16:creationId xmlns:a16="http://schemas.microsoft.com/office/drawing/2014/main" id="{842E5E94-750F-4221-8E97-7FD00E9A8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4127" y="-1"/>
            <a:ext cx="1855650" cy="1374941"/>
          </a:xfrm>
          <a:prstGeom prst="rect">
            <a:avLst/>
          </a:prstGeom>
        </p:spPr>
      </p:pic>
      <p:pic>
        <p:nvPicPr>
          <p:cNvPr id="7" name="Picture 2">
            <a:extLst>
              <a:ext uri="{FF2B5EF4-FFF2-40B4-BE49-F238E27FC236}">
                <a16:creationId xmlns:a16="http://schemas.microsoft.com/office/drawing/2014/main" id="{305C9321-7DE4-42EA-A98F-589900CD26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63492"/>
            <a:ext cx="1827569" cy="1379708"/>
          </a:xfrm>
          <a:prstGeom prst="rect">
            <a:avLst/>
          </a:prstGeom>
        </p:spPr>
      </p:pic>
      <p:pic>
        <p:nvPicPr>
          <p:cNvPr id="8" name="Picture 2">
            <a:extLst>
              <a:ext uri="{FF2B5EF4-FFF2-40B4-BE49-F238E27FC236}">
                <a16:creationId xmlns:a16="http://schemas.microsoft.com/office/drawing/2014/main" id="{1A9F7855-607C-428D-A3F9-37131B6247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799" y="1363492"/>
            <a:ext cx="1807285" cy="1379708"/>
          </a:xfrm>
          <a:prstGeom prst="rect">
            <a:avLst/>
          </a:prstGeom>
        </p:spPr>
      </p:pic>
      <p:pic>
        <p:nvPicPr>
          <p:cNvPr id="9" name="Picture 2">
            <a:extLst>
              <a:ext uri="{FF2B5EF4-FFF2-40B4-BE49-F238E27FC236}">
                <a16:creationId xmlns:a16="http://schemas.microsoft.com/office/drawing/2014/main" id="{D8120230-913F-4071-B726-AA846737C3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255"/>
          <a:stretch/>
        </p:blipFill>
        <p:spPr>
          <a:xfrm>
            <a:off x="3631771" y="1363492"/>
            <a:ext cx="1847056" cy="1379067"/>
          </a:xfrm>
          <a:prstGeom prst="rect">
            <a:avLst/>
          </a:prstGeom>
        </p:spPr>
      </p:pic>
      <p:pic>
        <p:nvPicPr>
          <p:cNvPr id="10" name="Picture 2">
            <a:extLst>
              <a:ext uri="{FF2B5EF4-FFF2-40B4-BE49-F238E27FC236}">
                <a16:creationId xmlns:a16="http://schemas.microsoft.com/office/drawing/2014/main" id="{65F33D82-09E1-4E60-A1AF-E0B8677B750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993"/>
          <a:stretch/>
        </p:blipFill>
        <p:spPr>
          <a:xfrm>
            <a:off x="5473930" y="1363492"/>
            <a:ext cx="1835329" cy="1376497"/>
          </a:xfrm>
          <a:prstGeom prst="rect">
            <a:avLst/>
          </a:prstGeom>
        </p:spPr>
      </p:pic>
      <p:pic>
        <p:nvPicPr>
          <p:cNvPr id="11" name="Picture 2">
            <a:extLst>
              <a:ext uri="{FF2B5EF4-FFF2-40B4-BE49-F238E27FC236}">
                <a16:creationId xmlns:a16="http://schemas.microsoft.com/office/drawing/2014/main" id="{51404157-BDFB-405B-A654-47CEAA3E02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7000"/>
          <a:stretch/>
        </p:blipFill>
        <p:spPr>
          <a:xfrm>
            <a:off x="7304389" y="1363492"/>
            <a:ext cx="1839611" cy="1379708"/>
          </a:xfrm>
          <a:prstGeom prst="rect">
            <a:avLst/>
          </a:prstGeom>
        </p:spPr>
      </p:pic>
      <p:pic>
        <p:nvPicPr>
          <p:cNvPr id="12" name="Picture 2">
            <a:extLst>
              <a:ext uri="{FF2B5EF4-FFF2-40B4-BE49-F238E27FC236}">
                <a16:creationId xmlns:a16="http://schemas.microsoft.com/office/drawing/2014/main" id="{941041F2-ABB0-4EE6-894D-2B8BFBB591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38" y="2739226"/>
            <a:ext cx="1789142" cy="1380953"/>
          </a:xfrm>
          <a:prstGeom prst="rect">
            <a:avLst/>
          </a:prstGeom>
        </p:spPr>
      </p:pic>
      <p:pic>
        <p:nvPicPr>
          <p:cNvPr id="13" name="Picture 2">
            <a:extLst>
              <a:ext uri="{FF2B5EF4-FFF2-40B4-BE49-F238E27FC236}">
                <a16:creationId xmlns:a16="http://schemas.microsoft.com/office/drawing/2014/main" id="{37C21FC9-0284-4CB0-AF84-AA50ACD5AA2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513" t="1639" r="4334"/>
          <a:stretch/>
        </p:blipFill>
        <p:spPr>
          <a:xfrm>
            <a:off x="1767784" y="2739226"/>
            <a:ext cx="1855615" cy="1380953"/>
          </a:xfrm>
          <a:prstGeom prst="rect">
            <a:avLst/>
          </a:prstGeom>
        </p:spPr>
      </p:pic>
      <p:pic>
        <p:nvPicPr>
          <p:cNvPr id="14" name="Picture 2">
            <a:extLst>
              <a:ext uri="{FF2B5EF4-FFF2-40B4-BE49-F238E27FC236}">
                <a16:creationId xmlns:a16="http://schemas.microsoft.com/office/drawing/2014/main" id="{536BAB69-C8D9-48D9-B97B-ED131EFADA0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780"/>
          <a:stretch/>
        </p:blipFill>
        <p:spPr>
          <a:xfrm>
            <a:off x="3624899" y="2739225"/>
            <a:ext cx="1836776" cy="1380953"/>
          </a:xfrm>
          <a:prstGeom prst="rect">
            <a:avLst/>
          </a:prstGeom>
        </p:spPr>
      </p:pic>
      <p:pic>
        <p:nvPicPr>
          <p:cNvPr id="15" name="Picture 2">
            <a:extLst>
              <a:ext uri="{FF2B5EF4-FFF2-40B4-BE49-F238E27FC236}">
                <a16:creationId xmlns:a16="http://schemas.microsoft.com/office/drawing/2014/main" id="{98AF411C-BAD3-4FDC-88F9-B8E8BEF98E2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125" r="10809"/>
          <a:stretch/>
        </p:blipFill>
        <p:spPr>
          <a:xfrm>
            <a:off x="5463708" y="2739226"/>
            <a:ext cx="1842662" cy="1381997"/>
          </a:xfrm>
          <a:prstGeom prst="rect">
            <a:avLst/>
          </a:prstGeom>
        </p:spPr>
      </p:pic>
      <p:pic>
        <p:nvPicPr>
          <p:cNvPr id="16" name="Picture 2">
            <a:extLst>
              <a:ext uri="{FF2B5EF4-FFF2-40B4-BE49-F238E27FC236}">
                <a16:creationId xmlns:a16="http://schemas.microsoft.com/office/drawing/2014/main" id="{5E0F2C48-0950-4ED2-9A54-0390D309386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11000"/>
          <a:stretch/>
        </p:blipFill>
        <p:spPr>
          <a:xfrm>
            <a:off x="1979" y="4124152"/>
            <a:ext cx="1805306" cy="1373005"/>
          </a:xfrm>
          <a:prstGeom prst="rect">
            <a:avLst/>
          </a:prstGeom>
        </p:spPr>
      </p:pic>
      <p:pic>
        <p:nvPicPr>
          <p:cNvPr id="17" name="Picture 2">
            <a:extLst>
              <a:ext uri="{FF2B5EF4-FFF2-40B4-BE49-F238E27FC236}">
                <a16:creationId xmlns:a16="http://schemas.microsoft.com/office/drawing/2014/main" id="{4C1C2EFB-1952-4E30-8E5D-F0D0AF817B7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89335" y="4124152"/>
            <a:ext cx="1844501" cy="1376282"/>
          </a:xfrm>
          <a:prstGeom prst="rect">
            <a:avLst/>
          </a:prstGeom>
        </p:spPr>
      </p:pic>
      <p:pic>
        <p:nvPicPr>
          <p:cNvPr id="18" name="Picture 2">
            <a:extLst>
              <a:ext uri="{FF2B5EF4-FFF2-40B4-BE49-F238E27FC236}">
                <a16:creationId xmlns:a16="http://schemas.microsoft.com/office/drawing/2014/main" id="{ACD2F09F-D106-4C8C-889B-F920C71A9CF3}"/>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5000"/>
          <a:stretch/>
        </p:blipFill>
        <p:spPr>
          <a:xfrm>
            <a:off x="3636031" y="4124152"/>
            <a:ext cx="1832762" cy="1374571"/>
          </a:xfrm>
          <a:prstGeom prst="rect">
            <a:avLst/>
          </a:prstGeom>
        </p:spPr>
      </p:pic>
      <p:pic>
        <p:nvPicPr>
          <p:cNvPr id="19" name="Picture 4">
            <a:extLst>
              <a:ext uri="{FF2B5EF4-FFF2-40B4-BE49-F238E27FC236}">
                <a16:creationId xmlns:a16="http://schemas.microsoft.com/office/drawing/2014/main" id="{D8FD6FF8-4D19-4CCB-BB9D-B820FC1B545E}"/>
              </a:ext>
            </a:extLst>
          </p:cNvPr>
          <p:cNvPicPr>
            <a:picLocks noChangeAspect="1"/>
          </p:cNvPicPr>
          <p:nvPr/>
        </p:nvPicPr>
        <p:blipFill rotWithShape="1">
          <a:blip r:embed="rId20">
            <a:extLst>
              <a:ext uri="{28A0092B-C50C-407E-A947-70E740481C1C}">
                <a14:useLocalDpi xmlns:a14="http://schemas.microsoft.com/office/drawing/2010/main" val="0"/>
              </a:ext>
            </a:extLst>
          </a:blip>
          <a:srcRect l="6944" r="9722"/>
          <a:stretch/>
        </p:blipFill>
        <p:spPr>
          <a:xfrm>
            <a:off x="5468417" y="4124152"/>
            <a:ext cx="1845017" cy="1373005"/>
          </a:xfrm>
          <a:prstGeom prst="rect">
            <a:avLst/>
          </a:prstGeom>
        </p:spPr>
      </p:pic>
      <p:pic>
        <p:nvPicPr>
          <p:cNvPr id="20" name="Picture 3">
            <a:extLst>
              <a:ext uri="{FF2B5EF4-FFF2-40B4-BE49-F238E27FC236}">
                <a16:creationId xmlns:a16="http://schemas.microsoft.com/office/drawing/2014/main" id="{D8D409C1-59B8-4A41-89A3-D89B3C1E7DD7}"/>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7236" b="5264"/>
          <a:stretch/>
        </p:blipFill>
        <p:spPr>
          <a:xfrm>
            <a:off x="7303424" y="2739226"/>
            <a:ext cx="1840576" cy="1380433"/>
          </a:xfrm>
          <a:prstGeom prst="rect">
            <a:avLst/>
          </a:prstGeom>
        </p:spPr>
      </p:pic>
      <p:pic>
        <p:nvPicPr>
          <p:cNvPr id="21" name="Picture 2">
            <a:extLst>
              <a:ext uri="{FF2B5EF4-FFF2-40B4-BE49-F238E27FC236}">
                <a16:creationId xmlns:a16="http://schemas.microsoft.com/office/drawing/2014/main" id="{ACED534C-113D-429C-9C6B-C9FBB44A079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7934" t="4254" r="21493" b="6122"/>
          <a:stretch/>
        </p:blipFill>
        <p:spPr>
          <a:xfrm>
            <a:off x="0" y="5497158"/>
            <a:ext cx="1814455" cy="1360842"/>
          </a:xfrm>
          <a:prstGeom prst="rect">
            <a:avLst/>
          </a:prstGeom>
        </p:spPr>
      </p:pic>
      <p:pic>
        <p:nvPicPr>
          <p:cNvPr id="22" name="Picture 2">
            <a:extLst>
              <a:ext uri="{FF2B5EF4-FFF2-40B4-BE49-F238E27FC236}">
                <a16:creationId xmlns:a16="http://schemas.microsoft.com/office/drawing/2014/main" id="{9BF98710-294C-4483-A163-CD0D0873539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07285" y="5497159"/>
            <a:ext cx="1828800" cy="1360842"/>
          </a:xfrm>
          <a:prstGeom prst="rect">
            <a:avLst/>
          </a:prstGeom>
        </p:spPr>
      </p:pic>
      <p:pic>
        <p:nvPicPr>
          <p:cNvPr id="23" name="Picture 2">
            <a:extLst>
              <a:ext uri="{FF2B5EF4-FFF2-40B4-BE49-F238E27FC236}">
                <a16:creationId xmlns:a16="http://schemas.microsoft.com/office/drawing/2014/main" id="{6307E6FE-04A1-4D4B-B858-5B4C8B737012}"/>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5230" b="628"/>
          <a:stretch/>
        </p:blipFill>
        <p:spPr>
          <a:xfrm>
            <a:off x="7325958" y="5494470"/>
            <a:ext cx="1818041" cy="1363530"/>
          </a:xfrm>
          <a:prstGeom prst="rect">
            <a:avLst/>
          </a:prstGeom>
        </p:spPr>
      </p:pic>
      <p:pic>
        <p:nvPicPr>
          <p:cNvPr id="24" name="Picture 3">
            <a:extLst>
              <a:ext uri="{FF2B5EF4-FFF2-40B4-BE49-F238E27FC236}">
                <a16:creationId xmlns:a16="http://schemas.microsoft.com/office/drawing/2014/main" id="{237345DF-FD21-4B94-9917-4031DCB6CFA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97477" y="5497158"/>
            <a:ext cx="1828801" cy="1360842"/>
          </a:xfrm>
          <a:prstGeom prst="rect">
            <a:avLst/>
          </a:prstGeom>
        </p:spPr>
      </p:pic>
      <p:pic>
        <p:nvPicPr>
          <p:cNvPr id="25" name="Picture 2">
            <a:extLst>
              <a:ext uri="{FF2B5EF4-FFF2-40B4-BE49-F238E27FC236}">
                <a16:creationId xmlns:a16="http://schemas.microsoft.com/office/drawing/2014/main" id="{43AF6FC2-58A3-4E83-A9DE-35B3BC516096}"/>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4167" b="2084"/>
          <a:stretch/>
        </p:blipFill>
        <p:spPr>
          <a:xfrm>
            <a:off x="7313379" y="4124152"/>
            <a:ext cx="1830621" cy="1372965"/>
          </a:xfrm>
          <a:prstGeom prst="rect">
            <a:avLst/>
          </a:prstGeom>
        </p:spPr>
      </p:pic>
      <p:pic>
        <p:nvPicPr>
          <p:cNvPr id="26" name="Picture 2">
            <a:extLst>
              <a:ext uri="{FF2B5EF4-FFF2-40B4-BE49-F238E27FC236}">
                <a16:creationId xmlns:a16="http://schemas.microsoft.com/office/drawing/2014/main" id="{64B78258-9C2B-4C1E-A5B6-F4F7B26F3CD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30251" y="5486400"/>
            <a:ext cx="1877664" cy="1371600"/>
          </a:xfrm>
          <a:prstGeom prst="rect">
            <a:avLst/>
          </a:prstGeom>
        </p:spPr>
      </p:pic>
    </p:spTree>
    <p:extLst>
      <p:ext uri="{BB962C8B-B14F-4D97-AF65-F5344CB8AC3E}">
        <p14:creationId xmlns:p14="http://schemas.microsoft.com/office/powerpoint/2010/main" val="2697574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209840A-D0D0-4C37-BBD9-AC3831481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like a shadow</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like a short vapor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labor and sorrow</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filled with troubles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a choice between good or bad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for the conscious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God's test of a soul's commitment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Life is a gift of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narrowly navigated unto eternity</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Life is more than physical desires/possessions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fontAlgn="base">
              <a:spcAft>
                <a:spcPct val="0"/>
              </a:spcAft>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is in the Son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7" name="Title 1">
            <a:extLst>
              <a:ext uri="{FF2B5EF4-FFF2-40B4-BE49-F238E27FC236}">
                <a16:creationId xmlns:a16="http://schemas.microsoft.com/office/drawing/2014/main" id="{4D7406F1-0557-471C-BC56-F8F248DEBD32}"/>
              </a:ext>
            </a:extLst>
          </p:cNvPr>
          <p:cNvSpPr txBox="1">
            <a:spLocks/>
          </p:cNvSpPr>
          <p:nvPr/>
        </p:nvSpPr>
        <p:spPr>
          <a:xfrm>
            <a:off x="421480" y="178411"/>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E51752E-331B-4179-95DC-D9F1CB49D1B2}"/>
              </a:ext>
            </a:extLst>
          </p:cNvPr>
          <p:cNvSpPr txBox="1">
            <a:spLocks/>
          </p:cNvSpPr>
          <p:nvPr/>
        </p:nvSpPr>
        <p:spPr>
          <a:xfrm>
            <a:off x="413992" y="761358"/>
            <a:ext cx="1343371"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B750F994-B576-4D4A-8951-5B17EA1AD9D1}"/>
              </a:ext>
            </a:extLst>
          </p:cNvPr>
          <p:cNvSpPr txBox="1">
            <a:spLocks/>
          </p:cNvSpPr>
          <p:nvPr/>
        </p:nvSpPr>
        <p:spPr>
          <a:xfrm>
            <a:off x="419644" y="1343025"/>
            <a:ext cx="1337719" cy="57778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7EEA37D0-B064-46BD-9153-80C1E25C5813}"/>
              </a:ext>
            </a:extLst>
          </p:cNvPr>
          <p:cNvSpPr txBox="1">
            <a:spLocks/>
          </p:cNvSpPr>
          <p:nvPr/>
        </p:nvSpPr>
        <p:spPr>
          <a:xfrm>
            <a:off x="419645" y="1939274"/>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A52E8131-66B8-4D64-8DDD-A446C0A52188}"/>
              </a:ext>
            </a:extLst>
          </p:cNvPr>
          <p:cNvSpPr txBox="1">
            <a:spLocks/>
          </p:cNvSpPr>
          <p:nvPr/>
        </p:nvSpPr>
        <p:spPr>
          <a:xfrm>
            <a:off x="418755" y="2522565"/>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3A754594-5EEA-400B-90FF-F5D738BA6AFC}"/>
              </a:ext>
            </a:extLst>
          </p:cNvPr>
          <p:cNvSpPr txBox="1">
            <a:spLocks/>
          </p:cNvSpPr>
          <p:nvPr/>
        </p:nvSpPr>
        <p:spPr>
          <a:xfrm>
            <a:off x="417263" y="3100806"/>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728C44D9-A948-4E6F-A26E-75FD901B0C17}"/>
              </a:ext>
            </a:extLst>
          </p:cNvPr>
          <p:cNvSpPr txBox="1">
            <a:spLocks/>
          </p:cNvSpPr>
          <p:nvPr/>
        </p:nvSpPr>
        <p:spPr>
          <a:xfrm>
            <a:off x="408628" y="3686193"/>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CF325C6A-72C3-4B82-9118-16DC019FA092}"/>
              </a:ext>
            </a:extLst>
          </p:cNvPr>
          <p:cNvSpPr txBox="1">
            <a:spLocks/>
          </p:cNvSpPr>
          <p:nvPr/>
        </p:nvSpPr>
        <p:spPr>
          <a:xfrm>
            <a:off x="418755" y="4274850"/>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038093BE-7234-4160-B7D2-DEA7BC64E488}"/>
              </a:ext>
            </a:extLst>
          </p:cNvPr>
          <p:cNvSpPr txBox="1">
            <a:spLocks/>
          </p:cNvSpPr>
          <p:nvPr/>
        </p:nvSpPr>
        <p:spPr>
          <a:xfrm>
            <a:off x="414882" y="4857252"/>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6" name="Title 1">
            <a:extLst>
              <a:ext uri="{FF2B5EF4-FFF2-40B4-BE49-F238E27FC236}">
                <a16:creationId xmlns:a16="http://schemas.microsoft.com/office/drawing/2014/main" id="{AFD372B3-3DC5-4C23-9EE0-F2BCD584BA1F}"/>
              </a:ext>
            </a:extLst>
          </p:cNvPr>
          <p:cNvSpPr txBox="1">
            <a:spLocks/>
          </p:cNvSpPr>
          <p:nvPr/>
        </p:nvSpPr>
        <p:spPr>
          <a:xfrm>
            <a:off x="418153" y="5451273"/>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17" name="Title 1">
            <a:extLst>
              <a:ext uri="{FF2B5EF4-FFF2-40B4-BE49-F238E27FC236}">
                <a16:creationId xmlns:a16="http://schemas.microsoft.com/office/drawing/2014/main" id="{8DB95081-A87F-45F7-8C2D-0C49A5094530}"/>
              </a:ext>
            </a:extLst>
          </p:cNvPr>
          <p:cNvSpPr txBox="1">
            <a:spLocks/>
          </p:cNvSpPr>
          <p:nvPr/>
        </p:nvSpPr>
        <p:spPr>
          <a:xfrm>
            <a:off x="413390" y="6026532"/>
            <a:ext cx="1336249" cy="57644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200" b="1" dirty="0">
                <a:ln w="3175">
                  <a:noFill/>
                </a:ln>
                <a:solidFill>
                  <a:schemeClr val="bg1"/>
                </a:solidFill>
                <a:effectLst>
                  <a:glow rad="88900">
                    <a:schemeClr val="tx1">
                      <a:alpha val="80000"/>
                    </a:schemeClr>
                  </a:glow>
                </a:effectLst>
                <a:latin typeface="Calibri" panose="020F0502020204030204" pitchFamily="34" charset="0"/>
                <a:cs typeface="Calibri" panose="020F0502020204030204" pitchFamily="34" charset="0"/>
              </a:rPr>
              <a:t>Life is</a:t>
            </a:r>
            <a:endParaRPr lang="en-US" sz="3200" b="1" dirty="0">
              <a:ln w="3175">
                <a:noFill/>
              </a:ln>
              <a:solidFill>
                <a:schemeClr val="bg1"/>
              </a:solidFill>
              <a:effectLst>
                <a:glow rad="63500">
                  <a:schemeClr val="tx1"/>
                </a:glow>
              </a:effectLst>
              <a:latin typeface="Calibri" panose="020F0502020204030204" pitchFamily="34" charset="0"/>
              <a:cs typeface="Calibri" panose="020F0502020204030204" pitchFamily="34" charset="0"/>
            </a:endParaRPr>
          </a:p>
        </p:txBody>
      </p:sp>
      <p:sp>
        <p:nvSpPr>
          <p:cNvPr id="5" name="Rectangle 4"/>
          <p:cNvSpPr>
            <a:spLocks noChangeArrowheads="1"/>
          </p:cNvSpPr>
          <p:nvPr/>
        </p:nvSpPr>
        <p:spPr bwMode="auto">
          <a:xfrm rot="21202571">
            <a:off x="723472" y="727649"/>
            <a:ext cx="7624272" cy="505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matte">
              <a:bevelT w="88900" h="8890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11500" b="1" spc="50" dirty="0">
                <a:ln w="11430"/>
                <a:gradFill>
                  <a:gsLst>
                    <a:gs pos="0">
                      <a:srgbClr val="03D4A8"/>
                    </a:gs>
                    <a:gs pos="25000">
                      <a:srgbClr val="21D6E0"/>
                    </a:gs>
                    <a:gs pos="75000">
                      <a:srgbClr val="0087E6"/>
                    </a:gs>
                    <a:gs pos="100000">
                      <a:srgbClr val="005CBF"/>
                    </a:gs>
                  </a:gsLst>
                  <a:lin ang="5400000" scaled="0"/>
                </a:gradFill>
                <a:effectLst>
                  <a:glow rad="76200">
                    <a:srgbClr val="000000"/>
                  </a:glow>
                  <a:outerShdw blurRad="38100" dist="38100" dir="2700000" algn="tl">
                    <a:srgbClr val="000000">
                      <a:alpha val="43137"/>
                    </a:srgbClr>
                  </a:outerShdw>
                </a:effectLst>
                <a:latin typeface="Calibri" panose="020F0502020204030204" pitchFamily="34" charset="0"/>
                <a:cs typeface="Calibri" panose="020F0502020204030204" pitchFamily="34" charset="0"/>
              </a:rPr>
              <a:t>His light bathes us        in the truth</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3" presetClass="emph" presetSubtype="2" fill="hold" nodeType="clickEffect">
                                  <p:stCondLst>
                                    <p:cond delay="0"/>
                                  </p:stCondLst>
                                  <p:childTnLst>
                                    <p:animClr clrSpc="rgb" dir="cw">
                                      <p:cBhvr override="childStyle">
                                        <p:cTn id="81" dur="500" fill="hold"/>
                                        <p:tgtEl>
                                          <p:spTgt spid="4">
                                            <p:txEl>
                                              <p:pRg st="10" end="10"/>
                                            </p:txEl>
                                          </p:spTgt>
                                        </p:tgtEl>
                                        <p:attrNameLst>
                                          <p:attrName>style.color</p:attrName>
                                        </p:attrNameLst>
                                      </p:cBhvr>
                                      <p:to>
                                        <a:srgbClr val="E6CDFF"/>
                                      </p:to>
                                    </p:animClr>
                                  </p:childTnLst>
                                </p:cTn>
                              </p:par>
                            </p:childTnLst>
                          </p:cTn>
                        </p:par>
                        <p:par>
                          <p:cTn id="82" fill="hold">
                            <p:stCondLst>
                              <p:cond delay="500"/>
                            </p:stCondLst>
                            <p:childTnLst>
                              <p:par>
                                <p:cTn id="83" presetID="22" presetClass="entr" presetSubtype="1" fill="hold" grpId="1" nodeType="after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up)">
                                      <p:cBhvr>
                                        <p:cTn id="85" dur="200"/>
                                        <p:tgtEl>
                                          <p:spTgt spid="7"/>
                                        </p:tgtEl>
                                      </p:cBhvr>
                                    </p:animEffect>
                                  </p:childTnLst>
                                </p:cTn>
                              </p:par>
                              <p:par>
                                <p:cTn id="86" presetID="22" presetClass="entr" presetSubtype="1" fill="hold" grpId="1" nodeType="withEffect">
                                  <p:stCondLst>
                                    <p:cond delay="100"/>
                                  </p:stCondLst>
                                  <p:childTnLst>
                                    <p:set>
                                      <p:cBhvr>
                                        <p:cTn id="87" dur="1" fill="hold">
                                          <p:stCondLst>
                                            <p:cond delay="0"/>
                                          </p:stCondLst>
                                        </p:cTn>
                                        <p:tgtEl>
                                          <p:spTgt spid="8"/>
                                        </p:tgtEl>
                                        <p:attrNameLst>
                                          <p:attrName>style.visibility</p:attrName>
                                        </p:attrNameLst>
                                      </p:cBhvr>
                                      <p:to>
                                        <p:strVal val="visible"/>
                                      </p:to>
                                    </p:set>
                                    <p:animEffect transition="in" filter="wipe(up)">
                                      <p:cBhvr>
                                        <p:cTn id="88" dur="200"/>
                                        <p:tgtEl>
                                          <p:spTgt spid="8"/>
                                        </p:tgtEl>
                                      </p:cBhvr>
                                    </p:animEffect>
                                  </p:childTnLst>
                                </p:cTn>
                              </p:par>
                              <p:par>
                                <p:cTn id="89" presetID="22" presetClass="entr" presetSubtype="1" fill="hold" grpId="1" nodeType="withEffect">
                                  <p:stCondLst>
                                    <p:cond delay="200"/>
                                  </p:stCondLst>
                                  <p:childTnLst>
                                    <p:set>
                                      <p:cBhvr>
                                        <p:cTn id="90" dur="1" fill="hold">
                                          <p:stCondLst>
                                            <p:cond delay="0"/>
                                          </p:stCondLst>
                                        </p:cTn>
                                        <p:tgtEl>
                                          <p:spTgt spid="9"/>
                                        </p:tgtEl>
                                        <p:attrNameLst>
                                          <p:attrName>style.visibility</p:attrName>
                                        </p:attrNameLst>
                                      </p:cBhvr>
                                      <p:to>
                                        <p:strVal val="visible"/>
                                      </p:to>
                                    </p:set>
                                    <p:animEffect transition="in" filter="wipe(up)">
                                      <p:cBhvr>
                                        <p:cTn id="91" dur="200"/>
                                        <p:tgtEl>
                                          <p:spTgt spid="9"/>
                                        </p:tgtEl>
                                      </p:cBhvr>
                                    </p:animEffect>
                                  </p:childTnLst>
                                </p:cTn>
                              </p:par>
                              <p:par>
                                <p:cTn id="92" presetID="22" presetClass="entr" presetSubtype="1" fill="hold" grpId="1" nodeType="withEffect">
                                  <p:stCondLst>
                                    <p:cond delay="300"/>
                                  </p:stCondLst>
                                  <p:childTnLst>
                                    <p:set>
                                      <p:cBhvr>
                                        <p:cTn id="93" dur="1" fill="hold">
                                          <p:stCondLst>
                                            <p:cond delay="0"/>
                                          </p:stCondLst>
                                        </p:cTn>
                                        <p:tgtEl>
                                          <p:spTgt spid="10"/>
                                        </p:tgtEl>
                                        <p:attrNameLst>
                                          <p:attrName>style.visibility</p:attrName>
                                        </p:attrNameLst>
                                      </p:cBhvr>
                                      <p:to>
                                        <p:strVal val="visible"/>
                                      </p:to>
                                    </p:set>
                                    <p:animEffect transition="in" filter="wipe(up)">
                                      <p:cBhvr>
                                        <p:cTn id="94" dur="200"/>
                                        <p:tgtEl>
                                          <p:spTgt spid="10"/>
                                        </p:tgtEl>
                                      </p:cBhvr>
                                    </p:animEffect>
                                  </p:childTnLst>
                                </p:cTn>
                              </p:par>
                              <p:par>
                                <p:cTn id="95" presetID="22" presetClass="entr" presetSubtype="1" fill="hold" grpId="1" nodeType="withEffect">
                                  <p:stCondLst>
                                    <p:cond delay="400"/>
                                  </p:stCondLst>
                                  <p:childTnLst>
                                    <p:set>
                                      <p:cBhvr>
                                        <p:cTn id="96" dur="1" fill="hold">
                                          <p:stCondLst>
                                            <p:cond delay="0"/>
                                          </p:stCondLst>
                                        </p:cTn>
                                        <p:tgtEl>
                                          <p:spTgt spid="11"/>
                                        </p:tgtEl>
                                        <p:attrNameLst>
                                          <p:attrName>style.visibility</p:attrName>
                                        </p:attrNameLst>
                                      </p:cBhvr>
                                      <p:to>
                                        <p:strVal val="visible"/>
                                      </p:to>
                                    </p:set>
                                    <p:animEffect transition="in" filter="wipe(up)">
                                      <p:cBhvr>
                                        <p:cTn id="97" dur="200"/>
                                        <p:tgtEl>
                                          <p:spTgt spid="11"/>
                                        </p:tgtEl>
                                      </p:cBhvr>
                                    </p:animEffect>
                                  </p:childTnLst>
                                </p:cTn>
                              </p:par>
                              <p:par>
                                <p:cTn id="98" presetID="22" presetClass="entr" presetSubtype="1" fill="hold" grpId="1" nodeType="withEffect">
                                  <p:stCondLst>
                                    <p:cond delay="500"/>
                                  </p:stCondLst>
                                  <p:childTnLst>
                                    <p:set>
                                      <p:cBhvr>
                                        <p:cTn id="99" dur="1" fill="hold">
                                          <p:stCondLst>
                                            <p:cond delay="0"/>
                                          </p:stCondLst>
                                        </p:cTn>
                                        <p:tgtEl>
                                          <p:spTgt spid="12"/>
                                        </p:tgtEl>
                                        <p:attrNameLst>
                                          <p:attrName>style.visibility</p:attrName>
                                        </p:attrNameLst>
                                      </p:cBhvr>
                                      <p:to>
                                        <p:strVal val="visible"/>
                                      </p:to>
                                    </p:set>
                                    <p:animEffect transition="in" filter="wipe(up)">
                                      <p:cBhvr>
                                        <p:cTn id="100" dur="200"/>
                                        <p:tgtEl>
                                          <p:spTgt spid="12"/>
                                        </p:tgtEl>
                                      </p:cBhvr>
                                    </p:animEffect>
                                  </p:childTnLst>
                                </p:cTn>
                              </p:par>
                              <p:par>
                                <p:cTn id="101" presetID="22" presetClass="entr" presetSubtype="1" fill="hold" grpId="1" nodeType="withEffect">
                                  <p:stCondLst>
                                    <p:cond delay="600"/>
                                  </p:stCondLst>
                                  <p:childTnLst>
                                    <p:set>
                                      <p:cBhvr>
                                        <p:cTn id="102" dur="1" fill="hold">
                                          <p:stCondLst>
                                            <p:cond delay="0"/>
                                          </p:stCondLst>
                                        </p:cTn>
                                        <p:tgtEl>
                                          <p:spTgt spid="13"/>
                                        </p:tgtEl>
                                        <p:attrNameLst>
                                          <p:attrName>style.visibility</p:attrName>
                                        </p:attrNameLst>
                                      </p:cBhvr>
                                      <p:to>
                                        <p:strVal val="visible"/>
                                      </p:to>
                                    </p:set>
                                    <p:animEffect transition="in" filter="wipe(up)">
                                      <p:cBhvr>
                                        <p:cTn id="103" dur="200"/>
                                        <p:tgtEl>
                                          <p:spTgt spid="13"/>
                                        </p:tgtEl>
                                      </p:cBhvr>
                                    </p:animEffect>
                                  </p:childTnLst>
                                </p:cTn>
                              </p:par>
                              <p:par>
                                <p:cTn id="104" presetID="22" presetClass="entr" presetSubtype="1" fill="hold" grpId="1" nodeType="withEffect">
                                  <p:stCondLst>
                                    <p:cond delay="700"/>
                                  </p:stCondLst>
                                  <p:childTnLst>
                                    <p:set>
                                      <p:cBhvr>
                                        <p:cTn id="105" dur="1" fill="hold">
                                          <p:stCondLst>
                                            <p:cond delay="0"/>
                                          </p:stCondLst>
                                        </p:cTn>
                                        <p:tgtEl>
                                          <p:spTgt spid="14"/>
                                        </p:tgtEl>
                                        <p:attrNameLst>
                                          <p:attrName>style.visibility</p:attrName>
                                        </p:attrNameLst>
                                      </p:cBhvr>
                                      <p:to>
                                        <p:strVal val="visible"/>
                                      </p:to>
                                    </p:set>
                                    <p:animEffect transition="in" filter="wipe(up)">
                                      <p:cBhvr>
                                        <p:cTn id="106" dur="200"/>
                                        <p:tgtEl>
                                          <p:spTgt spid="14"/>
                                        </p:tgtEl>
                                      </p:cBhvr>
                                    </p:animEffect>
                                  </p:childTnLst>
                                </p:cTn>
                              </p:par>
                              <p:par>
                                <p:cTn id="107" presetID="22" presetClass="entr" presetSubtype="1" fill="hold" grpId="1" nodeType="withEffect">
                                  <p:stCondLst>
                                    <p:cond delay="800"/>
                                  </p:stCondLst>
                                  <p:childTnLst>
                                    <p:set>
                                      <p:cBhvr>
                                        <p:cTn id="108" dur="1" fill="hold">
                                          <p:stCondLst>
                                            <p:cond delay="0"/>
                                          </p:stCondLst>
                                        </p:cTn>
                                        <p:tgtEl>
                                          <p:spTgt spid="15"/>
                                        </p:tgtEl>
                                        <p:attrNameLst>
                                          <p:attrName>style.visibility</p:attrName>
                                        </p:attrNameLst>
                                      </p:cBhvr>
                                      <p:to>
                                        <p:strVal val="visible"/>
                                      </p:to>
                                    </p:set>
                                    <p:animEffect transition="in" filter="wipe(up)">
                                      <p:cBhvr>
                                        <p:cTn id="109" dur="200"/>
                                        <p:tgtEl>
                                          <p:spTgt spid="15"/>
                                        </p:tgtEl>
                                      </p:cBhvr>
                                    </p:animEffect>
                                  </p:childTnLst>
                                </p:cTn>
                              </p:par>
                              <p:par>
                                <p:cTn id="110" presetID="22" presetClass="entr" presetSubtype="1" fill="hold" grpId="1" nodeType="withEffect">
                                  <p:stCondLst>
                                    <p:cond delay="900"/>
                                  </p:stCondLst>
                                  <p:childTnLst>
                                    <p:set>
                                      <p:cBhvr>
                                        <p:cTn id="111" dur="1" fill="hold">
                                          <p:stCondLst>
                                            <p:cond delay="0"/>
                                          </p:stCondLst>
                                        </p:cTn>
                                        <p:tgtEl>
                                          <p:spTgt spid="16"/>
                                        </p:tgtEl>
                                        <p:attrNameLst>
                                          <p:attrName>style.visibility</p:attrName>
                                        </p:attrNameLst>
                                      </p:cBhvr>
                                      <p:to>
                                        <p:strVal val="visible"/>
                                      </p:to>
                                    </p:set>
                                    <p:animEffect transition="in" filter="wipe(up)">
                                      <p:cBhvr>
                                        <p:cTn id="112" dur="200"/>
                                        <p:tgtEl>
                                          <p:spTgt spid="16"/>
                                        </p:tgtEl>
                                      </p:cBhvr>
                                    </p:animEffect>
                                  </p:childTnLst>
                                </p:cTn>
                              </p:par>
                              <p:par>
                                <p:cTn id="113" presetID="22" presetClass="entr" presetSubtype="1" fill="hold" grpId="1" nodeType="withEffect">
                                  <p:stCondLst>
                                    <p:cond delay="1000"/>
                                  </p:stCondLst>
                                  <p:childTnLst>
                                    <p:set>
                                      <p:cBhvr>
                                        <p:cTn id="114" dur="1" fill="hold">
                                          <p:stCondLst>
                                            <p:cond delay="0"/>
                                          </p:stCondLst>
                                        </p:cTn>
                                        <p:tgtEl>
                                          <p:spTgt spid="17"/>
                                        </p:tgtEl>
                                        <p:attrNameLst>
                                          <p:attrName>style.visibility</p:attrName>
                                        </p:attrNameLst>
                                      </p:cBhvr>
                                      <p:to>
                                        <p:strVal val="visible"/>
                                      </p:to>
                                    </p:set>
                                    <p:animEffect transition="in" filter="wipe(up)">
                                      <p:cBhvr>
                                        <p:cTn id="115" dur="200"/>
                                        <p:tgtEl>
                                          <p:spTgt spid="17"/>
                                        </p:tgtEl>
                                      </p:cBhvr>
                                    </p:animEffect>
                                  </p:childTnLst>
                                </p:cTn>
                              </p:par>
                            </p:childTnLst>
                          </p:cTn>
                        </p:par>
                        <p:par>
                          <p:cTn id="116" fill="hold">
                            <p:stCondLst>
                              <p:cond delay="1700"/>
                            </p:stCondLst>
                            <p:childTnLst>
                              <p:par>
                                <p:cTn id="117" presetID="26" presetClass="emph" presetSubtype="0" fill="hold" grpId="2" nodeType="afterEffect">
                                  <p:stCondLst>
                                    <p:cond delay="0"/>
                                  </p:stCondLst>
                                  <p:childTnLst>
                                    <p:animEffect transition="out" filter="fade">
                                      <p:cBhvr>
                                        <p:cTn id="118" dur="500" tmFilter="0, 0; .2, .5; .8, .5; 1, 0"/>
                                        <p:tgtEl>
                                          <p:spTgt spid="7"/>
                                        </p:tgtEl>
                                      </p:cBhvr>
                                    </p:animEffect>
                                    <p:animScale>
                                      <p:cBhvr>
                                        <p:cTn id="119" dur="250" autoRev="1" fill="hold"/>
                                        <p:tgtEl>
                                          <p:spTgt spid="7"/>
                                        </p:tgtEl>
                                      </p:cBhvr>
                                      <p:by x="105000" y="105000"/>
                                    </p:animScale>
                                  </p:childTnLst>
                                </p:cTn>
                              </p:par>
                              <p:par>
                                <p:cTn id="120" presetID="26" presetClass="emph" presetSubtype="0" fill="hold" grpId="2" nodeType="withEffect">
                                  <p:stCondLst>
                                    <p:cond delay="0"/>
                                  </p:stCondLst>
                                  <p:childTnLst>
                                    <p:animEffect transition="out" filter="fade">
                                      <p:cBhvr>
                                        <p:cTn id="121" dur="500" tmFilter="0, 0; .2, .5; .8, .5; 1, 0"/>
                                        <p:tgtEl>
                                          <p:spTgt spid="8"/>
                                        </p:tgtEl>
                                      </p:cBhvr>
                                    </p:animEffect>
                                    <p:animScale>
                                      <p:cBhvr>
                                        <p:cTn id="122" dur="250" autoRev="1" fill="hold"/>
                                        <p:tgtEl>
                                          <p:spTgt spid="8"/>
                                        </p:tgtEl>
                                      </p:cBhvr>
                                      <p:by x="105000" y="105000"/>
                                    </p:animScale>
                                  </p:childTnLst>
                                </p:cTn>
                              </p:par>
                              <p:par>
                                <p:cTn id="123" presetID="26" presetClass="emph" presetSubtype="0" fill="hold" grpId="2" nodeType="withEffect">
                                  <p:stCondLst>
                                    <p:cond delay="0"/>
                                  </p:stCondLst>
                                  <p:childTnLst>
                                    <p:animEffect transition="out" filter="fade">
                                      <p:cBhvr>
                                        <p:cTn id="124" dur="500" tmFilter="0, 0; .2, .5; .8, .5; 1, 0"/>
                                        <p:tgtEl>
                                          <p:spTgt spid="9"/>
                                        </p:tgtEl>
                                      </p:cBhvr>
                                    </p:animEffect>
                                    <p:animScale>
                                      <p:cBhvr>
                                        <p:cTn id="125" dur="250" autoRev="1" fill="hold"/>
                                        <p:tgtEl>
                                          <p:spTgt spid="9"/>
                                        </p:tgtEl>
                                      </p:cBhvr>
                                      <p:by x="105000" y="105000"/>
                                    </p:animScale>
                                  </p:childTnLst>
                                </p:cTn>
                              </p:par>
                              <p:par>
                                <p:cTn id="126" presetID="26" presetClass="emph" presetSubtype="0" fill="hold" grpId="2" nodeType="withEffect">
                                  <p:stCondLst>
                                    <p:cond delay="0"/>
                                  </p:stCondLst>
                                  <p:childTnLst>
                                    <p:animEffect transition="out" filter="fade">
                                      <p:cBhvr>
                                        <p:cTn id="127" dur="500" tmFilter="0, 0; .2, .5; .8, .5; 1, 0"/>
                                        <p:tgtEl>
                                          <p:spTgt spid="10"/>
                                        </p:tgtEl>
                                      </p:cBhvr>
                                    </p:animEffect>
                                    <p:animScale>
                                      <p:cBhvr>
                                        <p:cTn id="128" dur="250" autoRev="1" fill="hold"/>
                                        <p:tgtEl>
                                          <p:spTgt spid="10"/>
                                        </p:tgtEl>
                                      </p:cBhvr>
                                      <p:by x="105000" y="105000"/>
                                    </p:animScale>
                                  </p:childTnLst>
                                </p:cTn>
                              </p:par>
                              <p:par>
                                <p:cTn id="129" presetID="26" presetClass="emph" presetSubtype="0" fill="hold" grpId="2" nodeType="withEffect">
                                  <p:stCondLst>
                                    <p:cond delay="0"/>
                                  </p:stCondLst>
                                  <p:childTnLst>
                                    <p:animEffect transition="out" filter="fade">
                                      <p:cBhvr>
                                        <p:cTn id="130" dur="500" tmFilter="0, 0; .2, .5; .8, .5; 1, 0"/>
                                        <p:tgtEl>
                                          <p:spTgt spid="11"/>
                                        </p:tgtEl>
                                      </p:cBhvr>
                                    </p:animEffect>
                                    <p:animScale>
                                      <p:cBhvr>
                                        <p:cTn id="131" dur="250" autoRev="1" fill="hold"/>
                                        <p:tgtEl>
                                          <p:spTgt spid="11"/>
                                        </p:tgtEl>
                                      </p:cBhvr>
                                      <p:by x="105000" y="105000"/>
                                    </p:animScale>
                                  </p:childTnLst>
                                </p:cTn>
                              </p:par>
                              <p:par>
                                <p:cTn id="132" presetID="26" presetClass="emph" presetSubtype="0" fill="hold" grpId="2" nodeType="withEffect">
                                  <p:stCondLst>
                                    <p:cond delay="0"/>
                                  </p:stCondLst>
                                  <p:childTnLst>
                                    <p:animEffect transition="out" filter="fade">
                                      <p:cBhvr>
                                        <p:cTn id="133" dur="500" tmFilter="0, 0; .2, .5; .8, .5; 1, 0"/>
                                        <p:tgtEl>
                                          <p:spTgt spid="12"/>
                                        </p:tgtEl>
                                      </p:cBhvr>
                                    </p:animEffect>
                                    <p:animScale>
                                      <p:cBhvr>
                                        <p:cTn id="134" dur="250" autoRev="1" fill="hold"/>
                                        <p:tgtEl>
                                          <p:spTgt spid="12"/>
                                        </p:tgtEl>
                                      </p:cBhvr>
                                      <p:by x="105000" y="105000"/>
                                    </p:animScale>
                                  </p:childTnLst>
                                </p:cTn>
                              </p:par>
                              <p:par>
                                <p:cTn id="135" presetID="26" presetClass="emph" presetSubtype="0" fill="hold" grpId="2" nodeType="withEffect">
                                  <p:stCondLst>
                                    <p:cond delay="0"/>
                                  </p:stCondLst>
                                  <p:childTnLst>
                                    <p:animEffect transition="out" filter="fade">
                                      <p:cBhvr>
                                        <p:cTn id="136" dur="500" tmFilter="0, 0; .2, .5; .8, .5; 1, 0"/>
                                        <p:tgtEl>
                                          <p:spTgt spid="13"/>
                                        </p:tgtEl>
                                      </p:cBhvr>
                                    </p:animEffect>
                                    <p:animScale>
                                      <p:cBhvr>
                                        <p:cTn id="137" dur="250" autoRev="1" fill="hold"/>
                                        <p:tgtEl>
                                          <p:spTgt spid="13"/>
                                        </p:tgtEl>
                                      </p:cBhvr>
                                      <p:by x="105000" y="105000"/>
                                    </p:animScale>
                                  </p:childTnLst>
                                </p:cTn>
                              </p:par>
                              <p:par>
                                <p:cTn id="138" presetID="26" presetClass="emph" presetSubtype="0" fill="hold" grpId="2" nodeType="withEffect">
                                  <p:stCondLst>
                                    <p:cond delay="0"/>
                                  </p:stCondLst>
                                  <p:childTnLst>
                                    <p:animEffect transition="out" filter="fade">
                                      <p:cBhvr>
                                        <p:cTn id="139" dur="500" tmFilter="0, 0; .2, .5; .8, .5; 1, 0"/>
                                        <p:tgtEl>
                                          <p:spTgt spid="14"/>
                                        </p:tgtEl>
                                      </p:cBhvr>
                                    </p:animEffect>
                                    <p:animScale>
                                      <p:cBhvr>
                                        <p:cTn id="140" dur="250" autoRev="1" fill="hold"/>
                                        <p:tgtEl>
                                          <p:spTgt spid="14"/>
                                        </p:tgtEl>
                                      </p:cBhvr>
                                      <p:by x="105000" y="105000"/>
                                    </p:animScale>
                                  </p:childTnLst>
                                </p:cTn>
                              </p:par>
                              <p:par>
                                <p:cTn id="141" presetID="26" presetClass="emph" presetSubtype="0" fill="hold" grpId="2" nodeType="withEffect">
                                  <p:stCondLst>
                                    <p:cond delay="0"/>
                                  </p:stCondLst>
                                  <p:childTnLst>
                                    <p:animEffect transition="out" filter="fade">
                                      <p:cBhvr>
                                        <p:cTn id="142" dur="500" tmFilter="0, 0; .2, .5; .8, .5; 1, 0"/>
                                        <p:tgtEl>
                                          <p:spTgt spid="15"/>
                                        </p:tgtEl>
                                      </p:cBhvr>
                                    </p:animEffect>
                                    <p:animScale>
                                      <p:cBhvr>
                                        <p:cTn id="143" dur="250" autoRev="1" fill="hold"/>
                                        <p:tgtEl>
                                          <p:spTgt spid="15"/>
                                        </p:tgtEl>
                                      </p:cBhvr>
                                      <p:by x="105000" y="105000"/>
                                    </p:animScale>
                                  </p:childTnLst>
                                </p:cTn>
                              </p:par>
                              <p:par>
                                <p:cTn id="144" presetID="26" presetClass="emph" presetSubtype="0" fill="hold" grpId="2" nodeType="withEffect">
                                  <p:stCondLst>
                                    <p:cond delay="0"/>
                                  </p:stCondLst>
                                  <p:childTnLst>
                                    <p:animEffect transition="out" filter="fade">
                                      <p:cBhvr>
                                        <p:cTn id="145" dur="500" tmFilter="0, 0; .2, .5; .8, .5; 1, 0"/>
                                        <p:tgtEl>
                                          <p:spTgt spid="16"/>
                                        </p:tgtEl>
                                      </p:cBhvr>
                                    </p:animEffect>
                                    <p:animScale>
                                      <p:cBhvr>
                                        <p:cTn id="146" dur="250" autoRev="1" fill="hold"/>
                                        <p:tgtEl>
                                          <p:spTgt spid="16"/>
                                        </p:tgtEl>
                                      </p:cBhvr>
                                      <p:by x="105000" y="105000"/>
                                    </p:animScale>
                                  </p:childTnLst>
                                </p:cTn>
                              </p:par>
                              <p:par>
                                <p:cTn id="147" presetID="26" presetClass="emph" presetSubtype="0" fill="hold" grpId="2" nodeType="withEffect">
                                  <p:stCondLst>
                                    <p:cond delay="0"/>
                                  </p:stCondLst>
                                  <p:childTnLst>
                                    <p:animEffect transition="out" filter="fade">
                                      <p:cBhvr>
                                        <p:cTn id="148" dur="500" tmFilter="0, 0; .2, .5; .8, .5; 1, 0"/>
                                        <p:tgtEl>
                                          <p:spTgt spid="17"/>
                                        </p:tgtEl>
                                      </p:cBhvr>
                                    </p:animEffect>
                                    <p:animScale>
                                      <p:cBhvr>
                                        <p:cTn id="149" dur="250" autoRev="1" fill="hold"/>
                                        <p:tgtEl>
                                          <p:spTgt spid="17"/>
                                        </p:tgtEl>
                                      </p:cBhvr>
                                      <p:by x="105000" y="105000"/>
                                    </p:animScale>
                                  </p:childTnLst>
                                </p:cTn>
                              </p:par>
                            </p:childTnLst>
                          </p:cTn>
                        </p:par>
                      </p:childTnLst>
                    </p:cTn>
                  </p:par>
                  <p:par>
                    <p:cTn id="150" fill="hold">
                      <p:stCondLst>
                        <p:cond delay="indefinite"/>
                      </p:stCondLst>
                      <p:childTnLst>
                        <p:par>
                          <p:cTn id="151" fill="hold">
                            <p:stCondLst>
                              <p:cond delay="0"/>
                            </p:stCondLst>
                            <p:childTnLst>
                              <p:par>
                                <p:cTn id="152" presetID="0" presetClass="entr" presetSubtype="0" fill="hold" grpId="0" nodeType="clickEffect">
                                  <p:stCondLst>
                                    <p:cond delay="250"/>
                                  </p:stCondLst>
                                  <p:childTnLst>
                                    <p:set>
                                      <p:cBhvr>
                                        <p:cTn id="153" dur="1" fill="hold">
                                          <p:stCondLst>
                                            <p:cond delay="0"/>
                                          </p:stCondLst>
                                        </p:cTn>
                                        <p:tgtEl>
                                          <p:spTgt spid="5"/>
                                        </p:tgtEl>
                                        <p:attrNameLst>
                                          <p:attrName>style.visibility</p:attrName>
                                        </p:attrNameLst>
                                      </p:cBhvr>
                                      <p:to>
                                        <p:strVal val="visible"/>
                                      </p:to>
                                    </p:set>
                                    <p:animEffect transition="in" filter="dissolve">
                                      <p:cBhvr>
                                        <p:cTn id="154" dur="1250">
                                          <p:stCondLst>
                                            <p:cond delay="0"/>
                                          </p:stCondLst>
                                        </p:cTn>
                                        <p:tgtEl>
                                          <p:spTgt spid="5"/>
                                        </p:tgtEl>
                                      </p:cBhvr>
                                    </p:animEffect>
                                    <p:anim to="" calcmode="lin" valueType="num">
                                      <p:cBhvr>
                                        <p:cTn id="155"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56" dur="125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57" presetID="2" presetClass="exit" presetSubtype="1" fill="hold" grpId="0" nodeType="withEffect">
                                  <p:stCondLst>
                                    <p:cond delay="0"/>
                                  </p:stCondLst>
                                  <p:childTnLst>
                                    <p:anim calcmode="lin" valueType="num">
                                      <p:cBhvr additive="base">
                                        <p:cTn id="158" dur="500"/>
                                        <p:tgtEl>
                                          <p:spTgt spid="7"/>
                                        </p:tgtEl>
                                        <p:attrNameLst>
                                          <p:attrName>ppt_x</p:attrName>
                                        </p:attrNameLst>
                                      </p:cBhvr>
                                      <p:tavLst>
                                        <p:tav tm="0">
                                          <p:val>
                                            <p:strVal val="ppt_x"/>
                                          </p:val>
                                        </p:tav>
                                        <p:tav tm="100000">
                                          <p:val>
                                            <p:strVal val="ppt_x"/>
                                          </p:val>
                                        </p:tav>
                                      </p:tavLst>
                                    </p:anim>
                                    <p:anim calcmode="lin" valueType="num">
                                      <p:cBhvr additive="base">
                                        <p:cTn id="159" dur="500"/>
                                        <p:tgtEl>
                                          <p:spTgt spid="7"/>
                                        </p:tgtEl>
                                        <p:attrNameLst>
                                          <p:attrName>ppt_y</p:attrName>
                                        </p:attrNameLst>
                                      </p:cBhvr>
                                      <p:tavLst>
                                        <p:tav tm="0">
                                          <p:val>
                                            <p:strVal val="ppt_y"/>
                                          </p:val>
                                        </p:tav>
                                        <p:tav tm="100000">
                                          <p:val>
                                            <p:strVal val="0-ppt_h/2"/>
                                          </p:val>
                                        </p:tav>
                                      </p:tavLst>
                                    </p:anim>
                                    <p:set>
                                      <p:cBhvr>
                                        <p:cTn id="160" dur="1" fill="hold">
                                          <p:stCondLst>
                                            <p:cond delay="499"/>
                                          </p:stCondLst>
                                        </p:cTn>
                                        <p:tgtEl>
                                          <p:spTgt spid="7"/>
                                        </p:tgtEl>
                                        <p:attrNameLst>
                                          <p:attrName>style.visibility</p:attrName>
                                        </p:attrNameLst>
                                      </p:cBhvr>
                                      <p:to>
                                        <p:strVal val="hidden"/>
                                      </p:to>
                                    </p:set>
                                  </p:childTnLst>
                                </p:cTn>
                              </p:par>
                              <p:par>
                                <p:cTn id="161" presetID="2" presetClass="exit" presetSubtype="1" fill="hold" grpId="0" nodeType="withEffect">
                                  <p:stCondLst>
                                    <p:cond delay="0"/>
                                  </p:stCondLst>
                                  <p:childTnLst>
                                    <p:anim calcmode="lin" valueType="num">
                                      <p:cBhvr additive="base">
                                        <p:cTn id="162" dur="500"/>
                                        <p:tgtEl>
                                          <p:spTgt spid="8"/>
                                        </p:tgtEl>
                                        <p:attrNameLst>
                                          <p:attrName>ppt_x</p:attrName>
                                        </p:attrNameLst>
                                      </p:cBhvr>
                                      <p:tavLst>
                                        <p:tav tm="0">
                                          <p:val>
                                            <p:strVal val="ppt_x"/>
                                          </p:val>
                                        </p:tav>
                                        <p:tav tm="100000">
                                          <p:val>
                                            <p:strVal val="ppt_x"/>
                                          </p:val>
                                        </p:tav>
                                      </p:tavLst>
                                    </p:anim>
                                    <p:anim calcmode="lin" valueType="num">
                                      <p:cBhvr additive="base">
                                        <p:cTn id="163" dur="500"/>
                                        <p:tgtEl>
                                          <p:spTgt spid="8"/>
                                        </p:tgtEl>
                                        <p:attrNameLst>
                                          <p:attrName>ppt_y</p:attrName>
                                        </p:attrNameLst>
                                      </p:cBhvr>
                                      <p:tavLst>
                                        <p:tav tm="0">
                                          <p:val>
                                            <p:strVal val="ppt_y"/>
                                          </p:val>
                                        </p:tav>
                                        <p:tav tm="100000">
                                          <p:val>
                                            <p:strVal val="0-ppt_h/2"/>
                                          </p:val>
                                        </p:tav>
                                      </p:tavLst>
                                    </p:anim>
                                    <p:set>
                                      <p:cBhvr>
                                        <p:cTn id="164" dur="1" fill="hold">
                                          <p:stCondLst>
                                            <p:cond delay="499"/>
                                          </p:stCondLst>
                                        </p:cTn>
                                        <p:tgtEl>
                                          <p:spTgt spid="8"/>
                                        </p:tgtEl>
                                        <p:attrNameLst>
                                          <p:attrName>style.visibility</p:attrName>
                                        </p:attrNameLst>
                                      </p:cBhvr>
                                      <p:to>
                                        <p:strVal val="hidden"/>
                                      </p:to>
                                    </p:set>
                                  </p:childTnLst>
                                </p:cTn>
                              </p:par>
                              <p:par>
                                <p:cTn id="165" presetID="2" presetClass="exit" presetSubtype="1" fill="hold" grpId="0" nodeType="withEffect">
                                  <p:stCondLst>
                                    <p:cond delay="0"/>
                                  </p:stCondLst>
                                  <p:childTnLst>
                                    <p:anim calcmode="lin" valueType="num">
                                      <p:cBhvr additive="base">
                                        <p:cTn id="166" dur="500"/>
                                        <p:tgtEl>
                                          <p:spTgt spid="9"/>
                                        </p:tgtEl>
                                        <p:attrNameLst>
                                          <p:attrName>ppt_x</p:attrName>
                                        </p:attrNameLst>
                                      </p:cBhvr>
                                      <p:tavLst>
                                        <p:tav tm="0">
                                          <p:val>
                                            <p:strVal val="ppt_x"/>
                                          </p:val>
                                        </p:tav>
                                        <p:tav tm="100000">
                                          <p:val>
                                            <p:strVal val="ppt_x"/>
                                          </p:val>
                                        </p:tav>
                                      </p:tavLst>
                                    </p:anim>
                                    <p:anim calcmode="lin" valueType="num">
                                      <p:cBhvr additive="base">
                                        <p:cTn id="167" dur="500"/>
                                        <p:tgtEl>
                                          <p:spTgt spid="9"/>
                                        </p:tgtEl>
                                        <p:attrNameLst>
                                          <p:attrName>ppt_y</p:attrName>
                                        </p:attrNameLst>
                                      </p:cBhvr>
                                      <p:tavLst>
                                        <p:tav tm="0">
                                          <p:val>
                                            <p:strVal val="ppt_y"/>
                                          </p:val>
                                        </p:tav>
                                        <p:tav tm="100000">
                                          <p:val>
                                            <p:strVal val="0-ppt_h/2"/>
                                          </p:val>
                                        </p:tav>
                                      </p:tavLst>
                                    </p:anim>
                                    <p:set>
                                      <p:cBhvr>
                                        <p:cTn id="168" dur="1" fill="hold">
                                          <p:stCondLst>
                                            <p:cond delay="499"/>
                                          </p:stCondLst>
                                        </p:cTn>
                                        <p:tgtEl>
                                          <p:spTgt spid="9"/>
                                        </p:tgtEl>
                                        <p:attrNameLst>
                                          <p:attrName>style.visibility</p:attrName>
                                        </p:attrNameLst>
                                      </p:cBhvr>
                                      <p:to>
                                        <p:strVal val="hidden"/>
                                      </p:to>
                                    </p:set>
                                  </p:childTnLst>
                                </p:cTn>
                              </p:par>
                              <p:par>
                                <p:cTn id="169" presetID="2" presetClass="exit" presetSubtype="1" fill="hold" grpId="0" nodeType="withEffect">
                                  <p:stCondLst>
                                    <p:cond delay="0"/>
                                  </p:stCondLst>
                                  <p:childTnLst>
                                    <p:anim calcmode="lin" valueType="num">
                                      <p:cBhvr additive="base">
                                        <p:cTn id="170" dur="500"/>
                                        <p:tgtEl>
                                          <p:spTgt spid="10"/>
                                        </p:tgtEl>
                                        <p:attrNameLst>
                                          <p:attrName>ppt_x</p:attrName>
                                        </p:attrNameLst>
                                      </p:cBhvr>
                                      <p:tavLst>
                                        <p:tav tm="0">
                                          <p:val>
                                            <p:strVal val="ppt_x"/>
                                          </p:val>
                                        </p:tav>
                                        <p:tav tm="100000">
                                          <p:val>
                                            <p:strVal val="ppt_x"/>
                                          </p:val>
                                        </p:tav>
                                      </p:tavLst>
                                    </p:anim>
                                    <p:anim calcmode="lin" valueType="num">
                                      <p:cBhvr additive="base">
                                        <p:cTn id="171" dur="500"/>
                                        <p:tgtEl>
                                          <p:spTgt spid="10"/>
                                        </p:tgtEl>
                                        <p:attrNameLst>
                                          <p:attrName>ppt_y</p:attrName>
                                        </p:attrNameLst>
                                      </p:cBhvr>
                                      <p:tavLst>
                                        <p:tav tm="0">
                                          <p:val>
                                            <p:strVal val="ppt_y"/>
                                          </p:val>
                                        </p:tav>
                                        <p:tav tm="100000">
                                          <p:val>
                                            <p:strVal val="0-ppt_h/2"/>
                                          </p:val>
                                        </p:tav>
                                      </p:tavLst>
                                    </p:anim>
                                    <p:set>
                                      <p:cBhvr>
                                        <p:cTn id="172" dur="1" fill="hold">
                                          <p:stCondLst>
                                            <p:cond delay="499"/>
                                          </p:stCondLst>
                                        </p:cTn>
                                        <p:tgtEl>
                                          <p:spTgt spid="10"/>
                                        </p:tgtEl>
                                        <p:attrNameLst>
                                          <p:attrName>style.visibility</p:attrName>
                                        </p:attrNameLst>
                                      </p:cBhvr>
                                      <p:to>
                                        <p:strVal val="hidden"/>
                                      </p:to>
                                    </p:set>
                                  </p:childTnLst>
                                </p:cTn>
                              </p:par>
                              <p:par>
                                <p:cTn id="173" presetID="2" presetClass="exit" presetSubtype="1" fill="hold" grpId="0" nodeType="withEffect">
                                  <p:stCondLst>
                                    <p:cond delay="0"/>
                                  </p:stCondLst>
                                  <p:childTnLst>
                                    <p:anim calcmode="lin" valueType="num">
                                      <p:cBhvr additive="base">
                                        <p:cTn id="174" dur="500"/>
                                        <p:tgtEl>
                                          <p:spTgt spid="11"/>
                                        </p:tgtEl>
                                        <p:attrNameLst>
                                          <p:attrName>ppt_x</p:attrName>
                                        </p:attrNameLst>
                                      </p:cBhvr>
                                      <p:tavLst>
                                        <p:tav tm="0">
                                          <p:val>
                                            <p:strVal val="ppt_x"/>
                                          </p:val>
                                        </p:tav>
                                        <p:tav tm="100000">
                                          <p:val>
                                            <p:strVal val="ppt_x"/>
                                          </p:val>
                                        </p:tav>
                                      </p:tavLst>
                                    </p:anim>
                                    <p:anim calcmode="lin" valueType="num">
                                      <p:cBhvr additive="base">
                                        <p:cTn id="175" dur="500"/>
                                        <p:tgtEl>
                                          <p:spTgt spid="11"/>
                                        </p:tgtEl>
                                        <p:attrNameLst>
                                          <p:attrName>ppt_y</p:attrName>
                                        </p:attrNameLst>
                                      </p:cBhvr>
                                      <p:tavLst>
                                        <p:tav tm="0">
                                          <p:val>
                                            <p:strVal val="ppt_y"/>
                                          </p:val>
                                        </p:tav>
                                        <p:tav tm="100000">
                                          <p:val>
                                            <p:strVal val="0-ppt_h/2"/>
                                          </p:val>
                                        </p:tav>
                                      </p:tavLst>
                                    </p:anim>
                                    <p:set>
                                      <p:cBhvr>
                                        <p:cTn id="176" dur="1" fill="hold">
                                          <p:stCondLst>
                                            <p:cond delay="499"/>
                                          </p:stCondLst>
                                        </p:cTn>
                                        <p:tgtEl>
                                          <p:spTgt spid="11"/>
                                        </p:tgtEl>
                                        <p:attrNameLst>
                                          <p:attrName>style.visibility</p:attrName>
                                        </p:attrNameLst>
                                      </p:cBhvr>
                                      <p:to>
                                        <p:strVal val="hidden"/>
                                      </p:to>
                                    </p:set>
                                  </p:childTnLst>
                                </p:cTn>
                              </p:par>
                              <p:par>
                                <p:cTn id="177" presetID="2" presetClass="exit" presetSubtype="1" fill="hold" grpId="0" nodeType="withEffect">
                                  <p:stCondLst>
                                    <p:cond delay="0"/>
                                  </p:stCondLst>
                                  <p:childTnLst>
                                    <p:anim calcmode="lin" valueType="num">
                                      <p:cBhvr additive="base">
                                        <p:cTn id="178" dur="500"/>
                                        <p:tgtEl>
                                          <p:spTgt spid="12"/>
                                        </p:tgtEl>
                                        <p:attrNameLst>
                                          <p:attrName>ppt_x</p:attrName>
                                        </p:attrNameLst>
                                      </p:cBhvr>
                                      <p:tavLst>
                                        <p:tav tm="0">
                                          <p:val>
                                            <p:strVal val="ppt_x"/>
                                          </p:val>
                                        </p:tav>
                                        <p:tav tm="100000">
                                          <p:val>
                                            <p:strVal val="ppt_x"/>
                                          </p:val>
                                        </p:tav>
                                      </p:tavLst>
                                    </p:anim>
                                    <p:anim calcmode="lin" valueType="num">
                                      <p:cBhvr additive="base">
                                        <p:cTn id="179" dur="500"/>
                                        <p:tgtEl>
                                          <p:spTgt spid="12"/>
                                        </p:tgtEl>
                                        <p:attrNameLst>
                                          <p:attrName>ppt_y</p:attrName>
                                        </p:attrNameLst>
                                      </p:cBhvr>
                                      <p:tavLst>
                                        <p:tav tm="0">
                                          <p:val>
                                            <p:strVal val="ppt_y"/>
                                          </p:val>
                                        </p:tav>
                                        <p:tav tm="100000">
                                          <p:val>
                                            <p:strVal val="0-ppt_h/2"/>
                                          </p:val>
                                        </p:tav>
                                      </p:tavLst>
                                    </p:anim>
                                    <p:set>
                                      <p:cBhvr>
                                        <p:cTn id="180" dur="1" fill="hold">
                                          <p:stCondLst>
                                            <p:cond delay="499"/>
                                          </p:stCondLst>
                                        </p:cTn>
                                        <p:tgtEl>
                                          <p:spTgt spid="12"/>
                                        </p:tgtEl>
                                        <p:attrNameLst>
                                          <p:attrName>style.visibility</p:attrName>
                                        </p:attrNameLst>
                                      </p:cBhvr>
                                      <p:to>
                                        <p:strVal val="hidden"/>
                                      </p:to>
                                    </p:set>
                                  </p:childTnLst>
                                </p:cTn>
                              </p:par>
                              <p:par>
                                <p:cTn id="181" presetID="2" presetClass="exit" presetSubtype="1" fill="hold" grpId="0" nodeType="withEffect">
                                  <p:stCondLst>
                                    <p:cond delay="0"/>
                                  </p:stCondLst>
                                  <p:childTnLst>
                                    <p:anim calcmode="lin" valueType="num">
                                      <p:cBhvr additive="base">
                                        <p:cTn id="182" dur="500"/>
                                        <p:tgtEl>
                                          <p:spTgt spid="13"/>
                                        </p:tgtEl>
                                        <p:attrNameLst>
                                          <p:attrName>ppt_x</p:attrName>
                                        </p:attrNameLst>
                                      </p:cBhvr>
                                      <p:tavLst>
                                        <p:tav tm="0">
                                          <p:val>
                                            <p:strVal val="ppt_x"/>
                                          </p:val>
                                        </p:tav>
                                        <p:tav tm="100000">
                                          <p:val>
                                            <p:strVal val="ppt_x"/>
                                          </p:val>
                                        </p:tav>
                                      </p:tavLst>
                                    </p:anim>
                                    <p:anim calcmode="lin" valueType="num">
                                      <p:cBhvr additive="base">
                                        <p:cTn id="183" dur="500"/>
                                        <p:tgtEl>
                                          <p:spTgt spid="13"/>
                                        </p:tgtEl>
                                        <p:attrNameLst>
                                          <p:attrName>ppt_y</p:attrName>
                                        </p:attrNameLst>
                                      </p:cBhvr>
                                      <p:tavLst>
                                        <p:tav tm="0">
                                          <p:val>
                                            <p:strVal val="ppt_y"/>
                                          </p:val>
                                        </p:tav>
                                        <p:tav tm="100000">
                                          <p:val>
                                            <p:strVal val="0-ppt_h/2"/>
                                          </p:val>
                                        </p:tav>
                                      </p:tavLst>
                                    </p:anim>
                                    <p:set>
                                      <p:cBhvr>
                                        <p:cTn id="184" dur="1" fill="hold">
                                          <p:stCondLst>
                                            <p:cond delay="499"/>
                                          </p:stCondLst>
                                        </p:cTn>
                                        <p:tgtEl>
                                          <p:spTgt spid="13"/>
                                        </p:tgtEl>
                                        <p:attrNameLst>
                                          <p:attrName>style.visibility</p:attrName>
                                        </p:attrNameLst>
                                      </p:cBhvr>
                                      <p:to>
                                        <p:strVal val="hidden"/>
                                      </p:to>
                                    </p:set>
                                  </p:childTnLst>
                                </p:cTn>
                              </p:par>
                              <p:par>
                                <p:cTn id="185" presetID="2" presetClass="exit" presetSubtype="1" fill="hold" grpId="0" nodeType="withEffect">
                                  <p:stCondLst>
                                    <p:cond delay="0"/>
                                  </p:stCondLst>
                                  <p:childTnLst>
                                    <p:anim calcmode="lin" valueType="num">
                                      <p:cBhvr additive="base">
                                        <p:cTn id="186" dur="500"/>
                                        <p:tgtEl>
                                          <p:spTgt spid="14"/>
                                        </p:tgtEl>
                                        <p:attrNameLst>
                                          <p:attrName>ppt_x</p:attrName>
                                        </p:attrNameLst>
                                      </p:cBhvr>
                                      <p:tavLst>
                                        <p:tav tm="0">
                                          <p:val>
                                            <p:strVal val="ppt_x"/>
                                          </p:val>
                                        </p:tav>
                                        <p:tav tm="100000">
                                          <p:val>
                                            <p:strVal val="ppt_x"/>
                                          </p:val>
                                        </p:tav>
                                      </p:tavLst>
                                    </p:anim>
                                    <p:anim calcmode="lin" valueType="num">
                                      <p:cBhvr additive="base">
                                        <p:cTn id="187" dur="500"/>
                                        <p:tgtEl>
                                          <p:spTgt spid="14"/>
                                        </p:tgtEl>
                                        <p:attrNameLst>
                                          <p:attrName>ppt_y</p:attrName>
                                        </p:attrNameLst>
                                      </p:cBhvr>
                                      <p:tavLst>
                                        <p:tav tm="0">
                                          <p:val>
                                            <p:strVal val="ppt_y"/>
                                          </p:val>
                                        </p:tav>
                                        <p:tav tm="100000">
                                          <p:val>
                                            <p:strVal val="0-ppt_h/2"/>
                                          </p:val>
                                        </p:tav>
                                      </p:tavLst>
                                    </p:anim>
                                    <p:set>
                                      <p:cBhvr>
                                        <p:cTn id="188" dur="1" fill="hold">
                                          <p:stCondLst>
                                            <p:cond delay="499"/>
                                          </p:stCondLst>
                                        </p:cTn>
                                        <p:tgtEl>
                                          <p:spTgt spid="14"/>
                                        </p:tgtEl>
                                        <p:attrNameLst>
                                          <p:attrName>style.visibility</p:attrName>
                                        </p:attrNameLst>
                                      </p:cBhvr>
                                      <p:to>
                                        <p:strVal val="hidden"/>
                                      </p:to>
                                    </p:set>
                                  </p:childTnLst>
                                </p:cTn>
                              </p:par>
                              <p:par>
                                <p:cTn id="189" presetID="2" presetClass="exit" presetSubtype="1" fill="hold" grpId="0" nodeType="withEffect">
                                  <p:stCondLst>
                                    <p:cond delay="0"/>
                                  </p:stCondLst>
                                  <p:childTnLst>
                                    <p:anim calcmode="lin" valueType="num">
                                      <p:cBhvr additive="base">
                                        <p:cTn id="190" dur="500"/>
                                        <p:tgtEl>
                                          <p:spTgt spid="15"/>
                                        </p:tgtEl>
                                        <p:attrNameLst>
                                          <p:attrName>ppt_x</p:attrName>
                                        </p:attrNameLst>
                                      </p:cBhvr>
                                      <p:tavLst>
                                        <p:tav tm="0">
                                          <p:val>
                                            <p:strVal val="ppt_x"/>
                                          </p:val>
                                        </p:tav>
                                        <p:tav tm="100000">
                                          <p:val>
                                            <p:strVal val="ppt_x"/>
                                          </p:val>
                                        </p:tav>
                                      </p:tavLst>
                                    </p:anim>
                                    <p:anim calcmode="lin" valueType="num">
                                      <p:cBhvr additive="base">
                                        <p:cTn id="191" dur="500"/>
                                        <p:tgtEl>
                                          <p:spTgt spid="15"/>
                                        </p:tgtEl>
                                        <p:attrNameLst>
                                          <p:attrName>ppt_y</p:attrName>
                                        </p:attrNameLst>
                                      </p:cBhvr>
                                      <p:tavLst>
                                        <p:tav tm="0">
                                          <p:val>
                                            <p:strVal val="ppt_y"/>
                                          </p:val>
                                        </p:tav>
                                        <p:tav tm="100000">
                                          <p:val>
                                            <p:strVal val="0-ppt_h/2"/>
                                          </p:val>
                                        </p:tav>
                                      </p:tavLst>
                                    </p:anim>
                                    <p:set>
                                      <p:cBhvr>
                                        <p:cTn id="192" dur="1" fill="hold">
                                          <p:stCondLst>
                                            <p:cond delay="499"/>
                                          </p:stCondLst>
                                        </p:cTn>
                                        <p:tgtEl>
                                          <p:spTgt spid="15"/>
                                        </p:tgtEl>
                                        <p:attrNameLst>
                                          <p:attrName>style.visibility</p:attrName>
                                        </p:attrNameLst>
                                      </p:cBhvr>
                                      <p:to>
                                        <p:strVal val="hidden"/>
                                      </p:to>
                                    </p:set>
                                  </p:childTnLst>
                                </p:cTn>
                              </p:par>
                              <p:par>
                                <p:cTn id="193" presetID="2" presetClass="exit" presetSubtype="1" fill="hold" grpId="0" nodeType="withEffect">
                                  <p:stCondLst>
                                    <p:cond delay="0"/>
                                  </p:stCondLst>
                                  <p:childTnLst>
                                    <p:anim calcmode="lin" valueType="num">
                                      <p:cBhvr additive="base">
                                        <p:cTn id="194" dur="500"/>
                                        <p:tgtEl>
                                          <p:spTgt spid="16"/>
                                        </p:tgtEl>
                                        <p:attrNameLst>
                                          <p:attrName>ppt_x</p:attrName>
                                        </p:attrNameLst>
                                      </p:cBhvr>
                                      <p:tavLst>
                                        <p:tav tm="0">
                                          <p:val>
                                            <p:strVal val="ppt_x"/>
                                          </p:val>
                                        </p:tav>
                                        <p:tav tm="100000">
                                          <p:val>
                                            <p:strVal val="ppt_x"/>
                                          </p:val>
                                        </p:tav>
                                      </p:tavLst>
                                    </p:anim>
                                    <p:anim calcmode="lin" valueType="num">
                                      <p:cBhvr additive="base">
                                        <p:cTn id="195" dur="500"/>
                                        <p:tgtEl>
                                          <p:spTgt spid="16"/>
                                        </p:tgtEl>
                                        <p:attrNameLst>
                                          <p:attrName>ppt_y</p:attrName>
                                        </p:attrNameLst>
                                      </p:cBhvr>
                                      <p:tavLst>
                                        <p:tav tm="0">
                                          <p:val>
                                            <p:strVal val="ppt_y"/>
                                          </p:val>
                                        </p:tav>
                                        <p:tav tm="100000">
                                          <p:val>
                                            <p:strVal val="0-ppt_h/2"/>
                                          </p:val>
                                        </p:tav>
                                      </p:tavLst>
                                    </p:anim>
                                    <p:set>
                                      <p:cBhvr>
                                        <p:cTn id="196" dur="1" fill="hold">
                                          <p:stCondLst>
                                            <p:cond delay="499"/>
                                          </p:stCondLst>
                                        </p:cTn>
                                        <p:tgtEl>
                                          <p:spTgt spid="16"/>
                                        </p:tgtEl>
                                        <p:attrNameLst>
                                          <p:attrName>style.visibility</p:attrName>
                                        </p:attrNameLst>
                                      </p:cBhvr>
                                      <p:to>
                                        <p:strVal val="hidden"/>
                                      </p:to>
                                    </p:set>
                                  </p:childTnLst>
                                </p:cTn>
                              </p:par>
                              <p:par>
                                <p:cTn id="197" presetID="2" presetClass="exit" presetSubtype="1" fill="hold" grpId="0" nodeType="withEffect">
                                  <p:stCondLst>
                                    <p:cond delay="0"/>
                                  </p:stCondLst>
                                  <p:childTnLst>
                                    <p:anim calcmode="lin" valueType="num">
                                      <p:cBhvr additive="base">
                                        <p:cTn id="198" dur="500"/>
                                        <p:tgtEl>
                                          <p:spTgt spid="17"/>
                                        </p:tgtEl>
                                        <p:attrNameLst>
                                          <p:attrName>ppt_x</p:attrName>
                                        </p:attrNameLst>
                                      </p:cBhvr>
                                      <p:tavLst>
                                        <p:tav tm="0">
                                          <p:val>
                                            <p:strVal val="ppt_x"/>
                                          </p:val>
                                        </p:tav>
                                        <p:tav tm="100000">
                                          <p:val>
                                            <p:strVal val="ppt_x"/>
                                          </p:val>
                                        </p:tav>
                                      </p:tavLst>
                                    </p:anim>
                                    <p:anim calcmode="lin" valueType="num">
                                      <p:cBhvr additive="base">
                                        <p:cTn id="199" dur="500"/>
                                        <p:tgtEl>
                                          <p:spTgt spid="17"/>
                                        </p:tgtEl>
                                        <p:attrNameLst>
                                          <p:attrName>ppt_y</p:attrName>
                                        </p:attrNameLst>
                                      </p:cBhvr>
                                      <p:tavLst>
                                        <p:tav tm="0">
                                          <p:val>
                                            <p:strVal val="ppt_y"/>
                                          </p:val>
                                        </p:tav>
                                        <p:tav tm="100000">
                                          <p:val>
                                            <p:strVal val="0-ppt_h/2"/>
                                          </p:val>
                                        </p:tav>
                                      </p:tavLst>
                                    </p:anim>
                                    <p:set>
                                      <p:cBhvr>
                                        <p:cTn id="200" dur="1" fill="hold">
                                          <p:stCondLst>
                                            <p:cond delay="499"/>
                                          </p:stCondLst>
                                        </p:cTn>
                                        <p:tgtEl>
                                          <p:spTgt spid="17"/>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3" presetClass="emph" presetSubtype="10" fill="hold" grpId="1" nodeType="clickEffect">
                                  <p:stCondLst>
                                    <p:cond delay="0"/>
                                  </p:stCondLst>
                                  <p:childTnLst>
                                    <p:animClr clrSpc="hsl" dir="ccw">
                                      <p:cBhvr override="childStyle">
                                        <p:cTn id="204" dur="2000" fill="hold"/>
                                        <p:tgtEl>
                                          <p:spTgt spid="4">
                                            <p:txEl>
                                              <p:pRg st="0" end="0"/>
                                            </p:txEl>
                                          </p:spTgt>
                                        </p:tgtEl>
                                        <p:attrNameLst>
                                          <p:attrName>style.color</p:attrName>
                                        </p:attrNameLst>
                                      </p:cBhvr>
                                      <p:to>
                                        <a:srgbClr val="FFFF00"/>
                                      </p:to>
                                    </p:animClr>
                                  </p:childTnLst>
                                </p:cTn>
                              </p:par>
                              <p:par>
                                <p:cTn id="205" presetID="3" presetClass="emph" presetSubtype="10" fill="hold" grpId="1" nodeType="withEffect">
                                  <p:stCondLst>
                                    <p:cond delay="0"/>
                                  </p:stCondLst>
                                  <p:childTnLst>
                                    <p:animClr clrSpc="hsl" dir="ccw">
                                      <p:cBhvr override="childStyle">
                                        <p:cTn id="206" dur="2000" fill="hold"/>
                                        <p:tgtEl>
                                          <p:spTgt spid="4">
                                            <p:txEl>
                                              <p:pRg st="1" end="1"/>
                                            </p:txEl>
                                          </p:spTgt>
                                        </p:tgtEl>
                                        <p:attrNameLst>
                                          <p:attrName>style.color</p:attrName>
                                        </p:attrNameLst>
                                      </p:cBhvr>
                                      <p:to>
                                        <a:srgbClr val="FFFF00"/>
                                      </p:to>
                                    </p:animClr>
                                  </p:childTnLst>
                                </p:cTn>
                              </p:par>
                              <p:par>
                                <p:cTn id="207" presetID="3" presetClass="emph" presetSubtype="10" fill="hold" grpId="1" nodeType="withEffect">
                                  <p:stCondLst>
                                    <p:cond delay="0"/>
                                  </p:stCondLst>
                                  <p:childTnLst>
                                    <p:animClr clrSpc="hsl" dir="ccw">
                                      <p:cBhvr override="childStyle">
                                        <p:cTn id="208" dur="2000" fill="hold"/>
                                        <p:tgtEl>
                                          <p:spTgt spid="4">
                                            <p:txEl>
                                              <p:pRg st="2" end="2"/>
                                            </p:txEl>
                                          </p:spTgt>
                                        </p:tgtEl>
                                        <p:attrNameLst>
                                          <p:attrName>style.color</p:attrName>
                                        </p:attrNameLst>
                                      </p:cBhvr>
                                      <p:to>
                                        <a:srgbClr val="FFFF00"/>
                                      </p:to>
                                    </p:animClr>
                                  </p:childTnLst>
                                </p:cTn>
                              </p:par>
                              <p:par>
                                <p:cTn id="209" presetID="3" presetClass="emph" presetSubtype="10" fill="hold" grpId="1" nodeType="withEffect">
                                  <p:stCondLst>
                                    <p:cond delay="0"/>
                                  </p:stCondLst>
                                  <p:childTnLst>
                                    <p:animClr clrSpc="hsl" dir="ccw">
                                      <p:cBhvr override="childStyle">
                                        <p:cTn id="210" dur="2000" fill="hold"/>
                                        <p:tgtEl>
                                          <p:spTgt spid="4">
                                            <p:txEl>
                                              <p:pRg st="3" end="3"/>
                                            </p:txEl>
                                          </p:spTgt>
                                        </p:tgtEl>
                                        <p:attrNameLst>
                                          <p:attrName>style.color</p:attrName>
                                        </p:attrNameLst>
                                      </p:cBhvr>
                                      <p:to>
                                        <a:srgbClr val="FFFF00"/>
                                      </p:to>
                                    </p:animClr>
                                  </p:childTnLst>
                                </p:cTn>
                              </p:par>
                              <p:par>
                                <p:cTn id="211" presetID="3" presetClass="emph" presetSubtype="10" fill="hold" grpId="1" nodeType="withEffect">
                                  <p:stCondLst>
                                    <p:cond delay="0"/>
                                  </p:stCondLst>
                                  <p:childTnLst>
                                    <p:animClr clrSpc="hsl" dir="ccw">
                                      <p:cBhvr override="childStyle">
                                        <p:cTn id="212" dur="2000" fill="hold"/>
                                        <p:tgtEl>
                                          <p:spTgt spid="4">
                                            <p:txEl>
                                              <p:pRg st="4" end="4"/>
                                            </p:txEl>
                                          </p:spTgt>
                                        </p:tgtEl>
                                        <p:attrNameLst>
                                          <p:attrName>style.color</p:attrName>
                                        </p:attrNameLst>
                                      </p:cBhvr>
                                      <p:to>
                                        <a:srgbClr val="FFFF00"/>
                                      </p:to>
                                    </p:animClr>
                                  </p:childTnLst>
                                </p:cTn>
                              </p:par>
                              <p:par>
                                <p:cTn id="213" presetID="3" presetClass="emph" presetSubtype="10" fill="hold" grpId="1" nodeType="withEffect">
                                  <p:stCondLst>
                                    <p:cond delay="0"/>
                                  </p:stCondLst>
                                  <p:childTnLst>
                                    <p:animClr clrSpc="hsl" dir="ccw">
                                      <p:cBhvr override="childStyle">
                                        <p:cTn id="214" dur="2000" fill="hold"/>
                                        <p:tgtEl>
                                          <p:spTgt spid="4">
                                            <p:txEl>
                                              <p:pRg st="5" end="5"/>
                                            </p:txEl>
                                          </p:spTgt>
                                        </p:tgtEl>
                                        <p:attrNameLst>
                                          <p:attrName>style.color</p:attrName>
                                        </p:attrNameLst>
                                      </p:cBhvr>
                                      <p:to>
                                        <a:srgbClr val="FFFF00"/>
                                      </p:to>
                                    </p:animClr>
                                  </p:childTnLst>
                                </p:cTn>
                              </p:par>
                              <p:par>
                                <p:cTn id="215" presetID="3" presetClass="emph" presetSubtype="10" fill="hold" grpId="1" nodeType="withEffect">
                                  <p:stCondLst>
                                    <p:cond delay="0"/>
                                  </p:stCondLst>
                                  <p:childTnLst>
                                    <p:animClr clrSpc="hsl" dir="ccw">
                                      <p:cBhvr override="childStyle">
                                        <p:cTn id="216" dur="2000" fill="hold"/>
                                        <p:tgtEl>
                                          <p:spTgt spid="4">
                                            <p:txEl>
                                              <p:pRg st="6" end="6"/>
                                            </p:txEl>
                                          </p:spTgt>
                                        </p:tgtEl>
                                        <p:attrNameLst>
                                          <p:attrName>style.color</p:attrName>
                                        </p:attrNameLst>
                                      </p:cBhvr>
                                      <p:to>
                                        <a:srgbClr val="FFFF00"/>
                                      </p:to>
                                    </p:animClr>
                                  </p:childTnLst>
                                </p:cTn>
                              </p:par>
                              <p:par>
                                <p:cTn id="217" presetID="3" presetClass="emph" presetSubtype="10" fill="hold" grpId="1" nodeType="withEffect">
                                  <p:stCondLst>
                                    <p:cond delay="0"/>
                                  </p:stCondLst>
                                  <p:childTnLst>
                                    <p:animClr clrSpc="hsl" dir="ccw">
                                      <p:cBhvr override="childStyle">
                                        <p:cTn id="218" dur="2000" fill="hold"/>
                                        <p:tgtEl>
                                          <p:spTgt spid="4">
                                            <p:txEl>
                                              <p:pRg st="7" end="7"/>
                                            </p:txEl>
                                          </p:spTgt>
                                        </p:tgtEl>
                                        <p:attrNameLst>
                                          <p:attrName>style.color</p:attrName>
                                        </p:attrNameLst>
                                      </p:cBhvr>
                                      <p:to>
                                        <a:srgbClr val="FFFF00"/>
                                      </p:to>
                                    </p:animClr>
                                  </p:childTnLst>
                                </p:cTn>
                              </p:par>
                              <p:par>
                                <p:cTn id="219" presetID="3" presetClass="emph" presetSubtype="10" fill="hold" grpId="1" nodeType="withEffect">
                                  <p:stCondLst>
                                    <p:cond delay="0"/>
                                  </p:stCondLst>
                                  <p:childTnLst>
                                    <p:animClr clrSpc="hsl" dir="ccw">
                                      <p:cBhvr override="childStyle">
                                        <p:cTn id="220" dur="2000" fill="hold"/>
                                        <p:tgtEl>
                                          <p:spTgt spid="4">
                                            <p:txEl>
                                              <p:pRg st="8" end="8"/>
                                            </p:txEl>
                                          </p:spTgt>
                                        </p:tgtEl>
                                        <p:attrNameLst>
                                          <p:attrName>style.color</p:attrName>
                                        </p:attrNameLst>
                                      </p:cBhvr>
                                      <p:to>
                                        <a:srgbClr val="FFFF00"/>
                                      </p:to>
                                    </p:animClr>
                                  </p:childTnLst>
                                </p:cTn>
                              </p:par>
                              <p:par>
                                <p:cTn id="221" presetID="3" presetClass="emph" presetSubtype="10" fill="hold" grpId="1" nodeType="withEffect">
                                  <p:stCondLst>
                                    <p:cond delay="0"/>
                                  </p:stCondLst>
                                  <p:childTnLst>
                                    <p:animClr clrSpc="hsl" dir="ccw">
                                      <p:cBhvr override="childStyle">
                                        <p:cTn id="222" dur="2000" fill="hold"/>
                                        <p:tgtEl>
                                          <p:spTgt spid="4">
                                            <p:txEl>
                                              <p:pRg st="9" end="9"/>
                                            </p:txEl>
                                          </p:spTgt>
                                        </p:tgtEl>
                                        <p:attrNameLst>
                                          <p:attrName>style.color</p:attrName>
                                        </p:attrNameLst>
                                      </p:cBhvr>
                                      <p:to>
                                        <a:srgbClr val="FFFF00"/>
                                      </p:to>
                                    </p:animClr>
                                  </p:childTnLst>
                                </p:cTn>
                              </p:par>
                              <p:par>
                                <p:cTn id="223" presetID="3" presetClass="emph" presetSubtype="10" fill="hold" grpId="1" nodeType="withEffect">
                                  <p:stCondLst>
                                    <p:cond delay="0"/>
                                  </p:stCondLst>
                                  <p:childTnLst>
                                    <p:animClr clrSpc="hsl" dir="ccw">
                                      <p:cBhvr override="childStyle">
                                        <p:cTn id="224" dur="2000" fill="hold"/>
                                        <p:tgtEl>
                                          <p:spTgt spid="4">
                                            <p:txEl>
                                              <p:pRg st="10" end="10"/>
                                            </p:txEl>
                                          </p:spTgt>
                                        </p:tgtEl>
                                        <p:attrNameLst>
                                          <p:attrName>style.color</p:attrName>
                                        </p:attrNameLst>
                                      </p:cBhvr>
                                      <p:to>
                                        <a:srgbClr val="FFFF00"/>
                                      </p:to>
                                    </p:animClr>
                                  </p:childTnLst>
                                </p:cTn>
                              </p:par>
                            </p:childTnLst>
                          </p:cTn>
                        </p:par>
                        <p:par>
                          <p:cTn id="225" fill="hold">
                            <p:stCondLst>
                              <p:cond delay="2000"/>
                            </p:stCondLst>
                            <p:childTnLst>
                              <p:par>
                                <p:cTn id="226" presetID="0" presetClass="exit" presetSubtype="0" fill="hold" grpId="1" nodeType="afterEffect">
                                  <p:stCondLst>
                                    <p:cond delay="300"/>
                                  </p:stCondLst>
                                  <p:childTnLst>
                                    <p:set>
                                      <p:cBhvr>
                                        <p:cTn id="227" dur="1" fill="hold">
                                          <p:stCondLst>
                                            <p:cond delay="1499"/>
                                          </p:stCondLst>
                                        </p:cTn>
                                        <p:tgtEl>
                                          <p:spTgt spid="5"/>
                                        </p:tgtEl>
                                        <p:attrNameLst>
                                          <p:attrName>style.visibility</p:attrName>
                                        </p:attrNameLst>
                                      </p:cBhvr>
                                      <p:to>
                                        <p:strVal val="hidden"/>
                                      </p:to>
                                    </p:set>
                                    <p:animEffect transition="out" filter="dissolve">
                                      <p:cBhvr>
                                        <p:cTn id="228" dur="1500">
                                          <p:stCondLst>
                                            <p:cond delay="0"/>
                                          </p:stCondLst>
                                        </p:cTn>
                                        <p:tgtEl>
                                          <p:spTgt spid="5"/>
                                        </p:tgtEl>
                                      </p:cBhvr>
                                    </p:animEffect>
                                    <p:anim to="" calcmode="lin" valueType="num">
                                      <p:cBhvr>
                                        <p:cTn id="229"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230"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231" fill="hold">
                            <p:stCondLst>
                              <p:cond delay="3800"/>
                            </p:stCondLst>
                            <p:childTnLst>
                              <p:par>
                                <p:cTn id="232" presetID="23" presetClass="exit" presetSubtype="32" fill="hold" nodeType="afterEffect">
                                  <p:stCondLst>
                                    <p:cond delay="0"/>
                                  </p:stCondLst>
                                  <p:childTnLst>
                                    <p:anim calcmode="lin" valueType="num">
                                      <p:cBhvr>
                                        <p:cTn id="233" dur="1750"/>
                                        <p:tgtEl>
                                          <p:spTgt spid="4">
                                            <p:txEl>
                                              <p:pRg st="0" end="0"/>
                                            </p:txEl>
                                          </p:spTgt>
                                        </p:tgtEl>
                                        <p:attrNameLst>
                                          <p:attrName>ppt_w</p:attrName>
                                        </p:attrNameLst>
                                      </p:cBhvr>
                                      <p:tavLst>
                                        <p:tav tm="0">
                                          <p:val>
                                            <p:strVal val="ppt_w"/>
                                          </p:val>
                                        </p:tav>
                                        <p:tav tm="100000">
                                          <p:val>
                                            <p:fltVal val="0"/>
                                          </p:val>
                                        </p:tav>
                                      </p:tavLst>
                                    </p:anim>
                                    <p:anim calcmode="lin" valueType="num">
                                      <p:cBhvr>
                                        <p:cTn id="234" dur="1750"/>
                                        <p:tgtEl>
                                          <p:spTgt spid="4">
                                            <p:txEl>
                                              <p:pRg st="0" end="0"/>
                                            </p:txEl>
                                          </p:spTgt>
                                        </p:tgtEl>
                                        <p:attrNameLst>
                                          <p:attrName>ppt_h</p:attrName>
                                        </p:attrNameLst>
                                      </p:cBhvr>
                                      <p:tavLst>
                                        <p:tav tm="0">
                                          <p:val>
                                            <p:strVal val="ppt_h"/>
                                          </p:val>
                                        </p:tav>
                                        <p:tav tm="100000">
                                          <p:val>
                                            <p:fltVal val="0"/>
                                          </p:val>
                                        </p:tav>
                                      </p:tavLst>
                                    </p:anim>
                                    <p:set>
                                      <p:cBhvr>
                                        <p:cTn id="235" dur="1" fill="hold">
                                          <p:stCondLst>
                                            <p:cond delay="1749"/>
                                          </p:stCondLst>
                                        </p:cTn>
                                        <p:tgtEl>
                                          <p:spTgt spid="4">
                                            <p:txEl>
                                              <p:pRg st="0" end="0"/>
                                            </p:txEl>
                                          </p:spTgt>
                                        </p:tgtEl>
                                        <p:attrNameLst>
                                          <p:attrName>style.visibility</p:attrName>
                                        </p:attrNameLst>
                                      </p:cBhvr>
                                      <p:to>
                                        <p:strVal val="hidden"/>
                                      </p:to>
                                    </p:set>
                                  </p:childTnLst>
                                </p:cTn>
                              </p:par>
                              <p:par>
                                <p:cTn id="236" presetID="23" presetClass="exit" presetSubtype="32" fill="hold" nodeType="withEffect">
                                  <p:stCondLst>
                                    <p:cond delay="0"/>
                                  </p:stCondLst>
                                  <p:childTnLst>
                                    <p:anim calcmode="lin" valueType="num">
                                      <p:cBhvr>
                                        <p:cTn id="237" dur="1750"/>
                                        <p:tgtEl>
                                          <p:spTgt spid="4">
                                            <p:txEl>
                                              <p:pRg st="1" end="1"/>
                                            </p:txEl>
                                          </p:spTgt>
                                        </p:tgtEl>
                                        <p:attrNameLst>
                                          <p:attrName>ppt_w</p:attrName>
                                        </p:attrNameLst>
                                      </p:cBhvr>
                                      <p:tavLst>
                                        <p:tav tm="0">
                                          <p:val>
                                            <p:strVal val="ppt_w"/>
                                          </p:val>
                                        </p:tav>
                                        <p:tav tm="100000">
                                          <p:val>
                                            <p:fltVal val="0"/>
                                          </p:val>
                                        </p:tav>
                                      </p:tavLst>
                                    </p:anim>
                                    <p:anim calcmode="lin" valueType="num">
                                      <p:cBhvr>
                                        <p:cTn id="238" dur="1750"/>
                                        <p:tgtEl>
                                          <p:spTgt spid="4">
                                            <p:txEl>
                                              <p:pRg st="1" end="1"/>
                                            </p:txEl>
                                          </p:spTgt>
                                        </p:tgtEl>
                                        <p:attrNameLst>
                                          <p:attrName>ppt_h</p:attrName>
                                        </p:attrNameLst>
                                      </p:cBhvr>
                                      <p:tavLst>
                                        <p:tav tm="0">
                                          <p:val>
                                            <p:strVal val="ppt_h"/>
                                          </p:val>
                                        </p:tav>
                                        <p:tav tm="100000">
                                          <p:val>
                                            <p:fltVal val="0"/>
                                          </p:val>
                                        </p:tav>
                                      </p:tavLst>
                                    </p:anim>
                                    <p:set>
                                      <p:cBhvr>
                                        <p:cTn id="239" dur="1" fill="hold">
                                          <p:stCondLst>
                                            <p:cond delay="1749"/>
                                          </p:stCondLst>
                                        </p:cTn>
                                        <p:tgtEl>
                                          <p:spTgt spid="4">
                                            <p:txEl>
                                              <p:pRg st="1" end="1"/>
                                            </p:txEl>
                                          </p:spTgt>
                                        </p:tgtEl>
                                        <p:attrNameLst>
                                          <p:attrName>style.visibility</p:attrName>
                                        </p:attrNameLst>
                                      </p:cBhvr>
                                      <p:to>
                                        <p:strVal val="hidden"/>
                                      </p:to>
                                    </p:set>
                                  </p:childTnLst>
                                </p:cTn>
                              </p:par>
                              <p:par>
                                <p:cTn id="240" presetID="23" presetClass="exit" presetSubtype="32" fill="hold" nodeType="withEffect">
                                  <p:stCondLst>
                                    <p:cond delay="0"/>
                                  </p:stCondLst>
                                  <p:childTnLst>
                                    <p:anim calcmode="lin" valueType="num">
                                      <p:cBhvr>
                                        <p:cTn id="241" dur="1750"/>
                                        <p:tgtEl>
                                          <p:spTgt spid="4">
                                            <p:txEl>
                                              <p:pRg st="2" end="2"/>
                                            </p:txEl>
                                          </p:spTgt>
                                        </p:tgtEl>
                                        <p:attrNameLst>
                                          <p:attrName>ppt_w</p:attrName>
                                        </p:attrNameLst>
                                      </p:cBhvr>
                                      <p:tavLst>
                                        <p:tav tm="0">
                                          <p:val>
                                            <p:strVal val="ppt_w"/>
                                          </p:val>
                                        </p:tav>
                                        <p:tav tm="100000">
                                          <p:val>
                                            <p:fltVal val="0"/>
                                          </p:val>
                                        </p:tav>
                                      </p:tavLst>
                                    </p:anim>
                                    <p:anim calcmode="lin" valueType="num">
                                      <p:cBhvr>
                                        <p:cTn id="242" dur="1750"/>
                                        <p:tgtEl>
                                          <p:spTgt spid="4">
                                            <p:txEl>
                                              <p:pRg st="2" end="2"/>
                                            </p:txEl>
                                          </p:spTgt>
                                        </p:tgtEl>
                                        <p:attrNameLst>
                                          <p:attrName>ppt_h</p:attrName>
                                        </p:attrNameLst>
                                      </p:cBhvr>
                                      <p:tavLst>
                                        <p:tav tm="0">
                                          <p:val>
                                            <p:strVal val="ppt_h"/>
                                          </p:val>
                                        </p:tav>
                                        <p:tav tm="100000">
                                          <p:val>
                                            <p:fltVal val="0"/>
                                          </p:val>
                                        </p:tav>
                                      </p:tavLst>
                                    </p:anim>
                                    <p:set>
                                      <p:cBhvr>
                                        <p:cTn id="243" dur="1" fill="hold">
                                          <p:stCondLst>
                                            <p:cond delay="1749"/>
                                          </p:stCondLst>
                                        </p:cTn>
                                        <p:tgtEl>
                                          <p:spTgt spid="4">
                                            <p:txEl>
                                              <p:pRg st="2" end="2"/>
                                            </p:txEl>
                                          </p:spTgt>
                                        </p:tgtEl>
                                        <p:attrNameLst>
                                          <p:attrName>style.visibility</p:attrName>
                                        </p:attrNameLst>
                                      </p:cBhvr>
                                      <p:to>
                                        <p:strVal val="hidden"/>
                                      </p:to>
                                    </p:set>
                                  </p:childTnLst>
                                </p:cTn>
                              </p:par>
                              <p:par>
                                <p:cTn id="244" presetID="23" presetClass="exit" presetSubtype="32" fill="hold" nodeType="withEffect">
                                  <p:stCondLst>
                                    <p:cond delay="0"/>
                                  </p:stCondLst>
                                  <p:childTnLst>
                                    <p:anim calcmode="lin" valueType="num">
                                      <p:cBhvr>
                                        <p:cTn id="245" dur="1750"/>
                                        <p:tgtEl>
                                          <p:spTgt spid="4">
                                            <p:txEl>
                                              <p:pRg st="3" end="3"/>
                                            </p:txEl>
                                          </p:spTgt>
                                        </p:tgtEl>
                                        <p:attrNameLst>
                                          <p:attrName>ppt_w</p:attrName>
                                        </p:attrNameLst>
                                      </p:cBhvr>
                                      <p:tavLst>
                                        <p:tav tm="0">
                                          <p:val>
                                            <p:strVal val="ppt_w"/>
                                          </p:val>
                                        </p:tav>
                                        <p:tav tm="100000">
                                          <p:val>
                                            <p:fltVal val="0"/>
                                          </p:val>
                                        </p:tav>
                                      </p:tavLst>
                                    </p:anim>
                                    <p:anim calcmode="lin" valueType="num">
                                      <p:cBhvr>
                                        <p:cTn id="246" dur="1750"/>
                                        <p:tgtEl>
                                          <p:spTgt spid="4">
                                            <p:txEl>
                                              <p:pRg st="3" end="3"/>
                                            </p:txEl>
                                          </p:spTgt>
                                        </p:tgtEl>
                                        <p:attrNameLst>
                                          <p:attrName>ppt_h</p:attrName>
                                        </p:attrNameLst>
                                      </p:cBhvr>
                                      <p:tavLst>
                                        <p:tav tm="0">
                                          <p:val>
                                            <p:strVal val="ppt_h"/>
                                          </p:val>
                                        </p:tav>
                                        <p:tav tm="100000">
                                          <p:val>
                                            <p:fltVal val="0"/>
                                          </p:val>
                                        </p:tav>
                                      </p:tavLst>
                                    </p:anim>
                                    <p:set>
                                      <p:cBhvr>
                                        <p:cTn id="247" dur="1" fill="hold">
                                          <p:stCondLst>
                                            <p:cond delay="1749"/>
                                          </p:stCondLst>
                                        </p:cTn>
                                        <p:tgtEl>
                                          <p:spTgt spid="4">
                                            <p:txEl>
                                              <p:pRg st="3" end="3"/>
                                            </p:txEl>
                                          </p:spTgt>
                                        </p:tgtEl>
                                        <p:attrNameLst>
                                          <p:attrName>style.visibility</p:attrName>
                                        </p:attrNameLst>
                                      </p:cBhvr>
                                      <p:to>
                                        <p:strVal val="hidden"/>
                                      </p:to>
                                    </p:set>
                                  </p:childTnLst>
                                </p:cTn>
                              </p:par>
                              <p:par>
                                <p:cTn id="248" presetID="23" presetClass="exit" presetSubtype="32" fill="hold" nodeType="withEffect">
                                  <p:stCondLst>
                                    <p:cond delay="0"/>
                                  </p:stCondLst>
                                  <p:childTnLst>
                                    <p:anim calcmode="lin" valueType="num">
                                      <p:cBhvr>
                                        <p:cTn id="249" dur="1750"/>
                                        <p:tgtEl>
                                          <p:spTgt spid="4">
                                            <p:txEl>
                                              <p:pRg st="4" end="4"/>
                                            </p:txEl>
                                          </p:spTgt>
                                        </p:tgtEl>
                                        <p:attrNameLst>
                                          <p:attrName>ppt_w</p:attrName>
                                        </p:attrNameLst>
                                      </p:cBhvr>
                                      <p:tavLst>
                                        <p:tav tm="0">
                                          <p:val>
                                            <p:strVal val="ppt_w"/>
                                          </p:val>
                                        </p:tav>
                                        <p:tav tm="100000">
                                          <p:val>
                                            <p:fltVal val="0"/>
                                          </p:val>
                                        </p:tav>
                                      </p:tavLst>
                                    </p:anim>
                                    <p:anim calcmode="lin" valueType="num">
                                      <p:cBhvr>
                                        <p:cTn id="250" dur="1750"/>
                                        <p:tgtEl>
                                          <p:spTgt spid="4">
                                            <p:txEl>
                                              <p:pRg st="4" end="4"/>
                                            </p:txEl>
                                          </p:spTgt>
                                        </p:tgtEl>
                                        <p:attrNameLst>
                                          <p:attrName>ppt_h</p:attrName>
                                        </p:attrNameLst>
                                      </p:cBhvr>
                                      <p:tavLst>
                                        <p:tav tm="0">
                                          <p:val>
                                            <p:strVal val="ppt_h"/>
                                          </p:val>
                                        </p:tav>
                                        <p:tav tm="100000">
                                          <p:val>
                                            <p:fltVal val="0"/>
                                          </p:val>
                                        </p:tav>
                                      </p:tavLst>
                                    </p:anim>
                                    <p:set>
                                      <p:cBhvr>
                                        <p:cTn id="251" dur="1" fill="hold">
                                          <p:stCondLst>
                                            <p:cond delay="1749"/>
                                          </p:stCondLst>
                                        </p:cTn>
                                        <p:tgtEl>
                                          <p:spTgt spid="4">
                                            <p:txEl>
                                              <p:pRg st="4" end="4"/>
                                            </p:txEl>
                                          </p:spTgt>
                                        </p:tgtEl>
                                        <p:attrNameLst>
                                          <p:attrName>style.visibility</p:attrName>
                                        </p:attrNameLst>
                                      </p:cBhvr>
                                      <p:to>
                                        <p:strVal val="hidden"/>
                                      </p:to>
                                    </p:set>
                                  </p:childTnLst>
                                </p:cTn>
                              </p:par>
                              <p:par>
                                <p:cTn id="252" presetID="23" presetClass="exit" presetSubtype="32" fill="hold" nodeType="withEffect">
                                  <p:stCondLst>
                                    <p:cond delay="0"/>
                                  </p:stCondLst>
                                  <p:childTnLst>
                                    <p:anim calcmode="lin" valueType="num">
                                      <p:cBhvr>
                                        <p:cTn id="253" dur="1750"/>
                                        <p:tgtEl>
                                          <p:spTgt spid="4">
                                            <p:txEl>
                                              <p:pRg st="5" end="5"/>
                                            </p:txEl>
                                          </p:spTgt>
                                        </p:tgtEl>
                                        <p:attrNameLst>
                                          <p:attrName>ppt_w</p:attrName>
                                        </p:attrNameLst>
                                      </p:cBhvr>
                                      <p:tavLst>
                                        <p:tav tm="0">
                                          <p:val>
                                            <p:strVal val="ppt_w"/>
                                          </p:val>
                                        </p:tav>
                                        <p:tav tm="100000">
                                          <p:val>
                                            <p:fltVal val="0"/>
                                          </p:val>
                                        </p:tav>
                                      </p:tavLst>
                                    </p:anim>
                                    <p:anim calcmode="lin" valueType="num">
                                      <p:cBhvr>
                                        <p:cTn id="254" dur="1750"/>
                                        <p:tgtEl>
                                          <p:spTgt spid="4">
                                            <p:txEl>
                                              <p:pRg st="5" end="5"/>
                                            </p:txEl>
                                          </p:spTgt>
                                        </p:tgtEl>
                                        <p:attrNameLst>
                                          <p:attrName>ppt_h</p:attrName>
                                        </p:attrNameLst>
                                      </p:cBhvr>
                                      <p:tavLst>
                                        <p:tav tm="0">
                                          <p:val>
                                            <p:strVal val="ppt_h"/>
                                          </p:val>
                                        </p:tav>
                                        <p:tav tm="100000">
                                          <p:val>
                                            <p:fltVal val="0"/>
                                          </p:val>
                                        </p:tav>
                                      </p:tavLst>
                                    </p:anim>
                                    <p:set>
                                      <p:cBhvr>
                                        <p:cTn id="255" dur="1" fill="hold">
                                          <p:stCondLst>
                                            <p:cond delay="1749"/>
                                          </p:stCondLst>
                                        </p:cTn>
                                        <p:tgtEl>
                                          <p:spTgt spid="4">
                                            <p:txEl>
                                              <p:pRg st="5" end="5"/>
                                            </p:txEl>
                                          </p:spTgt>
                                        </p:tgtEl>
                                        <p:attrNameLst>
                                          <p:attrName>style.visibility</p:attrName>
                                        </p:attrNameLst>
                                      </p:cBhvr>
                                      <p:to>
                                        <p:strVal val="hidden"/>
                                      </p:to>
                                    </p:set>
                                  </p:childTnLst>
                                </p:cTn>
                              </p:par>
                              <p:par>
                                <p:cTn id="256" presetID="23" presetClass="exit" presetSubtype="32" fill="hold" nodeType="withEffect">
                                  <p:stCondLst>
                                    <p:cond delay="0"/>
                                  </p:stCondLst>
                                  <p:childTnLst>
                                    <p:anim calcmode="lin" valueType="num">
                                      <p:cBhvr>
                                        <p:cTn id="257" dur="1750"/>
                                        <p:tgtEl>
                                          <p:spTgt spid="4">
                                            <p:txEl>
                                              <p:pRg st="6" end="6"/>
                                            </p:txEl>
                                          </p:spTgt>
                                        </p:tgtEl>
                                        <p:attrNameLst>
                                          <p:attrName>ppt_w</p:attrName>
                                        </p:attrNameLst>
                                      </p:cBhvr>
                                      <p:tavLst>
                                        <p:tav tm="0">
                                          <p:val>
                                            <p:strVal val="ppt_w"/>
                                          </p:val>
                                        </p:tav>
                                        <p:tav tm="100000">
                                          <p:val>
                                            <p:fltVal val="0"/>
                                          </p:val>
                                        </p:tav>
                                      </p:tavLst>
                                    </p:anim>
                                    <p:anim calcmode="lin" valueType="num">
                                      <p:cBhvr>
                                        <p:cTn id="258" dur="1750"/>
                                        <p:tgtEl>
                                          <p:spTgt spid="4">
                                            <p:txEl>
                                              <p:pRg st="6" end="6"/>
                                            </p:txEl>
                                          </p:spTgt>
                                        </p:tgtEl>
                                        <p:attrNameLst>
                                          <p:attrName>ppt_h</p:attrName>
                                        </p:attrNameLst>
                                      </p:cBhvr>
                                      <p:tavLst>
                                        <p:tav tm="0">
                                          <p:val>
                                            <p:strVal val="ppt_h"/>
                                          </p:val>
                                        </p:tav>
                                        <p:tav tm="100000">
                                          <p:val>
                                            <p:fltVal val="0"/>
                                          </p:val>
                                        </p:tav>
                                      </p:tavLst>
                                    </p:anim>
                                    <p:set>
                                      <p:cBhvr>
                                        <p:cTn id="259" dur="1" fill="hold">
                                          <p:stCondLst>
                                            <p:cond delay="1749"/>
                                          </p:stCondLst>
                                        </p:cTn>
                                        <p:tgtEl>
                                          <p:spTgt spid="4">
                                            <p:txEl>
                                              <p:pRg st="6" end="6"/>
                                            </p:txEl>
                                          </p:spTgt>
                                        </p:tgtEl>
                                        <p:attrNameLst>
                                          <p:attrName>style.visibility</p:attrName>
                                        </p:attrNameLst>
                                      </p:cBhvr>
                                      <p:to>
                                        <p:strVal val="hidden"/>
                                      </p:to>
                                    </p:set>
                                  </p:childTnLst>
                                </p:cTn>
                              </p:par>
                              <p:par>
                                <p:cTn id="260" presetID="23" presetClass="exit" presetSubtype="32" fill="hold" nodeType="withEffect">
                                  <p:stCondLst>
                                    <p:cond delay="0"/>
                                  </p:stCondLst>
                                  <p:childTnLst>
                                    <p:anim calcmode="lin" valueType="num">
                                      <p:cBhvr>
                                        <p:cTn id="261" dur="1750"/>
                                        <p:tgtEl>
                                          <p:spTgt spid="4">
                                            <p:txEl>
                                              <p:pRg st="7" end="7"/>
                                            </p:txEl>
                                          </p:spTgt>
                                        </p:tgtEl>
                                        <p:attrNameLst>
                                          <p:attrName>ppt_w</p:attrName>
                                        </p:attrNameLst>
                                      </p:cBhvr>
                                      <p:tavLst>
                                        <p:tav tm="0">
                                          <p:val>
                                            <p:strVal val="ppt_w"/>
                                          </p:val>
                                        </p:tav>
                                        <p:tav tm="100000">
                                          <p:val>
                                            <p:fltVal val="0"/>
                                          </p:val>
                                        </p:tav>
                                      </p:tavLst>
                                    </p:anim>
                                    <p:anim calcmode="lin" valueType="num">
                                      <p:cBhvr>
                                        <p:cTn id="262" dur="1750"/>
                                        <p:tgtEl>
                                          <p:spTgt spid="4">
                                            <p:txEl>
                                              <p:pRg st="7" end="7"/>
                                            </p:txEl>
                                          </p:spTgt>
                                        </p:tgtEl>
                                        <p:attrNameLst>
                                          <p:attrName>ppt_h</p:attrName>
                                        </p:attrNameLst>
                                      </p:cBhvr>
                                      <p:tavLst>
                                        <p:tav tm="0">
                                          <p:val>
                                            <p:strVal val="ppt_h"/>
                                          </p:val>
                                        </p:tav>
                                        <p:tav tm="100000">
                                          <p:val>
                                            <p:fltVal val="0"/>
                                          </p:val>
                                        </p:tav>
                                      </p:tavLst>
                                    </p:anim>
                                    <p:set>
                                      <p:cBhvr>
                                        <p:cTn id="263" dur="1" fill="hold">
                                          <p:stCondLst>
                                            <p:cond delay="1749"/>
                                          </p:stCondLst>
                                        </p:cTn>
                                        <p:tgtEl>
                                          <p:spTgt spid="4">
                                            <p:txEl>
                                              <p:pRg st="7" end="7"/>
                                            </p:txEl>
                                          </p:spTgt>
                                        </p:tgtEl>
                                        <p:attrNameLst>
                                          <p:attrName>style.visibility</p:attrName>
                                        </p:attrNameLst>
                                      </p:cBhvr>
                                      <p:to>
                                        <p:strVal val="hidden"/>
                                      </p:to>
                                    </p:set>
                                  </p:childTnLst>
                                </p:cTn>
                              </p:par>
                              <p:par>
                                <p:cTn id="264" presetID="23" presetClass="exit" presetSubtype="32" fill="hold" nodeType="withEffect">
                                  <p:stCondLst>
                                    <p:cond delay="0"/>
                                  </p:stCondLst>
                                  <p:childTnLst>
                                    <p:anim calcmode="lin" valueType="num">
                                      <p:cBhvr>
                                        <p:cTn id="265" dur="1750"/>
                                        <p:tgtEl>
                                          <p:spTgt spid="4">
                                            <p:txEl>
                                              <p:pRg st="8" end="8"/>
                                            </p:txEl>
                                          </p:spTgt>
                                        </p:tgtEl>
                                        <p:attrNameLst>
                                          <p:attrName>ppt_w</p:attrName>
                                        </p:attrNameLst>
                                      </p:cBhvr>
                                      <p:tavLst>
                                        <p:tav tm="0">
                                          <p:val>
                                            <p:strVal val="ppt_w"/>
                                          </p:val>
                                        </p:tav>
                                        <p:tav tm="100000">
                                          <p:val>
                                            <p:fltVal val="0"/>
                                          </p:val>
                                        </p:tav>
                                      </p:tavLst>
                                    </p:anim>
                                    <p:anim calcmode="lin" valueType="num">
                                      <p:cBhvr>
                                        <p:cTn id="266" dur="1750"/>
                                        <p:tgtEl>
                                          <p:spTgt spid="4">
                                            <p:txEl>
                                              <p:pRg st="8" end="8"/>
                                            </p:txEl>
                                          </p:spTgt>
                                        </p:tgtEl>
                                        <p:attrNameLst>
                                          <p:attrName>ppt_h</p:attrName>
                                        </p:attrNameLst>
                                      </p:cBhvr>
                                      <p:tavLst>
                                        <p:tav tm="0">
                                          <p:val>
                                            <p:strVal val="ppt_h"/>
                                          </p:val>
                                        </p:tav>
                                        <p:tav tm="100000">
                                          <p:val>
                                            <p:fltVal val="0"/>
                                          </p:val>
                                        </p:tav>
                                      </p:tavLst>
                                    </p:anim>
                                    <p:set>
                                      <p:cBhvr>
                                        <p:cTn id="267" dur="1" fill="hold">
                                          <p:stCondLst>
                                            <p:cond delay="1749"/>
                                          </p:stCondLst>
                                        </p:cTn>
                                        <p:tgtEl>
                                          <p:spTgt spid="4">
                                            <p:txEl>
                                              <p:pRg st="8" end="8"/>
                                            </p:txEl>
                                          </p:spTgt>
                                        </p:tgtEl>
                                        <p:attrNameLst>
                                          <p:attrName>style.visibility</p:attrName>
                                        </p:attrNameLst>
                                      </p:cBhvr>
                                      <p:to>
                                        <p:strVal val="hidden"/>
                                      </p:to>
                                    </p:set>
                                  </p:childTnLst>
                                </p:cTn>
                              </p:par>
                              <p:par>
                                <p:cTn id="268" presetID="23" presetClass="exit" presetSubtype="32" fill="hold" nodeType="withEffect">
                                  <p:stCondLst>
                                    <p:cond delay="0"/>
                                  </p:stCondLst>
                                  <p:childTnLst>
                                    <p:anim calcmode="lin" valueType="num">
                                      <p:cBhvr>
                                        <p:cTn id="269" dur="1750"/>
                                        <p:tgtEl>
                                          <p:spTgt spid="4">
                                            <p:txEl>
                                              <p:pRg st="9" end="9"/>
                                            </p:txEl>
                                          </p:spTgt>
                                        </p:tgtEl>
                                        <p:attrNameLst>
                                          <p:attrName>ppt_w</p:attrName>
                                        </p:attrNameLst>
                                      </p:cBhvr>
                                      <p:tavLst>
                                        <p:tav tm="0">
                                          <p:val>
                                            <p:strVal val="ppt_w"/>
                                          </p:val>
                                        </p:tav>
                                        <p:tav tm="100000">
                                          <p:val>
                                            <p:fltVal val="0"/>
                                          </p:val>
                                        </p:tav>
                                      </p:tavLst>
                                    </p:anim>
                                    <p:anim calcmode="lin" valueType="num">
                                      <p:cBhvr>
                                        <p:cTn id="270" dur="1750"/>
                                        <p:tgtEl>
                                          <p:spTgt spid="4">
                                            <p:txEl>
                                              <p:pRg st="9" end="9"/>
                                            </p:txEl>
                                          </p:spTgt>
                                        </p:tgtEl>
                                        <p:attrNameLst>
                                          <p:attrName>ppt_h</p:attrName>
                                        </p:attrNameLst>
                                      </p:cBhvr>
                                      <p:tavLst>
                                        <p:tav tm="0">
                                          <p:val>
                                            <p:strVal val="ppt_h"/>
                                          </p:val>
                                        </p:tav>
                                        <p:tav tm="100000">
                                          <p:val>
                                            <p:fltVal val="0"/>
                                          </p:val>
                                        </p:tav>
                                      </p:tavLst>
                                    </p:anim>
                                    <p:set>
                                      <p:cBhvr>
                                        <p:cTn id="271" dur="1" fill="hold">
                                          <p:stCondLst>
                                            <p:cond delay="1749"/>
                                          </p:stCondLst>
                                        </p:cTn>
                                        <p:tgtEl>
                                          <p:spTgt spid="4">
                                            <p:txEl>
                                              <p:pRg st="9" end="9"/>
                                            </p:txEl>
                                          </p:spTgt>
                                        </p:tgtEl>
                                        <p:attrNameLst>
                                          <p:attrName>style.visibility</p:attrName>
                                        </p:attrNameLst>
                                      </p:cBhvr>
                                      <p:to>
                                        <p:strVal val="hidden"/>
                                      </p:to>
                                    </p:set>
                                  </p:childTnLst>
                                </p:cTn>
                              </p:par>
                              <p:par>
                                <p:cTn id="272" presetID="23" presetClass="exit" presetSubtype="32" fill="hold" nodeType="withEffect">
                                  <p:stCondLst>
                                    <p:cond delay="0"/>
                                  </p:stCondLst>
                                  <p:childTnLst>
                                    <p:anim calcmode="lin" valueType="num">
                                      <p:cBhvr>
                                        <p:cTn id="273" dur="1750"/>
                                        <p:tgtEl>
                                          <p:spTgt spid="4">
                                            <p:txEl>
                                              <p:pRg st="10" end="10"/>
                                            </p:txEl>
                                          </p:spTgt>
                                        </p:tgtEl>
                                        <p:attrNameLst>
                                          <p:attrName>ppt_w</p:attrName>
                                        </p:attrNameLst>
                                      </p:cBhvr>
                                      <p:tavLst>
                                        <p:tav tm="0">
                                          <p:val>
                                            <p:strVal val="ppt_w"/>
                                          </p:val>
                                        </p:tav>
                                        <p:tav tm="100000">
                                          <p:val>
                                            <p:fltVal val="0"/>
                                          </p:val>
                                        </p:tav>
                                      </p:tavLst>
                                    </p:anim>
                                    <p:anim calcmode="lin" valueType="num">
                                      <p:cBhvr>
                                        <p:cTn id="274" dur="1750"/>
                                        <p:tgtEl>
                                          <p:spTgt spid="4">
                                            <p:txEl>
                                              <p:pRg st="10" end="10"/>
                                            </p:txEl>
                                          </p:spTgt>
                                        </p:tgtEl>
                                        <p:attrNameLst>
                                          <p:attrName>ppt_h</p:attrName>
                                        </p:attrNameLst>
                                      </p:cBhvr>
                                      <p:tavLst>
                                        <p:tav tm="0">
                                          <p:val>
                                            <p:strVal val="ppt_h"/>
                                          </p:val>
                                        </p:tav>
                                        <p:tav tm="100000">
                                          <p:val>
                                            <p:fltVal val="0"/>
                                          </p:val>
                                        </p:tav>
                                      </p:tavLst>
                                    </p:anim>
                                    <p:set>
                                      <p:cBhvr>
                                        <p:cTn id="275" dur="1" fill="hold">
                                          <p:stCondLst>
                                            <p:cond delay="1749"/>
                                          </p:stCondLst>
                                        </p:cTn>
                                        <p:tgtEl>
                                          <p:spTgt spid="4">
                                            <p:txEl>
                                              <p:pRg st="10" end="10"/>
                                            </p:txEl>
                                          </p:spTgt>
                                        </p:tgtEl>
                                        <p:attrNameLst>
                                          <p:attrName>style.visibility</p:attrName>
                                        </p:attrNameLst>
                                      </p:cBhvr>
                                      <p:to>
                                        <p:strVal val="hidden"/>
                                      </p:to>
                                    </p:set>
                                  </p:childTnLst>
                                </p:cTn>
                              </p:par>
                              <p:par>
                                <p:cTn id="276" presetID="0" presetClass="path" presetSubtype="0" accel="50000" decel="50000" fill="hold" nodeType="withEffect">
                                  <p:stCondLst>
                                    <p:cond delay="0"/>
                                  </p:stCondLst>
                                  <p:childTnLst>
                                    <p:animMotion origin="layout" path="M 3.88889E-6 -1.85185E-6 L 0.33784 0.0419 " pathEditMode="relative" rAng="0" ptsTypes="AA">
                                      <p:cBhvr>
                                        <p:cTn id="277" dur="1750" fill="hold"/>
                                        <p:tgtEl>
                                          <p:spTgt spid="4">
                                            <p:txEl>
                                              <p:pRg st="0" end="0"/>
                                            </p:txEl>
                                          </p:spTgt>
                                        </p:tgtEl>
                                        <p:attrNameLst>
                                          <p:attrName>ppt_x</p:attrName>
                                          <p:attrName>ppt_y</p:attrName>
                                        </p:attrNameLst>
                                      </p:cBhvr>
                                      <p:rCtr x="16892" y="2083"/>
                                    </p:animMotion>
                                  </p:childTnLst>
                                </p:cTn>
                              </p:par>
                              <p:par>
                                <p:cTn id="278" presetID="0" presetClass="path" presetSubtype="0" accel="50000" decel="50000" fill="hold" nodeType="withEffect">
                                  <p:stCondLst>
                                    <p:cond delay="0"/>
                                  </p:stCondLst>
                                  <p:childTnLst>
                                    <p:animMotion origin="layout" path="M 2.5E-6 -2.59259E-6 L 0.30399 -0.03727 " pathEditMode="relative" rAng="0" ptsTypes="AA">
                                      <p:cBhvr>
                                        <p:cTn id="279" dur="1750" fill="hold"/>
                                        <p:tgtEl>
                                          <p:spTgt spid="4">
                                            <p:txEl>
                                              <p:pRg st="1" end="1"/>
                                            </p:txEl>
                                          </p:spTgt>
                                        </p:tgtEl>
                                        <p:attrNameLst>
                                          <p:attrName>ppt_x</p:attrName>
                                          <p:attrName>ppt_y</p:attrName>
                                        </p:attrNameLst>
                                      </p:cBhvr>
                                      <p:rCtr x="15191" y="-1875"/>
                                    </p:animMotion>
                                  </p:childTnLst>
                                </p:cTn>
                              </p:par>
                              <p:par>
                                <p:cTn id="280" presetID="0" presetClass="path" presetSubtype="0" accel="50000" decel="50000" fill="hold" nodeType="withEffect">
                                  <p:stCondLst>
                                    <p:cond delay="0"/>
                                  </p:stCondLst>
                                  <p:childTnLst>
                                    <p:animMotion origin="layout" path="M -1.38889E-6 0.00023 L 0.30504 -0.12176 " pathEditMode="relative" rAng="0" ptsTypes="AA">
                                      <p:cBhvr>
                                        <p:cTn id="281" dur="1750" fill="hold"/>
                                        <p:tgtEl>
                                          <p:spTgt spid="4">
                                            <p:txEl>
                                              <p:pRg st="2" end="2"/>
                                            </p:txEl>
                                          </p:spTgt>
                                        </p:tgtEl>
                                        <p:attrNameLst>
                                          <p:attrName>ppt_x</p:attrName>
                                          <p:attrName>ppt_y</p:attrName>
                                        </p:attrNameLst>
                                      </p:cBhvr>
                                      <p:rCtr x="15243" y="-6111"/>
                                    </p:animMotion>
                                  </p:childTnLst>
                                </p:cTn>
                              </p:par>
                              <p:par>
                                <p:cTn id="282" presetID="0" presetClass="path" presetSubtype="0" accel="50000" decel="50000" fill="hold" nodeType="withEffect">
                                  <p:stCondLst>
                                    <p:cond delay="0"/>
                                  </p:stCondLst>
                                  <p:childTnLst>
                                    <p:animMotion origin="layout" path="M 1.11111E-6 0.00024 L 0.28819 -0.2074 " pathEditMode="relative" rAng="0" ptsTypes="AA">
                                      <p:cBhvr>
                                        <p:cTn id="283" dur="1750" fill="hold"/>
                                        <p:tgtEl>
                                          <p:spTgt spid="4">
                                            <p:txEl>
                                              <p:pRg st="3" end="3"/>
                                            </p:txEl>
                                          </p:spTgt>
                                        </p:tgtEl>
                                        <p:attrNameLst>
                                          <p:attrName>ppt_x</p:attrName>
                                          <p:attrName>ppt_y</p:attrName>
                                        </p:attrNameLst>
                                      </p:cBhvr>
                                      <p:rCtr x="14410" y="-10394"/>
                                    </p:animMotion>
                                  </p:childTnLst>
                                </p:cTn>
                              </p:par>
                              <p:par>
                                <p:cTn id="284" presetID="0" presetClass="path" presetSubtype="0" accel="50000" decel="50000" fill="hold" nodeType="withEffect">
                                  <p:stCondLst>
                                    <p:cond delay="0"/>
                                  </p:stCondLst>
                                  <p:childTnLst>
                                    <p:animMotion origin="layout" path="M 5.55556E-7 0.0007 L 0.1849 -0.29329 " pathEditMode="relative" rAng="0" ptsTypes="AA">
                                      <p:cBhvr>
                                        <p:cTn id="285" dur="1750" fill="hold"/>
                                        <p:tgtEl>
                                          <p:spTgt spid="4">
                                            <p:txEl>
                                              <p:pRg st="4" end="4"/>
                                            </p:txEl>
                                          </p:spTgt>
                                        </p:tgtEl>
                                        <p:attrNameLst>
                                          <p:attrName>ppt_x</p:attrName>
                                          <p:attrName>ppt_y</p:attrName>
                                        </p:attrNameLst>
                                      </p:cBhvr>
                                      <p:rCtr x="9236" y="-14699"/>
                                    </p:animMotion>
                                  </p:childTnLst>
                                </p:cTn>
                              </p:par>
                              <p:par>
                                <p:cTn id="286" presetID="0" presetClass="path" presetSubtype="0" accel="50000" decel="50000" fill="hold" nodeType="withEffect">
                                  <p:stCondLst>
                                    <p:cond delay="0"/>
                                  </p:stCondLst>
                                  <p:childTnLst>
                                    <p:animMotion origin="layout" path="M -3.33333E-6 0.00046 L 0.30625 -0.37778 " pathEditMode="relative" rAng="0" ptsTypes="AA">
                                      <p:cBhvr>
                                        <p:cTn id="287" dur="1750" fill="hold"/>
                                        <p:tgtEl>
                                          <p:spTgt spid="4">
                                            <p:txEl>
                                              <p:pRg st="5" end="5"/>
                                            </p:txEl>
                                          </p:spTgt>
                                        </p:tgtEl>
                                        <p:attrNameLst>
                                          <p:attrName>ppt_x</p:attrName>
                                          <p:attrName>ppt_y</p:attrName>
                                        </p:attrNameLst>
                                      </p:cBhvr>
                                      <p:rCtr x="15313" y="-18912"/>
                                    </p:animMotion>
                                  </p:childTnLst>
                                </p:cTn>
                              </p:par>
                              <p:par>
                                <p:cTn id="288" presetID="0" presetClass="path" presetSubtype="0" accel="50000" decel="50000" fill="hold" nodeType="withEffect">
                                  <p:stCondLst>
                                    <p:cond delay="0"/>
                                  </p:stCondLst>
                                  <p:childTnLst>
                                    <p:animMotion origin="layout" path="M -5.55556E-7 0.00047 L 0.14931 -0.46435 " pathEditMode="relative" rAng="0" ptsTypes="AA">
                                      <p:cBhvr>
                                        <p:cTn id="289" dur="1750" fill="hold"/>
                                        <p:tgtEl>
                                          <p:spTgt spid="4">
                                            <p:txEl>
                                              <p:pRg st="6" end="6"/>
                                            </p:txEl>
                                          </p:spTgt>
                                        </p:tgtEl>
                                        <p:attrNameLst>
                                          <p:attrName>ppt_x</p:attrName>
                                          <p:attrName>ppt_y</p:attrName>
                                        </p:attrNameLst>
                                      </p:cBhvr>
                                      <p:rCtr x="7465" y="-23241"/>
                                    </p:animMotion>
                                  </p:childTnLst>
                                </p:cTn>
                              </p:par>
                              <p:par>
                                <p:cTn id="290" presetID="0" presetClass="path" presetSubtype="0" accel="50000" decel="50000" fill="hold" nodeType="withEffect">
                                  <p:stCondLst>
                                    <p:cond delay="0"/>
                                  </p:stCondLst>
                                  <p:childTnLst>
                                    <p:animMotion origin="layout" path="M 4.72222E-6 0.00069 L 0.33871 -0.54769 " pathEditMode="relative" rAng="0" ptsTypes="AA">
                                      <p:cBhvr>
                                        <p:cTn id="291" dur="1750" fill="hold"/>
                                        <p:tgtEl>
                                          <p:spTgt spid="4">
                                            <p:txEl>
                                              <p:pRg st="7" end="7"/>
                                            </p:txEl>
                                          </p:spTgt>
                                        </p:tgtEl>
                                        <p:attrNameLst>
                                          <p:attrName>ppt_x</p:attrName>
                                          <p:attrName>ppt_y</p:attrName>
                                        </p:attrNameLst>
                                      </p:cBhvr>
                                      <p:rCtr x="16927" y="-27431"/>
                                    </p:animMotion>
                                  </p:childTnLst>
                                </p:cTn>
                              </p:par>
                              <p:par>
                                <p:cTn id="292" presetID="0" presetClass="path" presetSubtype="0" accel="50000" decel="50000" fill="hold" nodeType="withEffect">
                                  <p:stCondLst>
                                    <p:cond delay="0"/>
                                  </p:stCondLst>
                                  <p:childTnLst>
                                    <p:animMotion origin="layout" path="M 4.44444E-6 0.00024 L 0.15868 -0.63449 " pathEditMode="relative" rAng="0" ptsTypes="AA">
                                      <p:cBhvr>
                                        <p:cTn id="293" dur="1750" fill="hold"/>
                                        <p:tgtEl>
                                          <p:spTgt spid="4">
                                            <p:txEl>
                                              <p:pRg st="8" end="8"/>
                                            </p:txEl>
                                          </p:spTgt>
                                        </p:tgtEl>
                                        <p:attrNameLst>
                                          <p:attrName>ppt_x</p:attrName>
                                          <p:attrName>ppt_y</p:attrName>
                                        </p:attrNameLst>
                                      </p:cBhvr>
                                      <p:rCtr x="7934" y="-31736"/>
                                    </p:animMotion>
                                  </p:childTnLst>
                                </p:cTn>
                              </p:par>
                              <p:par>
                                <p:cTn id="294" presetID="0" presetClass="path" presetSubtype="0" accel="50000" decel="50000" fill="hold" nodeType="withEffect">
                                  <p:stCondLst>
                                    <p:cond delay="0"/>
                                  </p:stCondLst>
                                  <p:childTnLst>
                                    <p:animMotion origin="layout" path="M -5.55556E-7 0.0007 L 0.09879 -0.72292 " pathEditMode="relative" rAng="0" ptsTypes="AA">
                                      <p:cBhvr>
                                        <p:cTn id="295" dur="1750" fill="hold"/>
                                        <p:tgtEl>
                                          <p:spTgt spid="4">
                                            <p:txEl>
                                              <p:pRg st="9" end="9"/>
                                            </p:txEl>
                                          </p:spTgt>
                                        </p:tgtEl>
                                        <p:attrNameLst>
                                          <p:attrName>ppt_x</p:attrName>
                                          <p:attrName>ppt_y</p:attrName>
                                        </p:attrNameLst>
                                      </p:cBhvr>
                                      <p:rCtr x="4931" y="-36181"/>
                                    </p:animMotion>
                                  </p:childTnLst>
                                </p:cTn>
                              </p:par>
                              <p:par>
                                <p:cTn id="296" presetID="0" presetClass="path" presetSubtype="0" accel="50000" decel="50000" fill="hold" nodeType="withEffect">
                                  <p:stCondLst>
                                    <p:cond delay="0"/>
                                  </p:stCondLst>
                                  <p:childTnLst>
                                    <p:animMotion origin="layout" path="M -1.11111E-6 0.00046 L 0.30261 -0.8044 " pathEditMode="relative" rAng="0" ptsTypes="AA">
                                      <p:cBhvr>
                                        <p:cTn id="297" dur="1750" fill="hold"/>
                                        <p:tgtEl>
                                          <p:spTgt spid="4">
                                            <p:txEl>
                                              <p:pRg st="10" end="10"/>
                                            </p:txEl>
                                          </p:spTgt>
                                        </p:tgtEl>
                                        <p:attrNameLst>
                                          <p:attrName>ppt_x</p:attrName>
                                          <p:attrName>ppt_y</p:attrName>
                                        </p:attrNameLst>
                                      </p:cBhvr>
                                      <p:rCtr x="15122" y="-4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61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50"/>
          <a:stretch/>
        </p:blipFill>
        <p:spPr>
          <a:xfrm>
            <a:off x="0" y="0"/>
            <a:ext cx="9144000" cy="6857999"/>
          </a:xfrm>
          <a:prstGeom prst="rect">
            <a:avLst/>
          </a:prstGeom>
        </p:spPr>
      </p:pic>
      <p:sp>
        <p:nvSpPr>
          <p:cNvPr id="10" name="Title 1">
            <a:extLst>
              <a:ext uri="{FF2B5EF4-FFF2-40B4-BE49-F238E27FC236}">
                <a16:creationId xmlns:a16="http://schemas.microsoft.com/office/drawing/2014/main" id="{54838E9A-F410-4920-BEC1-938BBF923B25}"/>
              </a:ext>
            </a:extLst>
          </p:cNvPr>
          <p:cNvSpPr txBox="1">
            <a:spLocks/>
          </p:cNvSpPr>
          <p:nvPr/>
        </p:nvSpPr>
        <p:spPr>
          <a:xfrm>
            <a:off x="1274762" y="1868488"/>
            <a:ext cx="73152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 hundred and thirty years</a:t>
            </a:r>
          </a:p>
        </p:txBody>
      </p:sp>
      <p:sp>
        <p:nvSpPr>
          <p:cNvPr id="8" name="Title 1"/>
          <p:cNvSpPr txBox="1">
            <a:spLocks/>
          </p:cNvSpPr>
          <p:nvPr/>
        </p:nvSpPr>
        <p:spPr>
          <a:xfrm>
            <a:off x="4886325" y="4974431"/>
            <a:ext cx="28956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0000"/>
                  </a:solidFill>
                </a:ln>
                <a:solidFill>
                  <a:srgbClr val="FFFF00"/>
                </a:solidFill>
                <a:effectLst>
                  <a:outerShdw blurRad="80000" dist="40000" dir="5040000" algn="tl">
                    <a:srgbClr val="000000">
                      <a:alpha val="30000"/>
                    </a:srgbClr>
                  </a:outerShdw>
                </a:effectLst>
              </a:rPr>
              <a:t>pilgrimage</a:t>
            </a:r>
          </a:p>
        </p:txBody>
      </p:sp>
      <p:sp>
        <p:nvSpPr>
          <p:cNvPr id="7" name="Title 1"/>
          <p:cNvSpPr txBox="1">
            <a:spLocks/>
          </p:cNvSpPr>
          <p:nvPr/>
        </p:nvSpPr>
        <p:spPr>
          <a:xfrm>
            <a:off x="5864901" y="998096"/>
            <a:ext cx="28956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0000"/>
                  </a:solidFill>
                </a:ln>
                <a:solidFill>
                  <a:srgbClr val="FFFF00"/>
                </a:solidFill>
                <a:effectLst>
                  <a:outerShdw blurRad="80000" dist="40000" dir="5040000" algn="tl">
                    <a:srgbClr val="000000">
                      <a:alpha val="30000"/>
                    </a:srgbClr>
                  </a:outerShdw>
                </a:effectLst>
              </a:rPr>
              <a:t>pilgrimage</a:t>
            </a:r>
          </a:p>
        </p:txBody>
      </p:sp>
      <p:sp>
        <p:nvSpPr>
          <p:cNvPr id="2" name="Title 1"/>
          <p:cNvSpPr>
            <a:spLocks noGrp="1"/>
          </p:cNvSpPr>
          <p:nvPr>
            <p:ph type="title"/>
          </p:nvPr>
        </p:nvSpPr>
        <p:spPr>
          <a:xfrm>
            <a:off x="457200" y="436591"/>
            <a:ext cx="8229600" cy="6116595"/>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FFFF00"/>
                  </a:solidFill>
                </a:ln>
                <a:solidFill>
                  <a:schemeClr val="bg1"/>
                </a:solidFill>
                <a:effectLst>
                  <a:glow rad="101600">
                    <a:schemeClr val="tx1"/>
                  </a:glow>
                  <a:outerShdw blurRad="80000" dist="40000" dir="5040000" algn="tl">
                    <a:srgbClr val="000000">
                      <a:alpha val="30000"/>
                    </a:srgbClr>
                  </a:outerShdw>
                </a:effectLst>
              </a:rPr>
              <a:t>And Jacob said to Pharaoh, "The days of the years of my pilgrimage are one hundred and thirty years; few and evil have been the days of the years of my life, and they have not attained to the days of the years of the life of my fathers in the days of their pilgrimage."           </a:t>
            </a:r>
            <a:r>
              <a:rPr lang="en-US" sz="3200" b="1" i="1" dirty="0">
                <a:ln w="11430">
                  <a:solidFill>
                    <a:srgbClr val="FFFF00"/>
                  </a:solidFill>
                </a:ln>
                <a:solidFill>
                  <a:schemeClr val="bg1"/>
                </a:solidFill>
                <a:effectLst>
                  <a:glow rad="101600">
                    <a:schemeClr val="tx1"/>
                  </a:glow>
                  <a:outerShdw blurRad="80000" dist="40000" dir="5040000" algn="tl">
                    <a:srgbClr val="000000">
                      <a:alpha val="30000"/>
                    </a:srgbClr>
                  </a:outerShdw>
                </a:effectLst>
              </a:rPr>
              <a:t>– Genesis 47:9</a:t>
            </a:r>
            <a:r>
              <a:rPr lang="en-US" sz="4000" b="1" i="1" dirty="0">
                <a:ln w="11430">
                  <a:solidFill>
                    <a:srgbClr val="FFFF00"/>
                  </a:solidFill>
                </a:ln>
                <a:solidFill>
                  <a:schemeClr val="bg1"/>
                </a:solidFill>
                <a:effectLst>
                  <a:glow rad="101600">
                    <a:schemeClr val="tx1"/>
                  </a:glow>
                  <a:outerShdw blurRad="80000" dist="40000" dir="5040000" algn="tl">
                    <a:srgbClr val="000000">
                      <a:alpha val="30000"/>
                    </a:srgbClr>
                  </a:outerShdw>
                </a:effectLst>
              </a:rPr>
              <a:t> </a:t>
            </a:r>
            <a:r>
              <a:rPr lang="en-US" sz="3200" b="1" i="1" dirty="0">
                <a:ln w="11430">
                  <a:solidFill>
                    <a:srgbClr val="FFFF00"/>
                  </a:solidFill>
                </a:ln>
                <a:solidFill>
                  <a:schemeClr val="bg1"/>
                </a:solidFill>
                <a:effectLst>
                  <a:glow rad="101600">
                    <a:schemeClr val="tx1"/>
                  </a:glow>
                  <a:outerShdw blurRad="80000" dist="40000" dir="5040000" algn="tl">
                    <a:srgbClr val="000000">
                      <a:alpha val="30000"/>
                    </a:srgbClr>
                  </a:outerShdw>
                </a:effectLst>
              </a:rPr>
              <a:t> </a:t>
            </a:r>
          </a:p>
        </p:txBody>
      </p:sp>
      <p:sp>
        <p:nvSpPr>
          <p:cNvPr id="4" name="Title 1"/>
          <p:cNvSpPr txBox="1">
            <a:spLocks/>
          </p:cNvSpPr>
          <p:nvPr/>
        </p:nvSpPr>
        <p:spPr>
          <a:xfrm>
            <a:off x="-285750" y="2286000"/>
            <a:ext cx="424815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chemeClr val="bg1"/>
                </a:solidFill>
                <a:effectLst>
                  <a:outerShdw blurRad="80000" dist="40000" dir="5040000" algn="tl">
                    <a:srgbClr val="000000">
                      <a:alpha val="30000"/>
                    </a:srgbClr>
                  </a:outerShdw>
                </a:effectLst>
              </a:rPr>
              <a:t> </a:t>
            </a:r>
            <a:r>
              <a:rPr lang="en-US" sz="5200" b="1" dirty="0">
                <a:ln w="11430"/>
                <a:solidFill>
                  <a:schemeClr val="bg1"/>
                </a:solidFill>
                <a:effectLst>
                  <a:outerShdw blurRad="80000" dist="40000" dir="5040000" algn="tl">
                    <a:srgbClr val="000000">
                      <a:alpha val="30000"/>
                    </a:srgbClr>
                  </a:outerShdw>
                </a:effectLst>
              </a:rPr>
              <a:t> </a:t>
            </a:r>
            <a:r>
              <a:rPr lang="en-US" b="1" dirty="0">
                <a:ln w="11430">
                  <a:solidFill>
                    <a:srgbClr val="FFFF00"/>
                  </a:solidFill>
                </a:ln>
                <a:solidFill>
                  <a:schemeClr val="bg1"/>
                </a:solidFill>
                <a:effectLst>
                  <a:glow rad="88900">
                    <a:schemeClr val="tx1">
                      <a:alpha val="80000"/>
                    </a:schemeClr>
                  </a:glow>
                  <a:outerShdw blurRad="80000" dist="40000" dir="5040000" algn="tl">
                    <a:srgbClr val="000000">
                      <a:alpha val="30000"/>
                    </a:srgbClr>
                  </a:outerShdw>
                </a:effectLst>
              </a:rPr>
              <a:t>few and evil</a:t>
            </a:r>
          </a:p>
        </p:txBody>
      </p:sp>
      <p:sp>
        <p:nvSpPr>
          <p:cNvPr id="9" name="Title 1">
            <a:extLst>
              <a:ext uri="{FF2B5EF4-FFF2-40B4-BE49-F238E27FC236}">
                <a16:creationId xmlns:a16="http://schemas.microsoft.com/office/drawing/2014/main" id="{0CF02B52-9579-4E5C-9929-C4D81312CB49}"/>
              </a:ext>
            </a:extLst>
          </p:cNvPr>
          <p:cNvSpPr txBox="1">
            <a:spLocks/>
          </p:cNvSpPr>
          <p:nvPr/>
        </p:nvSpPr>
        <p:spPr>
          <a:xfrm>
            <a:off x="3999122" y="3073706"/>
            <a:ext cx="1294397" cy="907973"/>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ln>
                <a:solidFill>
                  <a:schemeClr val="bg1"/>
                </a:solidFill>
                <a:effectLst>
                  <a:glow rad="88900">
                    <a:schemeClr val="tx1">
                      <a:alpha val="80000"/>
                    </a:schemeClr>
                  </a:glow>
                  <a:outerShdw blurRad="80000" dist="40000" dir="5040000" algn="tl">
                    <a:srgbClr val="000000">
                      <a:alpha val="30000"/>
                    </a:srgbClr>
                  </a:outerShdw>
                </a:effectLst>
              </a:rPr>
              <a:t>life</a:t>
            </a:r>
            <a:endParaRPr lang="en-US" sz="3200" b="1" i="1" dirty="0">
              <a:ln w="11430">
                <a:solidFill>
                  <a:srgbClr val="FFFF00"/>
                </a:solidFill>
              </a:ln>
              <a:solidFill>
                <a:schemeClr val="bg1"/>
              </a:solidFill>
              <a:effectLst>
                <a:glow rad="88900">
                  <a:schemeClr val="tx1">
                    <a:alpha val="80000"/>
                  </a:schemeClr>
                </a:glow>
                <a:outerShdw blurRad="80000" dist="40000" dir="5040000" algn="tl">
                  <a:srgbClr val="000000">
                    <a:alpha val="30000"/>
                  </a:srgbClr>
                </a:outerShdw>
              </a:effectLst>
            </a:endParaRPr>
          </a:p>
        </p:txBody>
      </p:sp>
      <p:sp>
        <p:nvSpPr>
          <p:cNvPr id="5" name="Title 1"/>
          <p:cNvSpPr txBox="1">
            <a:spLocks/>
          </p:cNvSpPr>
          <p:nvPr/>
        </p:nvSpPr>
        <p:spPr>
          <a:xfrm>
            <a:off x="990600" y="2971800"/>
            <a:ext cx="4267200" cy="10668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88900">
                    <a:schemeClr val="tx1">
                      <a:alpha val="80000"/>
                    </a:schemeClr>
                  </a:glow>
                  <a:outerShdw blurRad="80000" dist="40000" dir="5040000" algn="tl">
                    <a:srgbClr val="000000">
                      <a:alpha val="30000"/>
                    </a:srgbClr>
                  </a:outerShdw>
                </a:effectLst>
              </a:rPr>
              <a:t> </a:t>
            </a:r>
            <a:r>
              <a:rPr lang="en-US" sz="4800" b="1" dirty="0">
                <a:ln w="11430"/>
                <a:solidFill>
                  <a:schemeClr val="bg1"/>
                </a:solidFill>
                <a:effectLst>
                  <a:glow rad="88900">
                    <a:schemeClr val="tx1">
                      <a:alpha val="80000"/>
                    </a:schemeClr>
                  </a:glow>
                  <a:outerShdw blurRad="80000" dist="40000" dir="5040000" algn="tl">
                    <a:srgbClr val="000000">
                      <a:alpha val="30000"/>
                    </a:srgbClr>
                  </a:outerShdw>
                </a:effectLst>
              </a:rPr>
              <a:t> </a:t>
            </a:r>
            <a:r>
              <a:rPr lang="en-US" b="1" dirty="0">
                <a:ln w="11430">
                  <a:solidFill>
                    <a:srgbClr val="FFFF00"/>
                  </a:solidFill>
                </a:ln>
                <a:solidFill>
                  <a:schemeClr val="bg1"/>
                </a:solidFill>
                <a:effectLst>
                  <a:glow rad="88900">
                    <a:schemeClr val="tx1">
                      <a:alpha val="80000"/>
                    </a:schemeClr>
                  </a:glow>
                  <a:outerShdw blurRad="80000" dist="40000" dir="5040000" algn="tl">
                    <a:srgbClr val="000000">
                      <a:alpha val="30000"/>
                    </a:srgbClr>
                  </a:outerShdw>
                </a:effectLst>
              </a:rPr>
              <a:t>years of my life</a:t>
            </a:r>
            <a:endParaRPr lang="en-US" sz="3200" b="1" i="1" dirty="0">
              <a:ln w="11430">
                <a:solidFill>
                  <a:srgbClr val="FFFF00"/>
                </a:solidFill>
              </a:ln>
              <a:solidFill>
                <a:schemeClr val="bg1"/>
              </a:solidFill>
              <a:effectLst>
                <a:glow rad="88900">
                  <a:schemeClr val="tx1">
                    <a:alpha val="80000"/>
                  </a:schemeClr>
                </a:glow>
                <a:outerShdw blurRad="80000" dist="40000" dir="5040000" algn="tl">
                  <a:srgbClr val="000000">
                    <a:alpha val="30000"/>
                  </a:srgbClr>
                </a:outerShdw>
              </a:effectLst>
            </a:endParaRPr>
          </a:p>
        </p:txBody>
      </p:sp>
      <p:sp>
        <p:nvSpPr>
          <p:cNvPr id="6" name="Title 1"/>
          <p:cNvSpPr txBox="1">
            <a:spLocks/>
          </p:cNvSpPr>
          <p:nvPr/>
        </p:nvSpPr>
        <p:spPr>
          <a:xfrm>
            <a:off x="1069376" y="1627890"/>
            <a:ext cx="7467600" cy="1046448"/>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solidFill>
                  <a:srgbClr val="FFFF00"/>
                </a:solidFill>
                <a:effectLst>
                  <a:glow rad="88900">
                    <a:schemeClr val="tx1">
                      <a:alpha val="80000"/>
                    </a:schemeClr>
                  </a:glow>
                  <a:outerShdw blurRad="80000" dist="40000" dir="5040000" algn="tl">
                    <a:srgbClr val="000000">
                      <a:alpha val="30000"/>
                    </a:srgbClr>
                  </a:outerShdw>
                </a:effectLst>
              </a:rPr>
              <a:t>one hundred and thirty years</a:t>
            </a:r>
          </a:p>
        </p:txBody>
      </p:sp>
      <p:sp>
        <p:nvSpPr>
          <p:cNvPr id="11" name="Rectangle 2">
            <a:extLst>
              <a:ext uri="{FF2B5EF4-FFF2-40B4-BE49-F238E27FC236}">
                <a16:creationId xmlns:a16="http://schemas.microsoft.com/office/drawing/2014/main" id="{A9E93CD2-4C1B-48C5-A085-05011E30D354}"/>
              </a:ext>
            </a:extLst>
          </p:cNvPr>
          <p:cNvSpPr txBox="1">
            <a:spLocks noChangeArrowheads="1"/>
          </p:cNvSpPr>
          <p:nvPr/>
        </p:nvSpPr>
        <p:spPr bwMode="auto">
          <a:xfrm>
            <a:off x="5892800" y="1131866"/>
            <a:ext cx="2842471" cy="75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pilgrimage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9B6C066C-83FF-4998-B8B2-DB1471755E6B}"/>
              </a:ext>
            </a:extLst>
          </p:cNvPr>
          <p:cNvSpPr txBox="1">
            <a:spLocks noChangeArrowheads="1"/>
          </p:cNvSpPr>
          <p:nvPr/>
        </p:nvSpPr>
        <p:spPr bwMode="auto">
          <a:xfrm>
            <a:off x="4892738" y="5155578"/>
            <a:ext cx="28862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pilgrimage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800"/>
                                        <p:tgtEl>
                                          <p:spTgt spid="10"/>
                                        </p:tgtEl>
                                      </p:cBhvr>
                                    </p:animEffect>
                                  </p:childTnLst>
                                </p:cTn>
                              </p:par>
                              <p:par>
                                <p:cTn id="20" presetID="18" presetClass="emph" presetSubtype="0" fill="hold" grpId="1" nodeType="withEffect">
                                  <p:stCondLst>
                                    <p:cond delay="0"/>
                                  </p:stCondLst>
                                  <p:childTnLst>
                                    <p:set>
                                      <p:cBhvr override="childStyle">
                                        <p:cTn id="21" dur="800" fill="hold"/>
                                        <p:tgtEl>
                                          <p:spTgt spid="10"/>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8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8" presetClass="emph" presetSubtype="0" fill="hold" grpId="1" nodeType="withEffect">
                                  <p:stCondLst>
                                    <p:cond delay="0"/>
                                  </p:stCondLst>
                                  <p:childTnLst>
                                    <p:set>
                                      <p:cBhvr override="childStyle">
                                        <p:cTn id="40" dur="5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5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par>
                                <p:cTn id="52" presetID="37" presetClass="path" presetSubtype="0" accel="50000" decel="50000" fill="hold" grpId="3" nodeType="withEffect">
                                  <p:stCondLst>
                                    <p:cond delay="1250"/>
                                  </p:stCondLst>
                                  <p:childTnLst>
                                    <p:animMotion origin="layout" path="M 3.61111E-6 -0.00069 C -0.06806 -0.01181 -0.13525 -0.02523 -0.19497 -0.03148 C -0.25486 -0.0375 -0.31094 -0.04051 -0.35938 -0.0375 C -0.40834 -0.03426 -0.45452 -0.03403 -0.48785 -0.01227 C -0.51823 0.00995 -0.5217 0.04421 -0.52622 0.08611 " pathEditMode="relative" rAng="0" ptsTypes="AAAAA">
                                      <p:cBhvr>
                                        <p:cTn id="53" dur="2000" fill="hold"/>
                                        <p:tgtEl>
                                          <p:spTgt spid="11"/>
                                        </p:tgtEl>
                                        <p:attrNameLst>
                                          <p:attrName>ppt_x</p:attrName>
                                          <p:attrName>ppt_y</p:attrName>
                                        </p:attrNameLst>
                                      </p:cBhvr>
                                      <p:rCtr x="-26319" y="2431"/>
                                    </p:animMotion>
                                  </p:childTnLst>
                                </p:cTn>
                              </p:par>
                              <p:par>
                                <p:cTn id="54" presetID="37" presetClass="path" presetSubtype="0" accel="50000" decel="50000" fill="hold" grpId="2" nodeType="withEffect">
                                  <p:stCondLst>
                                    <p:cond delay="1250"/>
                                  </p:stCondLst>
                                  <p:childTnLst>
                                    <p:animMotion origin="layout" path="M -0.00035 4.07407E-6 C -0.05278 -0.00394 -0.22969 -0.00116 -0.29635 -0.00787 C -0.36285 -0.01482 -0.37031 -0.01227 -0.39982 -0.04144 C -0.42569 -0.07037 -0.42205 -0.12292 -0.421 -0.19237 " pathEditMode="relative" rAng="0" ptsTypes="AAAA">
                                      <p:cBhvr>
                                        <p:cTn id="55" dur="2000" fill="hold"/>
                                        <p:tgtEl>
                                          <p:spTgt spid="12"/>
                                        </p:tgtEl>
                                        <p:attrNameLst>
                                          <p:attrName>ppt_x</p:attrName>
                                          <p:attrName>ppt_y</p:attrName>
                                        </p:attrNameLst>
                                      </p:cBhvr>
                                      <p:rCtr x="-21076" y="-9630"/>
                                    </p:animMotion>
                                  </p:childTnLst>
                                </p:cTn>
                              </p:par>
                              <p:par>
                                <p:cTn id="56" presetID="10" presetClass="exit" presetSubtype="0" fill="hold" grpId="2" nodeType="with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125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par>
                          <p:cTn id="71" fill="hold">
                            <p:stCondLst>
                              <p:cond delay="3250"/>
                            </p:stCondLst>
                            <p:childTnLst>
                              <p:par>
                                <p:cTn id="72" presetID="42" presetClass="exit" presetSubtype="0" fill="hold" grpId="1" nodeType="afterEffect">
                                  <p:stCondLst>
                                    <p:cond delay="0"/>
                                  </p:stCondLst>
                                  <p:childTnLst>
                                    <p:animEffect transition="out" filter="fade">
                                      <p:cBhvr>
                                        <p:cTn id="73" dur="1000"/>
                                        <p:tgtEl>
                                          <p:spTgt spid="11"/>
                                        </p:tgtEl>
                                      </p:cBhvr>
                                    </p:animEffect>
                                    <p:anim calcmode="lin" valueType="num">
                                      <p:cBhvr>
                                        <p:cTn id="74" dur="1000"/>
                                        <p:tgtEl>
                                          <p:spTgt spid="11"/>
                                        </p:tgtEl>
                                        <p:attrNameLst>
                                          <p:attrName>ppt_x</p:attrName>
                                        </p:attrNameLst>
                                      </p:cBhvr>
                                      <p:tavLst>
                                        <p:tav tm="0">
                                          <p:val>
                                            <p:strVal val="ppt_x"/>
                                          </p:val>
                                        </p:tav>
                                        <p:tav tm="100000">
                                          <p:val>
                                            <p:strVal val="ppt_x"/>
                                          </p:val>
                                        </p:tav>
                                      </p:tavLst>
                                    </p:anim>
                                    <p:anim calcmode="lin" valueType="num">
                                      <p:cBhvr>
                                        <p:cTn id="75" dur="1000"/>
                                        <p:tgtEl>
                                          <p:spTgt spid="11"/>
                                        </p:tgtEl>
                                        <p:attrNameLst>
                                          <p:attrName>ppt_y</p:attrName>
                                        </p:attrNameLst>
                                      </p:cBhvr>
                                      <p:tavLst>
                                        <p:tav tm="0">
                                          <p:val>
                                            <p:strVal val="ppt_y"/>
                                          </p:val>
                                        </p:tav>
                                        <p:tav tm="100000">
                                          <p:val>
                                            <p:strVal val="ppt_y+.1"/>
                                          </p:val>
                                        </p:tav>
                                      </p:tavLst>
                                    </p:anim>
                                    <p:set>
                                      <p:cBhvr>
                                        <p:cTn id="76" dur="1" fill="hold">
                                          <p:stCondLst>
                                            <p:cond delay="999"/>
                                          </p:stCondLst>
                                        </p:cTn>
                                        <p:tgtEl>
                                          <p:spTgt spid="11"/>
                                        </p:tgtEl>
                                        <p:attrNameLst>
                                          <p:attrName>style.visibility</p:attrName>
                                        </p:attrNameLst>
                                      </p:cBhvr>
                                      <p:to>
                                        <p:strVal val="hidden"/>
                                      </p:to>
                                    </p:set>
                                  </p:childTnLst>
                                </p:cTn>
                              </p:par>
                              <p:par>
                                <p:cTn id="77" presetID="47" presetClass="exit" presetSubtype="0" fill="hold" grpId="1" nodeType="withEffect">
                                  <p:stCondLst>
                                    <p:cond delay="0"/>
                                  </p:stCondLst>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0"/>
                                        <p:tgtEl>
                                          <p:spTgt spid="12"/>
                                        </p:tgtEl>
                                        <p:attrNameLst>
                                          <p:attrName>ppt_y</p:attrName>
                                        </p:attrNameLst>
                                      </p:cBhvr>
                                      <p:tavLst>
                                        <p:tav tm="0">
                                          <p:val>
                                            <p:strVal val="ppt_y"/>
                                          </p:val>
                                        </p:tav>
                                        <p:tav tm="100000">
                                          <p:val>
                                            <p:strVal val="ppt_y-.1"/>
                                          </p:val>
                                        </p:tav>
                                      </p:tavLst>
                                    </p:anim>
                                    <p:set>
                                      <p:cBhvr>
                                        <p:cTn id="81"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8" grpId="0"/>
      <p:bldP spid="8" grpId="1"/>
      <p:bldP spid="8" grpId="2"/>
      <p:bldP spid="7" grpId="0"/>
      <p:bldP spid="7" grpId="1"/>
      <p:bldP spid="7" grpId="2"/>
      <p:bldP spid="2" grpId="0"/>
      <p:bldP spid="2" grpId="2"/>
      <p:bldP spid="4" grpId="0"/>
      <p:bldP spid="9" grpId="0"/>
      <p:bldP spid="5" grpId="0"/>
      <p:bldP spid="6" grpId="0"/>
      <p:bldP spid="6" grpId="1"/>
      <p:bldP spid="11" grpId="0"/>
      <p:bldP spid="11" grpId="1"/>
      <p:bldP spid="11" grpId="3"/>
      <p:bldP spid="12" grpId="0"/>
      <p:bldP spid="12" grpId="1"/>
      <p:bldP spid="12"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762" b="6188"/>
          <a:stretch/>
        </p:blipFill>
        <p:spPr>
          <a:xfrm>
            <a:off x="0" y="1"/>
            <a:ext cx="9144000" cy="6858000"/>
          </a:xfrm>
          <a:prstGeom prst="rect">
            <a:avLst/>
          </a:prstGeom>
        </p:spPr>
      </p:pic>
      <p:sp>
        <p:nvSpPr>
          <p:cNvPr id="6" name="Title 1"/>
          <p:cNvSpPr txBox="1">
            <a:spLocks/>
          </p:cNvSpPr>
          <p:nvPr/>
        </p:nvSpPr>
        <p:spPr>
          <a:xfrm>
            <a:off x="3045286" y="3273886"/>
            <a:ext cx="4997315"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3175">
                  <a:solidFill>
                    <a:srgbClr val="FFFF00"/>
                  </a:solidFill>
                </a:ln>
                <a:solidFill>
                  <a:srgbClr val="FF0000"/>
                </a:solidFill>
              </a:rPr>
              <a:t>labor and sorrow</a:t>
            </a:r>
          </a:p>
        </p:txBody>
      </p:sp>
      <p:sp>
        <p:nvSpPr>
          <p:cNvPr id="2" name="Title 1"/>
          <p:cNvSpPr>
            <a:spLocks noGrp="1"/>
          </p:cNvSpPr>
          <p:nvPr>
            <p:ph type="title"/>
          </p:nvPr>
        </p:nvSpPr>
        <p:spPr>
          <a:xfrm>
            <a:off x="457200" y="1320993"/>
            <a:ext cx="8229600" cy="4144962"/>
          </a:xfrm>
        </p:spPr>
        <p:txBody>
          <a:bodyPr/>
          <a:lstStyle/>
          <a:p>
            <a:r>
              <a:rPr lang="en-US" dirty="0">
                <a:ln w="18415" cmpd="sng">
                  <a:solidFill>
                    <a:schemeClr val="accent6">
                      <a:lumMod val="60000"/>
                      <a:lumOff val="40000"/>
                    </a:schemeClr>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The days of our lives are seventy years; And if by reason of strength they are eighty years, Yet their boast is only labor and sorrow; For it is soon cut off, and we fly away.    </a:t>
            </a:r>
            <a:r>
              <a:rPr lang="en-US" sz="3200" i="1" dirty="0">
                <a:ln w="18415" cmpd="sng">
                  <a:solidFill>
                    <a:schemeClr val="accent6">
                      <a:lumMod val="60000"/>
                      <a:lumOff val="40000"/>
                    </a:schemeClr>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Psalm 90:10 </a:t>
            </a:r>
            <a:r>
              <a:rPr lang="en-US" sz="4000" i="1" dirty="0">
                <a:ln w="18415" cmpd="sng">
                  <a:solidFill>
                    <a:schemeClr val="accent6">
                      <a:lumMod val="60000"/>
                      <a:lumOff val="40000"/>
                    </a:schemeClr>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5" name="Title 1"/>
          <p:cNvSpPr txBox="1">
            <a:spLocks/>
          </p:cNvSpPr>
          <p:nvPr/>
        </p:nvSpPr>
        <p:spPr>
          <a:xfrm>
            <a:off x="2241684" y="2590800"/>
            <a:ext cx="4235315" cy="9906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5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dirty="0">
                <a:ln w="11430">
                  <a:solidFill>
                    <a:srgbClr val="FFFF00"/>
                  </a:solidFill>
                </a:ln>
                <a:solidFill>
                  <a:srgbClr val="FF0000"/>
                </a:solidFill>
                <a:effectLst>
                  <a:outerShdw blurRad="80000" dist="40000" dir="5040000" algn="tl">
                    <a:srgbClr val="000000">
                      <a:alpha val="30000"/>
                    </a:srgbClr>
                  </a:outerShdw>
                </a:effectLst>
              </a:rPr>
              <a:t>eighty years</a:t>
            </a:r>
          </a:p>
        </p:txBody>
      </p:sp>
      <p:sp>
        <p:nvSpPr>
          <p:cNvPr id="7" name="Rectangle 2">
            <a:extLst>
              <a:ext uri="{FF2B5EF4-FFF2-40B4-BE49-F238E27FC236}">
                <a16:creationId xmlns:a16="http://schemas.microsoft.com/office/drawing/2014/main" id="{205D69C3-30D3-4CEC-B00B-DC6CC14675E4}"/>
              </a:ext>
            </a:extLst>
          </p:cNvPr>
          <p:cNvSpPr txBox="1">
            <a:spLocks noChangeArrowheads="1"/>
          </p:cNvSpPr>
          <p:nvPr/>
        </p:nvSpPr>
        <p:spPr bwMode="auto">
          <a:xfrm>
            <a:off x="3319397" y="3387144"/>
            <a:ext cx="4459266" cy="74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labor and sorrow</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5869855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55" r="11795"/>
          <a:stretch/>
        </p:blipFill>
        <p:spPr>
          <a:xfrm>
            <a:off x="0" y="0"/>
            <a:ext cx="9144000" cy="6858000"/>
          </a:xfrm>
          <a:prstGeom prst="rect">
            <a:avLst/>
          </a:prstGeom>
        </p:spPr>
      </p:pic>
      <p:sp>
        <p:nvSpPr>
          <p:cNvPr id="16" name="Title 1">
            <a:extLst>
              <a:ext uri="{FF2B5EF4-FFF2-40B4-BE49-F238E27FC236}">
                <a16:creationId xmlns:a16="http://schemas.microsoft.com/office/drawing/2014/main" id="{5027F19B-DE45-4C5D-A78F-31859B98A3FE}"/>
              </a:ext>
            </a:extLst>
          </p:cNvPr>
          <p:cNvSpPr txBox="1">
            <a:spLocks/>
          </p:cNvSpPr>
          <p:nvPr/>
        </p:nvSpPr>
        <p:spPr>
          <a:xfrm>
            <a:off x="4471109" y="3367544"/>
            <a:ext cx="34410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full of trouble</a:t>
            </a:r>
          </a:p>
        </p:txBody>
      </p:sp>
      <p:sp>
        <p:nvSpPr>
          <p:cNvPr id="8" name="Title 1"/>
          <p:cNvSpPr txBox="1">
            <a:spLocks/>
          </p:cNvSpPr>
          <p:nvPr/>
        </p:nvSpPr>
        <p:spPr>
          <a:xfrm>
            <a:off x="2339346" y="3744464"/>
            <a:ext cx="2600325"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3175" cmpd="sng">
                  <a:solidFill>
                    <a:srgbClr val="FFFF00"/>
                  </a:solidFill>
                  <a:prstDash val="solid"/>
                  <a:miter lim="800000"/>
                </a:ln>
                <a:solidFill>
                  <a:srgbClr val="FF0000"/>
                </a:solidFill>
              </a:rPr>
              <a:t>see good</a:t>
            </a:r>
            <a:endParaRPr lang="en-US" sz="3200" i="1" dirty="0">
              <a:ln w="3175" cmpd="sng">
                <a:solidFill>
                  <a:srgbClr val="FFFF00"/>
                </a:solidFill>
                <a:prstDash val="solid"/>
                <a:miter lim="800000"/>
              </a:ln>
              <a:solidFill>
                <a:srgbClr val="FF0000"/>
              </a:solidFill>
            </a:endParaRPr>
          </a:p>
        </p:txBody>
      </p:sp>
      <p:sp>
        <p:nvSpPr>
          <p:cNvPr id="7" name="Title 1"/>
          <p:cNvSpPr txBox="1">
            <a:spLocks/>
          </p:cNvSpPr>
          <p:nvPr/>
        </p:nvSpPr>
        <p:spPr>
          <a:xfrm>
            <a:off x="617316" y="2590800"/>
            <a:ext cx="7772400" cy="2163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Oh, remember that my life is a breath! My eye will never again see good.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Job 7:7 </a:t>
            </a:r>
          </a:p>
        </p:txBody>
      </p:sp>
      <p:sp>
        <p:nvSpPr>
          <p:cNvPr id="9" name="Title 1">
            <a:extLst>
              <a:ext uri="{FF2B5EF4-FFF2-40B4-BE49-F238E27FC236}">
                <a16:creationId xmlns:a16="http://schemas.microsoft.com/office/drawing/2014/main" id="{A854E3AE-FD91-4436-AC3F-5883932FCD4B}"/>
              </a:ext>
            </a:extLst>
          </p:cNvPr>
          <p:cNvSpPr txBox="1">
            <a:spLocks/>
          </p:cNvSpPr>
          <p:nvPr/>
        </p:nvSpPr>
        <p:spPr>
          <a:xfrm>
            <a:off x="2447236" y="2219154"/>
            <a:ext cx="566267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life is spent with grief</a:t>
            </a:r>
          </a:p>
        </p:txBody>
      </p:sp>
      <p:sp>
        <p:nvSpPr>
          <p:cNvPr id="2" name="Title 1"/>
          <p:cNvSpPr>
            <a:spLocks noGrp="1"/>
          </p:cNvSpPr>
          <p:nvPr>
            <p:ph type="title"/>
          </p:nvPr>
        </p:nvSpPr>
        <p:spPr>
          <a:xfrm>
            <a:off x="533400" y="1905000"/>
            <a:ext cx="7924800" cy="3962400"/>
          </a:xfrm>
        </p:spPr>
        <p:txBody>
          <a:bodyPr>
            <a:normAutofit/>
          </a:bodyPr>
          <a:lstStyle/>
          <a:p>
            <a:r>
              <a:rPr lang="en-US"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For my life is spent with grief,  And my years with sighing; My strength fails because of my iniquity, And my bones waste away. </a:t>
            </a:r>
            <a:r>
              <a:rPr lang="en-US" sz="3200" i="1"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 Psalm 31:10 </a:t>
            </a:r>
          </a:p>
        </p:txBody>
      </p:sp>
      <p:sp>
        <p:nvSpPr>
          <p:cNvPr id="6" name="Title 1"/>
          <p:cNvSpPr txBox="1">
            <a:spLocks/>
          </p:cNvSpPr>
          <p:nvPr/>
        </p:nvSpPr>
        <p:spPr>
          <a:xfrm>
            <a:off x="693516" y="2438400"/>
            <a:ext cx="7688484" cy="2438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"Man who is born of woman is  of few days and full of trouble."  </a:t>
            </a:r>
            <a:r>
              <a:rPr lang="en-US" sz="3200" i="1"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  Job 14:1</a:t>
            </a:r>
            <a:r>
              <a:rPr lang="en-US" sz="4000" i="1"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 </a:t>
            </a:r>
          </a:p>
        </p:txBody>
      </p:sp>
      <p:sp>
        <p:nvSpPr>
          <p:cNvPr id="10" name="Rectangle 2">
            <a:extLst>
              <a:ext uri="{FF2B5EF4-FFF2-40B4-BE49-F238E27FC236}">
                <a16:creationId xmlns:a16="http://schemas.microsoft.com/office/drawing/2014/main" id="{5576B1E4-9793-4B6A-8B51-E1EECBB052CE}"/>
              </a:ext>
            </a:extLst>
          </p:cNvPr>
          <p:cNvSpPr txBox="1">
            <a:spLocks noChangeArrowheads="1"/>
          </p:cNvSpPr>
          <p:nvPr/>
        </p:nvSpPr>
        <p:spPr bwMode="auto">
          <a:xfrm>
            <a:off x="2547938" y="2163962"/>
            <a:ext cx="54625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 is spent with grief</a:t>
            </a:r>
            <a:endParaRPr kumimoji="0" lang="en-US" altLang="en-US" sz="438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004CD06D-3256-4C65-8825-0589665B7B0E}"/>
              </a:ext>
            </a:extLst>
          </p:cNvPr>
          <p:cNvSpPr txBox="1">
            <a:spLocks noChangeArrowheads="1"/>
          </p:cNvSpPr>
          <p:nvPr/>
        </p:nvSpPr>
        <p:spPr bwMode="auto">
          <a:xfrm>
            <a:off x="2461261" y="3967300"/>
            <a:ext cx="2354580" cy="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 good</a:t>
            </a:r>
            <a:endParaRPr kumimoji="0" lang="en-US" altLang="en-US" sz="438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970ED898-9BBD-4B3E-B7DA-915F1758A4A9}"/>
              </a:ext>
            </a:extLst>
          </p:cNvPr>
          <p:cNvSpPr txBox="1">
            <a:spLocks noChangeArrowheads="1"/>
          </p:cNvSpPr>
          <p:nvPr/>
        </p:nvSpPr>
        <p:spPr bwMode="auto">
          <a:xfrm>
            <a:off x="6238873" y="2629513"/>
            <a:ext cx="1862599" cy="76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prstMaterial="plastic">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 is a</a:t>
            </a:r>
            <a:endParaRPr kumimoji="0" lang="en-US" altLang="en-US" sz="4380" i="1"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7A834BFD-53AA-4EF0-A768-7F159D1CAB76}"/>
              </a:ext>
            </a:extLst>
          </p:cNvPr>
          <p:cNvSpPr txBox="1">
            <a:spLocks noChangeArrowheads="1"/>
          </p:cNvSpPr>
          <p:nvPr/>
        </p:nvSpPr>
        <p:spPr bwMode="auto">
          <a:xfrm>
            <a:off x="747253" y="3300551"/>
            <a:ext cx="1881648" cy="7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prstMaterial="plastic">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breath</a:t>
            </a:r>
            <a:endParaRPr kumimoji="0" lang="en-US" altLang="en-US" sz="4380" i="1"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1170513-4F81-4D64-A04F-E16A13435981}"/>
              </a:ext>
            </a:extLst>
          </p:cNvPr>
          <p:cNvSpPr txBox="1">
            <a:spLocks noChangeArrowheads="1"/>
          </p:cNvSpPr>
          <p:nvPr/>
        </p:nvSpPr>
        <p:spPr bwMode="auto">
          <a:xfrm>
            <a:off x="4406566" y="3299581"/>
            <a:ext cx="3578893" cy="7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full of trouble</a:t>
            </a:r>
            <a:endParaRPr kumimoji="0" lang="en-US" altLang="en-US" sz="438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4" name="SpotlightShape1_rendered">
            <a:extLst>
              <a:ext uri="{FF2B5EF4-FFF2-40B4-BE49-F238E27FC236}">
                <a16:creationId xmlns:a16="http://schemas.microsoft.com/office/drawing/2014/main" id="{F33476C8-110C-4508-A8DA-54D6CA22D09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7" name="Oval 44">
            <a:extLst>
              <a:ext uri="{FF2B5EF4-FFF2-40B4-BE49-F238E27FC236}">
                <a16:creationId xmlns:a16="http://schemas.microsoft.com/office/drawing/2014/main" id="{EE72C3B8-7345-4E50-ABDE-A894D889D06D}"/>
              </a:ext>
            </a:extLst>
          </p:cNvPr>
          <p:cNvSpPr/>
          <p:nvPr/>
        </p:nvSpPr>
        <p:spPr>
          <a:xfrm>
            <a:off x="7115175" y="2733675"/>
            <a:ext cx="544634" cy="566785"/>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glow rad="127000">
                  <a:schemeClr val="tx1"/>
                </a:glow>
              </a:effectLst>
              <a:uLnTx/>
              <a:uFillTx/>
              <a:latin typeface="Arial"/>
              <a:ea typeface="+mn-ea"/>
              <a:cs typeface="+mn-cs"/>
            </a:endParaRPr>
          </a:p>
        </p:txBody>
      </p:sp>
    </p:spTree>
    <p:extLst>
      <p:ext uri="{BB962C8B-B14F-4D97-AF65-F5344CB8AC3E}">
        <p14:creationId xmlns:p14="http://schemas.microsoft.com/office/powerpoint/2010/main" val="25969931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600"/>
                                        <p:tgtEl>
                                          <p:spTgt spid="9"/>
                                        </p:tgtEl>
                                      </p:cBhvr>
                                    </p:animEffect>
                                  </p:childTnLst>
                                </p:cTn>
                              </p:par>
                              <p:par>
                                <p:cTn id="13" presetID="18" presetClass="emph" presetSubtype="0" fill="hold" grpId="1" nodeType="withEffect">
                                  <p:stCondLst>
                                    <p:cond delay="0"/>
                                  </p:stCondLst>
                                  <p:childTnLst>
                                    <p:set>
                                      <p:cBhvr override="childStyle">
                                        <p:cTn id="14" dur="600" fill="hold"/>
                                        <p:tgtEl>
                                          <p:spTgt spid="9"/>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6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25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par>
                                <p:cTn id="23" presetID="23" presetClass="exit" presetSubtype="16" fill="hold" grpId="2" nodeType="withEffect">
                                  <p:stCondLst>
                                    <p:cond delay="250"/>
                                  </p:stCondLst>
                                  <p:childTnLst>
                                    <p:anim calcmode="lin" valueType="num">
                                      <p:cBhvr>
                                        <p:cTn id="24" dur="1000"/>
                                        <p:tgtEl>
                                          <p:spTgt spid="2"/>
                                        </p:tgtEl>
                                        <p:attrNameLst>
                                          <p:attrName>ppt_w</p:attrName>
                                        </p:attrNameLst>
                                      </p:cBhvr>
                                      <p:tavLst>
                                        <p:tav tm="0">
                                          <p:val>
                                            <p:strVal val="ppt_w"/>
                                          </p:val>
                                        </p:tav>
                                        <p:tav tm="100000">
                                          <p:val>
                                            <p:strVal val="4*ppt_w"/>
                                          </p:val>
                                        </p:tav>
                                      </p:tavLst>
                                    </p:anim>
                                    <p:anim calcmode="lin" valueType="num">
                                      <p:cBhvr>
                                        <p:cTn id="25" dur="1000"/>
                                        <p:tgtEl>
                                          <p:spTgt spid="2"/>
                                        </p:tgtEl>
                                        <p:attrNameLst>
                                          <p:attrName>ppt_h</p:attrName>
                                        </p:attrNameLst>
                                      </p:cBhvr>
                                      <p:tavLst>
                                        <p:tav tm="0">
                                          <p:val>
                                            <p:strVal val="ppt_h"/>
                                          </p:val>
                                        </p:tav>
                                        <p:tav tm="100000">
                                          <p:val>
                                            <p:strVal val="4*ppt_h"/>
                                          </p:val>
                                        </p:tav>
                                      </p:tavLst>
                                    </p:anim>
                                    <p:set>
                                      <p:cBhvr>
                                        <p:cTn id="26" dur="1" fill="hold">
                                          <p:stCondLst>
                                            <p:cond delay="999"/>
                                          </p:stCondLst>
                                        </p:cTn>
                                        <p:tgtEl>
                                          <p:spTgt spid="2"/>
                                        </p:tgtEl>
                                        <p:attrNameLst>
                                          <p:attrName>style.visibility</p:attrName>
                                        </p:attrNameLst>
                                      </p:cBhvr>
                                      <p:to>
                                        <p:strVal val="hidden"/>
                                      </p:to>
                                    </p:set>
                                  </p:childTnLst>
                                </p:cTn>
                              </p:par>
                              <p:par>
                                <p:cTn id="27" presetID="23" presetClass="exit" presetSubtype="32" fill="hold" grpId="2" nodeType="withEffect">
                                  <p:stCondLst>
                                    <p:cond delay="25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set>
                                      <p:cBhvr>
                                        <p:cTn id="30" dur="1" fill="hold">
                                          <p:stCondLst>
                                            <p:cond delay="999"/>
                                          </p:stCondLst>
                                        </p:cTn>
                                        <p:tgtEl>
                                          <p:spTgt spid="10"/>
                                        </p:tgtEl>
                                        <p:attrNameLst>
                                          <p:attrName>style.visibility</p:attrName>
                                        </p:attrNameLst>
                                      </p:cBhvr>
                                      <p:to>
                                        <p:strVal val="hidden"/>
                                      </p:to>
                                    </p:set>
                                  </p:childTnLst>
                                </p:cTn>
                              </p:par>
                              <p:par>
                                <p:cTn id="31" presetID="16" presetClass="exit" presetSubtype="21" fill="hold" grpId="2" nodeType="withEffect">
                                  <p:stCondLst>
                                    <p:cond delay="0"/>
                                  </p:stCondLst>
                                  <p:childTnLst>
                                    <p:animEffect transition="out" filter="barn(inVertical)">
                                      <p:cBhvr>
                                        <p:cTn id="32" dur="250"/>
                                        <p:tgtEl>
                                          <p:spTgt spid="9"/>
                                        </p:tgtEl>
                                      </p:cBhvr>
                                    </p:animEffect>
                                    <p:set>
                                      <p:cBhvr>
                                        <p:cTn id="33" dur="1" fill="hold">
                                          <p:stCondLst>
                                            <p:cond delay="249"/>
                                          </p:stCondLst>
                                        </p:cTn>
                                        <p:tgtEl>
                                          <p:spTgt spid="9"/>
                                        </p:tgtEl>
                                        <p:attrNameLst>
                                          <p:attrName>style.visibility</p:attrName>
                                        </p:attrNameLst>
                                      </p:cBhvr>
                                      <p:to>
                                        <p:strVal val="hidden"/>
                                      </p:to>
                                    </p:set>
                                  </p:childTnLst>
                                </p:cTn>
                              </p:par>
                              <p:par>
                                <p:cTn id="34" presetID="42" presetClass="path" presetSubtype="0" accel="50000" decel="50000" fill="hold" grpId="3" nodeType="withEffect">
                                  <p:stCondLst>
                                    <p:cond delay="250"/>
                                  </p:stCondLst>
                                  <p:childTnLst>
                                    <p:animMotion origin="layout" path="M 3.05556E-6 -3.33333E-6 L -0.16875 -0.1368 " pathEditMode="relative" rAng="0" ptsTypes="AA">
                                      <p:cBhvr>
                                        <p:cTn id="35" dur="1000" fill="hold"/>
                                        <p:tgtEl>
                                          <p:spTgt spid="10"/>
                                        </p:tgtEl>
                                        <p:attrNameLst>
                                          <p:attrName>ppt_x</p:attrName>
                                          <p:attrName>ppt_y</p:attrName>
                                        </p:attrNameLst>
                                      </p:cBhvr>
                                      <p:rCtr x="-8438" y="-6852"/>
                                    </p:animMotion>
                                  </p:childTnLst>
                                </p:cTn>
                              </p:par>
                              <p:par>
                                <p:cTn id="36" presetID="55" presetClass="entr" presetSubtype="0" fill="hold" grpId="0" nodeType="withEffect">
                                  <p:stCondLst>
                                    <p:cond delay="75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600"/>
                                        <p:tgtEl>
                                          <p:spTgt spid="16"/>
                                        </p:tgtEl>
                                      </p:cBhvr>
                                    </p:animEffect>
                                  </p:childTnLst>
                                </p:cTn>
                              </p:par>
                              <p:par>
                                <p:cTn id="46" presetID="18" presetClass="emph" presetSubtype="0" fill="hold" grpId="1" nodeType="withEffect">
                                  <p:stCondLst>
                                    <p:cond delay="0"/>
                                  </p:stCondLst>
                                  <p:childTnLst>
                                    <p:set>
                                      <p:cBhvr override="childStyle">
                                        <p:cTn id="47" dur="600" fill="hold"/>
                                        <p:tgtEl>
                                          <p:spTgt spid="16"/>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6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250"/>
                                  </p:stCondLst>
                                  <p:childTnLst>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par>
                                <p:cTn id="56" presetID="23" presetClass="exit" presetSubtype="16" fill="hold" grpId="2" nodeType="withEffect">
                                  <p:stCondLst>
                                    <p:cond delay="250"/>
                                  </p:stCondLst>
                                  <p:childTnLst>
                                    <p:anim calcmode="lin" valueType="num">
                                      <p:cBhvr>
                                        <p:cTn id="57" dur="1000"/>
                                        <p:tgtEl>
                                          <p:spTgt spid="6"/>
                                        </p:tgtEl>
                                        <p:attrNameLst>
                                          <p:attrName>ppt_w</p:attrName>
                                        </p:attrNameLst>
                                      </p:cBhvr>
                                      <p:tavLst>
                                        <p:tav tm="0">
                                          <p:val>
                                            <p:strVal val="ppt_w"/>
                                          </p:val>
                                        </p:tav>
                                        <p:tav tm="100000">
                                          <p:val>
                                            <p:strVal val="4*ppt_w"/>
                                          </p:val>
                                        </p:tav>
                                      </p:tavLst>
                                    </p:anim>
                                    <p:anim calcmode="lin" valueType="num">
                                      <p:cBhvr>
                                        <p:cTn id="58" dur="1000"/>
                                        <p:tgtEl>
                                          <p:spTgt spid="6"/>
                                        </p:tgtEl>
                                        <p:attrNameLst>
                                          <p:attrName>ppt_h</p:attrName>
                                        </p:attrNameLst>
                                      </p:cBhvr>
                                      <p:tavLst>
                                        <p:tav tm="0">
                                          <p:val>
                                            <p:strVal val="ppt_h"/>
                                          </p:val>
                                        </p:tav>
                                        <p:tav tm="100000">
                                          <p:val>
                                            <p:strVal val="4*ppt_h"/>
                                          </p:val>
                                        </p:tav>
                                      </p:tavLst>
                                    </p:anim>
                                    <p:set>
                                      <p:cBhvr>
                                        <p:cTn id="59" dur="1" fill="hold">
                                          <p:stCondLst>
                                            <p:cond delay="999"/>
                                          </p:stCondLst>
                                        </p:cTn>
                                        <p:tgtEl>
                                          <p:spTgt spid="6"/>
                                        </p:tgtEl>
                                        <p:attrNameLst>
                                          <p:attrName>style.visibility</p:attrName>
                                        </p:attrNameLst>
                                      </p:cBhvr>
                                      <p:to>
                                        <p:strVal val="hidden"/>
                                      </p:to>
                                    </p:set>
                                  </p:childTnLst>
                                </p:cTn>
                              </p:par>
                              <p:par>
                                <p:cTn id="60" presetID="23" presetClass="exit" presetSubtype="32" fill="hold" grpId="1" nodeType="withEffect">
                                  <p:stCondLst>
                                    <p:cond delay="250"/>
                                  </p:stCondLst>
                                  <p:childTnLst>
                                    <p:anim calcmode="lin" valueType="num">
                                      <p:cBhvr>
                                        <p:cTn id="61" dur="1000"/>
                                        <p:tgtEl>
                                          <p:spTgt spid="15"/>
                                        </p:tgtEl>
                                        <p:attrNameLst>
                                          <p:attrName>ppt_w</p:attrName>
                                        </p:attrNameLst>
                                      </p:cBhvr>
                                      <p:tavLst>
                                        <p:tav tm="0">
                                          <p:val>
                                            <p:strVal val="ppt_w"/>
                                          </p:val>
                                        </p:tav>
                                        <p:tav tm="100000">
                                          <p:val>
                                            <p:fltVal val="0"/>
                                          </p:val>
                                        </p:tav>
                                      </p:tavLst>
                                    </p:anim>
                                    <p:anim calcmode="lin" valueType="num">
                                      <p:cBhvr>
                                        <p:cTn id="62" dur="1000"/>
                                        <p:tgtEl>
                                          <p:spTgt spid="15"/>
                                        </p:tgtEl>
                                        <p:attrNameLst>
                                          <p:attrName>ppt_h</p:attrName>
                                        </p:attrNameLst>
                                      </p:cBhvr>
                                      <p:tavLst>
                                        <p:tav tm="0">
                                          <p:val>
                                            <p:strVal val="ppt_h"/>
                                          </p:val>
                                        </p:tav>
                                        <p:tav tm="100000">
                                          <p:val>
                                            <p:fltVal val="0"/>
                                          </p:val>
                                        </p:tav>
                                      </p:tavLst>
                                    </p:anim>
                                    <p:set>
                                      <p:cBhvr>
                                        <p:cTn id="63" dur="1" fill="hold">
                                          <p:stCondLst>
                                            <p:cond delay="999"/>
                                          </p:stCondLst>
                                        </p:cTn>
                                        <p:tgtEl>
                                          <p:spTgt spid="15"/>
                                        </p:tgtEl>
                                        <p:attrNameLst>
                                          <p:attrName>style.visibility</p:attrName>
                                        </p:attrNameLst>
                                      </p:cBhvr>
                                      <p:to>
                                        <p:strVal val="hidden"/>
                                      </p:to>
                                    </p:set>
                                  </p:childTnLst>
                                </p:cTn>
                              </p:par>
                              <p:par>
                                <p:cTn id="64" presetID="16" presetClass="exit" presetSubtype="21" fill="hold" grpId="2" nodeType="withEffect">
                                  <p:stCondLst>
                                    <p:cond delay="0"/>
                                  </p:stCondLst>
                                  <p:childTnLst>
                                    <p:animEffect transition="out" filter="barn(inVertical)">
                                      <p:cBhvr>
                                        <p:cTn id="65" dur="250"/>
                                        <p:tgtEl>
                                          <p:spTgt spid="16"/>
                                        </p:tgtEl>
                                      </p:cBhvr>
                                    </p:animEffect>
                                    <p:set>
                                      <p:cBhvr>
                                        <p:cTn id="66" dur="1" fill="hold">
                                          <p:stCondLst>
                                            <p:cond delay="249"/>
                                          </p:stCondLst>
                                        </p:cTn>
                                        <p:tgtEl>
                                          <p:spTgt spid="16"/>
                                        </p:tgtEl>
                                        <p:attrNameLst>
                                          <p:attrName>style.visibility</p:attrName>
                                        </p:attrNameLst>
                                      </p:cBhvr>
                                      <p:to>
                                        <p:strVal val="hidden"/>
                                      </p:to>
                                    </p:set>
                                  </p:childTnLst>
                                </p:cTn>
                              </p:par>
                              <p:par>
                                <p:cTn id="67" presetID="42" presetClass="path" presetSubtype="0" accel="50000" decel="50000" fill="hold" grpId="2" nodeType="withEffect">
                                  <p:stCondLst>
                                    <p:cond delay="250"/>
                                  </p:stCondLst>
                                  <p:childTnLst>
                                    <p:animMotion origin="layout" path="M -4.16667E-6 0 L -0.26857 -0.30301 " pathEditMode="relative" rAng="0" ptsTypes="AA">
                                      <p:cBhvr>
                                        <p:cTn id="68" dur="1000" fill="hold"/>
                                        <p:tgtEl>
                                          <p:spTgt spid="15"/>
                                        </p:tgtEl>
                                        <p:attrNameLst>
                                          <p:attrName>ppt_x</p:attrName>
                                          <p:attrName>ppt_y</p:attrName>
                                        </p:attrNameLst>
                                      </p:cBhvr>
                                      <p:rCtr x="-13438" y="-15162"/>
                                    </p:animMotion>
                                  </p:childTnLst>
                                </p:cTn>
                              </p:par>
                              <p:par>
                                <p:cTn id="69" presetID="55" presetClass="entr" presetSubtype="0" fill="hold" grpId="0" nodeType="withEffect">
                                  <p:stCondLst>
                                    <p:cond delay="750"/>
                                  </p:stCondLst>
                                  <p:childTnLst>
                                    <p:set>
                                      <p:cBhvr>
                                        <p:cTn id="70" dur="1" fill="hold">
                                          <p:stCondLst>
                                            <p:cond delay="0"/>
                                          </p:stCondLst>
                                        </p:cTn>
                                        <p:tgtEl>
                                          <p:spTgt spid="7"/>
                                        </p:tgtEl>
                                        <p:attrNameLst>
                                          <p:attrName>style.visibility</p:attrName>
                                        </p:attrNameLst>
                                      </p:cBhvr>
                                      <p:to>
                                        <p:strVal val="visible"/>
                                      </p:to>
                                    </p:set>
                                    <p:anim calcmode="lin" valueType="num">
                                      <p:cBhvr>
                                        <p:cTn id="71" dur="1000" fill="hold"/>
                                        <p:tgtEl>
                                          <p:spTgt spid="7"/>
                                        </p:tgtEl>
                                        <p:attrNameLst>
                                          <p:attrName>ppt_w</p:attrName>
                                        </p:attrNameLst>
                                      </p:cBhvr>
                                      <p:tavLst>
                                        <p:tav tm="0">
                                          <p:val>
                                            <p:strVal val="#ppt_w*0.70"/>
                                          </p:val>
                                        </p:tav>
                                        <p:tav tm="100000">
                                          <p:val>
                                            <p:strVal val="#ppt_w"/>
                                          </p:val>
                                        </p:tav>
                                      </p:tavLst>
                                    </p:anim>
                                    <p:anim calcmode="lin" valueType="num">
                                      <p:cBhvr>
                                        <p:cTn id="72" dur="1000" fill="hold"/>
                                        <p:tgtEl>
                                          <p:spTgt spid="7"/>
                                        </p:tgtEl>
                                        <p:attrNameLst>
                                          <p:attrName>ppt_h</p:attrName>
                                        </p:attrNameLst>
                                      </p:cBhvr>
                                      <p:tavLst>
                                        <p:tav tm="0">
                                          <p:val>
                                            <p:strVal val="#ppt_h"/>
                                          </p:val>
                                        </p:tav>
                                        <p:tav tm="100000">
                                          <p:val>
                                            <p:strVal val="#ppt_h"/>
                                          </p:val>
                                        </p:tav>
                                      </p:tavLst>
                                    </p:anim>
                                    <p:animEffect transition="in" filter="fade">
                                      <p:cBhvr>
                                        <p:cTn id="73" dur="10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par>
                                <p:cTn id="79" presetID="18" presetClass="emph" presetSubtype="0" fill="hold" grpId="1" nodeType="withEffect">
                                  <p:stCondLst>
                                    <p:cond delay="0"/>
                                  </p:stCondLst>
                                  <p:childTnLst>
                                    <p:set>
                                      <p:cBhvr override="childStyle">
                                        <p:cTn id="80" dur="500" fill="hold"/>
                                        <p:tgtEl>
                                          <p:spTgt spid="8"/>
                                        </p:tgtEl>
                                        <p:attrNameLst>
                                          <p:attrName>style.textDecorationUnderline</p:attrName>
                                        </p:attrNameLst>
                                      </p:cBhvr>
                                      <p:to>
                                        <p:strVal val="true"/>
                                      </p:to>
                                    </p:set>
                                  </p:childTnLst>
                                </p:cTn>
                              </p:par>
                              <p:par>
                                <p:cTn id="81" presetID="22" presetClass="entr" presetSubtype="8"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wipe(left)">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0" presetClass="entr" presetSubtype="0" fill="hold" grpId="0"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dissolve">
                                      <p:cBhvr>
                                        <p:cTn id="99" dur="500">
                                          <p:stCondLst>
                                            <p:cond delay="0"/>
                                          </p:stCondLst>
                                        </p:cTn>
                                        <p:tgtEl>
                                          <p:spTgt spid="17"/>
                                        </p:tgtEl>
                                      </p:cBhvr>
                                    </p:animEffect>
                                    <p:anim to="" calcmode="lin" valueType="num">
                                      <p:cBhvr>
                                        <p:cTn id="100"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8" grpId="0"/>
      <p:bldP spid="8" grpId="1"/>
      <p:bldP spid="7" grpId="0"/>
      <p:bldP spid="9" grpId="0"/>
      <p:bldP spid="9" grpId="1"/>
      <p:bldP spid="9" grpId="2"/>
      <p:bldP spid="2" grpId="0"/>
      <p:bldP spid="2" grpId="1"/>
      <p:bldP spid="2" grpId="2"/>
      <p:bldP spid="6" grpId="0"/>
      <p:bldP spid="6" grpId="1"/>
      <p:bldP spid="6" grpId="2"/>
      <p:bldP spid="10" grpId="0"/>
      <p:bldP spid="10" grpId="2"/>
      <p:bldP spid="10" grpId="3"/>
      <p:bldP spid="11" grpId="0"/>
      <p:bldP spid="12" grpId="0"/>
      <p:bldP spid="13" grpId="0"/>
      <p:bldP spid="15" grpId="0"/>
      <p:bldP spid="15" grpId="1"/>
      <p:bldP spid="15" grpId="2"/>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95400"/>
            <a:ext cx="8229600" cy="4419600"/>
          </a:xfrm>
        </p:spPr>
        <p:txBody>
          <a:bodyPr/>
          <a:lstStyle/>
          <a:p>
            <a:r>
              <a:rPr lang="en-US" b="1" dirty="0">
                <a:ln w="12700" cmpd="sng">
                  <a:solidFill>
                    <a:srgbClr val="FF3300"/>
                  </a:solidFill>
                  <a:prstDash val="solid"/>
                  <a:miter lim="800000"/>
                </a:ln>
                <a:solidFill>
                  <a:srgbClr val="FFFF00"/>
                </a:solidFill>
                <a:effectLst>
                  <a:glow rad="88900">
                    <a:srgbClr val="0066FF">
                      <a:alpha val="80000"/>
                    </a:srgbClr>
                  </a:glow>
                  <a:outerShdw blurRad="50800" algn="tl" rotWithShape="0">
                    <a:srgbClr val="000000"/>
                  </a:outerShdw>
                </a:effectLst>
              </a:rPr>
              <a:t>But those who wait on the LORD Shall renew their strength; They shall mount up with wings like eagles, They shall run and not     be weary, They shall walk and   not faint.</a:t>
            </a:r>
            <a:r>
              <a:rPr lang="en-US" b="1" i="1" dirty="0">
                <a:ln w="12700" cmpd="sng">
                  <a:solidFill>
                    <a:srgbClr val="FF3300"/>
                  </a:solidFill>
                  <a:prstDash val="solid"/>
                  <a:miter lim="800000"/>
                </a:ln>
                <a:solidFill>
                  <a:srgbClr val="FFFF00"/>
                </a:solidFill>
                <a:effectLst>
                  <a:glow rad="88900">
                    <a:srgbClr val="0066FF">
                      <a:alpha val="80000"/>
                    </a:srgbClr>
                  </a:glow>
                  <a:outerShdw blurRad="50800" algn="tl" rotWithShape="0">
                    <a:srgbClr val="000000"/>
                  </a:outerShdw>
                </a:effectLst>
              </a:rPr>
              <a:t> </a:t>
            </a:r>
            <a:r>
              <a:rPr lang="en-US" sz="3200" b="1" i="1" dirty="0">
                <a:ln w="12700" cmpd="sng">
                  <a:solidFill>
                    <a:srgbClr val="FF3300"/>
                  </a:solidFill>
                  <a:prstDash val="solid"/>
                  <a:miter lim="800000"/>
                </a:ln>
                <a:solidFill>
                  <a:srgbClr val="FFFF00"/>
                </a:solidFill>
                <a:effectLst>
                  <a:glow rad="88900">
                    <a:srgbClr val="0066FF">
                      <a:alpha val="80000"/>
                    </a:srgbClr>
                  </a:glow>
                  <a:outerShdw blurRad="50800" algn="tl" rotWithShape="0">
                    <a:srgbClr val="000000"/>
                  </a:outerShdw>
                </a:effectLst>
              </a:rPr>
              <a:t>– Isaiah 40:31 </a:t>
            </a:r>
          </a:p>
        </p:txBody>
      </p:sp>
      <p:sp>
        <p:nvSpPr>
          <p:cNvPr id="5" name="Title 1"/>
          <p:cNvSpPr txBox="1">
            <a:spLocks/>
          </p:cNvSpPr>
          <p:nvPr/>
        </p:nvSpPr>
        <p:spPr>
          <a:xfrm>
            <a:off x="3581400" y="1219200"/>
            <a:ext cx="2438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9525" cmpd="sng">
                  <a:solidFill>
                    <a:srgbClr val="FF3300"/>
                  </a:solidFill>
                  <a:prstDash val="solid"/>
                  <a:miter lim="800000"/>
                </a:ln>
                <a:solidFill>
                  <a:srgbClr val="FF0000"/>
                </a:solidFill>
                <a:effectLst>
                  <a:outerShdw blurRad="50800" algn="tl" rotWithShape="0">
                    <a:srgbClr val="000000"/>
                  </a:outerShdw>
                </a:effectLst>
              </a:rPr>
              <a:t>wait</a:t>
            </a:r>
            <a:endParaRPr lang="en-US" sz="3200" b="1" i="1" dirty="0">
              <a:ln w="9525" cmpd="sng">
                <a:solidFill>
                  <a:srgbClr val="FF3300"/>
                </a:solidFill>
                <a:prstDash val="solid"/>
                <a:miter lim="800000"/>
              </a:ln>
              <a:solidFill>
                <a:srgbClr val="FF0000"/>
              </a:solidFill>
              <a:effectLst>
                <a:outerShdw blurRad="50800" algn="tl" rotWithShape="0">
                  <a:srgbClr val="000000"/>
                </a:outerShdw>
              </a:effectLst>
            </a:endParaRPr>
          </a:p>
        </p:txBody>
      </p:sp>
      <p:sp>
        <p:nvSpPr>
          <p:cNvPr id="6" name="Title 1"/>
          <p:cNvSpPr txBox="1">
            <a:spLocks/>
          </p:cNvSpPr>
          <p:nvPr/>
        </p:nvSpPr>
        <p:spPr>
          <a:xfrm>
            <a:off x="4419600" y="1905000"/>
            <a:ext cx="29718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9525" cmpd="sng">
                  <a:solidFill>
                    <a:srgbClr val="FF3300"/>
                  </a:solidFill>
                  <a:prstDash val="solid"/>
                  <a:miter lim="800000"/>
                </a:ln>
                <a:solidFill>
                  <a:srgbClr val="FF0000"/>
                </a:solidFill>
                <a:effectLst>
                  <a:outerShdw blurRad="50800" algn="tl" rotWithShape="0">
                    <a:srgbClr val="000000"/>
                  </a:outerShdw>
                </a:effectLst>
              </a:rPr>
              <a:t>strength</a:t>
            </a:r>
            <a:endParaRPr lang="en-US" sz="3200" b="1" i="1" dirty="0">
              <a:ln w="9525" cmpd="sng">
                <a:solidFill>
                  <a:srgbClr val="FF3300"/>
                </a:solidFill>
                <a:prstDash val="solid"/>
                <a:miter lim="800000"/>
              </a:ln>
              <a:solidFill>
                <a:srgbClr val="FF0000"/>
              </a:solidFill>
              <a:effectLst>
                <a:outerShdw blurRad="50800" algn="tl" rotWithShape="0">
                  <a:srgbClr val="000000"/>
                </a:outerShdw>
              </a:effectLst>
            </a:endParaRPr>
          </a:p>
        </p:txBody>
      </p:sp>
      <p:sp>
        <p:nvSpPr>
          <p:cNvPr id="12" name="Rounded Rectangle 11">
            <a:extLst>
              <a:ext uri="{FF2B5EF4-FFF2-40B4-BE49-F238E27FC236}">
                <a16:creationId xmlns:a16="http://schemas.microsoft.com/office/drawing/2014/main" id="{EB022860-E695-4C7C-93BA-14B5CE0F16D6}"/>
              </a:ext>
            </a:extLst>
          </p:cNvPr>
          <p:cNvSpPr>
            <a:spLocks noChangeAspect="1"/>
          </p:cNvSpPr>
          <p:nvPr/>
        </p:nvSpPr>
        <p:spPr>
          <a:xfrm>
            <a:off x="5577427" y="4163870"/>
            <a:ext cx="1813858" cy="677944"/>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8650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out)">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4532</TotalTime>
  <Words>4106</Words>
  <Application>Microsoft Office PowerPoint</Application>
  <PresentationFormat>On-screen Show (4:3)</PresentationFormat>
  <Paragraphs>607</Paragraphs>
  <Slides>60</Slides>
  <Notes>59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AR BERKLEY</vt:lpstr>
      <vt:lpstr>AR CENA</vt:lpstr>
      <vt:lpstr>AR ESSENCE</vt:lpstr>
      <vt:lpstr>Arial</vt:lpstr>
      <vt:lpstr>Calibri</vt:lpstr>
      <vt:lpstr>Char BB</vt:lpstr>
      <vt:lpstr>Fiddums Family</vt:lpstr>
      <vt:lpstr>Office Theme</vt:lpstr>
      <vt:lpstr>Default Design</vt:lpstr>
      <vt:lpstr>PowerPoint Presentation</vt:lpstr>
      <vt:lpstr>Life</vt:lpstr>
      <vt:lpstr>For we were born yesterday, and know nothing, Because our days on earth are a shadow. – Job 8:9 </vt:lpstr>
      <vt:lpstr>Indeed, You have made my days as handbreadths, And my age is as nothing before You; Certainly every man at his best state is but vapor. Selah – Psalm 39:5 </vt:lpstr>
      <vt:lpstr>… whereas you do not know what will happen tomorrow. For what is your life? It is even a vapor that appears for a little time and then vanishes away. – James 4:14 </vt:lpstr>
      <vt:lpstr>And Jacob said to Pharaoh, "The days of the years of my pilgrimage are one hundred and thirty years; few and evil have been the days of the years of my life, and they have not attained to the days of the years of the life of my fathers in the days of their pilgrimage."           – Genesis 47:9  </vt:lpstr>
      <vt:lpstr>The days of our lives are seventy years; And if by reason of strength they are eighty years, Yet their boast is only labor and sorrow; For it is soon cut off, and we fly away.    – Psalm 90:10  </vt:lpstr>
      <vt:lpstr>For my life is spent with grief,  And my years with sighing; My strength fails because of my iniquity, And my bones waste away. – Psalm 31:10 </vt:lpstr>
      <vt:lpstr>But those who wait on the LORD Shall renew their strength; They shall mount up with wings like eagles, They shall run and not     be weary, They shall walk and   not faint. – Isaiah 40:31 </vt:lpstr>
      <vt:lpstr>Blessed is the man whose strength is in You, Whose heart is set on pilgrimage. – Psalm 84:5 </vt:lpstr>
      <vt:lpstr>These all died in faith, not having received the promises, but having seen them afar off were assured of them, embraced them and confessed that they were strangers and pilgrims on            the earth. – Hebrews 11:13 </vt:lpstr>
      <vt:lpstr>Beloved, I beg you as sojourners and pilgrims, abstain from fleshly lusts which war against the soul, … – 1st Peter 2:11  </vt:lpstr>
      <vt:lpstr>I am a stranger in the earth;       Do not hide Your commandments from me. – Psalms 119:19 </vt:lpstr>
      <vt:lpstr>My son, let them not depart from your eyes - Keep sound wisdom and discretion;           So they will be life to your soul         And grace to your neck.             – Proverbs 3:21-22 </vt:lpstr>
      <vt:lpstr>… looking for the blessed hope       and glorious appearing of our great God and Savior Jesus Christ, …                     – Titus 2:13 </vt:lpstr>
      <vt:lpstr>"Now you shall say to this people, 'Thus says the LORD: "Behold, I set before you the way of life and the way of death."' " – Jeremiah 21:8 </vt:lpstr>
      <vt:lpstr>"And He has made from one blood every nation of men to dwell on all the face of the earth, and has determined their preappointed times and the boundaries of their dwellings, so that they should seek the Lord, in the hope that they might grope for Him and find Him, though He is not far from each one of us; for in Him we live and move and have our being, as also some of your own poets have said, 'For we are also His offspring.' Therefore, since we are the offspring of God, we ought not to think that the Divine Nature is like gold or silver or stone, something shaped by art and man's devising." – Acts 17:26 - 29 </vt:lpstr>
      <vt:lpstr>A good name is better               than precious ointment, And      the day of death than the day of one's birth;  – Ecclesiastes 7:1  </vt:lpstr>
      <vt:lpstr>If a man begets a hundred children and lives many years, so that the days of his years are many, but his soul is not satisfied with goodness, or indeed he has no burial, I say that a stillborn child is better than he - for it comes in vanity and departs in darkness, and its name is covered with darkness.             – Ecclesiastes 6:3-4 </vt:lpstr>
      <vt:lpstr>… having their understanding darkened, being alienated from the life of God, because of the ignorance that is in them, because of the blindness of their heart; who, being past feeling, have given themselves over to lewdness, to work all uncleanness with greediness.            – Ephesians 4:18-19  </vt:lpstr>
      <vt:lpstr>… having their understanding darkened, being alienated from the life of God, because of the ignorance that is in them, because of the blindness of their heart; who, being past feeling, have given themselves over to lewdness, to work all uncleanness with greediness.            – Ephesians 4:18-19  </vt:lpstr>
      <vt:lpstr>For we are His workmanship, created in Christ Jesus for    good works, which God prepared beforehand that       we should walk in them.               – Ephesians 2:10  </vt:lpstr>
      <vt:lpstr>But for him who is joined to all the living there is hope, for a living dog is better than a dead lion. For the living know that they will die; But the dead know nothing, And they have no more reward, For the memory of them is forgotten.         – Ecclesiastes 9:4-5  </vt:lpstr>
      <vt:lpstr>PowerPoint Presentation</vt:lpstr>
      <vt:lpstr>Hope deferred makes the heart sick, But when the desire comes,   it is a tree of life. – Proverbs 13:12 </vt:lpstr>
      <vt:lpstr>"Blessed is the man who trusts      in the LORD, And whose hope         is the LORD." –  Jeremiah 17:7 </vt:lpstr>
      <vt:lpstr>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 1st Timothy 6:17-19 </vt:lpstr>
      <vt:lpstr>PowerPoint Presentation</vt:lpstr>
      <vt:lpstr>PowerPoint Presentation</vt:lpstr>
      <vt:lpstr>PowerPoint Presentation</vt:lpstr>
      <vt:lpstr>Life</vt:lpstr>
      <vt:lpstr>The Spirit of God has made me, And the breath of the Almighty gives me life. – Job 33:4 </vt:lpstr>
      <vt:lpstr>O Lord, by these things men live; And in all these things is the life of my spirit; So You will restore me and make me live. Indeed it was for my own peace That I had great bitterness; But You have lovingly delivered my soul from the pit of corruption, For You have cast all my sins behind Y our back. For Sheol cannot thank Y ou, Death cannot praise Y ou; Those who go down to the pit cannot hope for Y our truth. – Isaiah 38:16 -18 </vt:lpstr>
      <vt:lpstr>Then the dust will return to the earth as it was, And the spirit will return to God who gave it.              – Ecclesiastes 12:7  </vt:lpstr>
      <vt:lpstr>But may the God of all grace,      who called us to His eternal glory          by Christ Jesus, after you have suffered a while, perfect, establish, strengthen, and settle you.                – 1st Peter 5:10  </vt:lpstr>
      <vt:lpstr>Hear, my son, and receive my sayings, And the years of your life will be many. – Proverbs 4:10 </vt:lpstr>
      <vt:lpstr>For to be carnally minded is death, but to be spiritually minded is life and peace. – Romans 8:6 </vt:lpstr>
      <vt:lpstr>"It is the Spirit who gives life; the flesh profits nothing. The words that I speak to you are spirit, and they are life." – John 6:63 </vt:lpstr>
      <vt:lpstr>Now this I say, brethren, that flesh and blood cannot inherit the kingdom of God; nor does corruption inherit incorruption.   – 1st Corinthians 15:50 </vt:lpstr>
      <vt:lpstr>It is sown a natural body, it is raised a spiritual body. There is       a natural body, and there is a spiritual body. – 1st Corinthians 15:44 </vt:lpstr>
      <vt:lpstr>"Watch and pray, lest you enter into temptation. The spirit indeed is willing, but the flesh is weak."    – Matthew 26:41 </vt:lpstr>
      <vt:lpstr>"Because narrow is the gate and difficult is the way which leads to life, and there are few who find it." – Matthew 7:14 </vt:lpstr>
      <vt:lpstr>"He who finds his life will lose it, and he who loses his life for My sake will find it." – Matthew 10:39 </vt:lpstr>
      <vt:lpstr>For none of us lives to himself, and no one dies to himself.       – Romans 14:7  </vt:lpstr>
      <vt:lpstr>"Therefore I say to you, do not worry about your life, what you will eat or what you will drink;  nor about your body, what you will put on. Is not life more than food and the body more than clothing?"        – Matthew 6:25 </vt:lpstr>
      <vt:lpstr>"Life is more than food, and the body is more than clothing."       – Luke 12:23  </vt:lpstr>
      <vt:lpstr>And He said to them, "Take heed and beware of covetousness, for one's life does not consist in the abundance of the things he possesses." – Luke 12:15 </vt:lpstr>
      <vt:lpstr>And Jesus said to them, "I am the bread of life. He who comes to Me shall never hunger, and he who believes in Me shall never thirst."   – John 6:35  </vt:lpstr>
      <vt:lpstr>"And this is the will of Him who sent Me, that everyone who sees the Son and believes in Him may have everlasting life; and I will raise him up at the last day."           – John 6:40  </vt:lpstr>
      <vt:lpstr>Jesus answered and said to her, "Whoever drinks of this water will thirst again, but whoever drinks of the water that I shall give him will never thirst. But the water that I shall give him will become in him   a fountain of water springing up into everlasting life." – John 4:13-14 </vt:lpstr>
      <vt:lpstr>But you are not in the flesh but     in the Spirit, if indeed the Spirit of God dwells in you. Now if anyone does not have the Spirit of Christ, he is not His. – Romans 8:9 </vt:lpstr>
      <vt:lpstr>And this is the testimony: that God has given us eternal life, and this life is in His Son. – 1st John 5:11 </vt:lpstr>
      <vt:lpstr>He who has the Son has life; he who does not have the Son of God does not have life. – 1st John 5:12 </vt:lpstr>
      <vt:lpstr>So he answered and said," 'You shall love the LORD your God with all your heart, with all your soul, with all your strength, and with all your mind,' and 'your neighbor as yourself.'" And He said to him, "You have answered rightly;        do this and you will live."                 – Luke 10:27-28  </vt:lpstr>
      <vt:lpstr>PowerPoint Presentation</vt:lpstr>
      <vt:lpstr>And the Spirit and the bride say, "Come!" And let him who hears say, "Come!" And let him who thirsts come. Whoever desires, let him take the water of life freely.     – Revelation 22:17  </vt:lpstr>
      <vt:lpstr>PowerPoint Presentation</vt:lpstr>
      <vt:lpstr>PowerPoint Presentation</vt:lpstr>
      <vt:lpstr>PowerPoint Presentation</vt:lpstr>
      <vt:lpstr>Please visit  http://www.RonBert.com to explore further</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Bert</dc:creator>
  <cp:lastModifiedBy>Ron Bert</cp:lastModifiedBy>
  <cp:revision>427</cp:revision>
  <dcterms:created xsi:type="dcterms:W3CDTF">2015-03-20T20:55:15Z</dcterms:created>
  <dcterms:modified xsi:type="dcterms:W3CDTF">2021-03-20T18:29:45Z</dcterms:modified>
</cp:coreProperties>
</file>