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46" r:id="rId3"/>
    <p:sldId id="372" r:id="rId4"/>
    <p:sldId id="373" r:id="rId5"/>
    <p:sldId id="374" r:id="rId6"/>
    <p:sldId id="375" r:id="rId7"/>
    <p:sldId id="376" r:id="rId8"/>
    <p:sldId id="377" r:id="rId9"/>
    <p:sldId id="378" r:id="rId10"/>
    <p:sldId id="379" r:id="rId11"/>
    <p:sldId id="380" r:id="rId12"/>
    <p:sldId id="381" r:id="rId13"/>
    <p:sldId id="382" r:id="rId14"/>
    <p:sldId id="383" r:id="rId15"/>
    <p:sldId id="384" r:id="rId16"/>
    <p:sldId id="406" r:id="rId17"/>
    <p:sldId id="385" r:id="rId18"/>
    <p:sldId id="386" r:id="rId19"/>
    <p:sldId id="410" r:id="rId20"/>
    <p:sldId id="409" r:id="rId21"/>
    <p:sldId id="401" r:id="rId22"/>
    <p:sldId id="405" r:id="rId23"/>
    <p:sldId id="400" r:id="rId24"/>
    <p:sldId id="387" r:id="rId25"/>
    <p:sldId id="388" r:id="rId26"/>
    <p:sldId id="389" r:id="rId27"/>
    <p:sldId id="392" r:id="rId28"/>
    <p:sldId id="391" r:id="rId29"/>
    <p:sldId id="408" r:id="rId30"/>
    <p:sldId id="402" r:id="rId31"/>
    <p:sldId id="393" r:id="rId32"/>
    <p:sldId id="390" r:id="rId33"/>
    <p:sldId id="394" r:id="rId34"/>
    <p:sldId id="395" r:id="rId35"/>
    <p:sldId id="396" r:id="rId36"/>
    <p:sldId id="397" r:id="rId37"/>
    <p:sldId id="398" r:id="rId38"/>
    <p:sldId id="399" r:id="rId39"/>
    <p:sldId id="403" r:id="rId40"/>
    <p:sldId id="412" r:id="rId41"/>
    <p:sldId id="411" r:id="rId42"/>
    <p:sldId id="350" r:id="rId43"/>
    <p:sldId id="283" r:id="rId44"/>
    <p:sldId id="413"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3E2B"/>
    <a:srgbClr val="800000"/>
    <a:srgbClr val="00FF99"/>
    <a:srgbClr val="9966FF"/>
    <a:srgbClr val="CC99FF"/>
    <a:srgbClr val="CC9900"/>
    <a:srgbClr val="8A0000"/>
    <a:srgbClr val="FFFFCC"/>
    <a:srgbClr val="9966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4" autoAdjust="0"/>
    <p:restoredTop sz="93391" autoAdjust="0"/>
  </p:normalViewPr>
  <p:slideViewPr>
    <p:cSldViewPr snapToGrid="0">
      <p:cViewPr>
        <p:scale>
          <a:sx n="82" d="100"/>
          <a:sy n="82" d="100"/>
        </p:scale>
        <p:origin x="156" y="246"/>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there is no freedom, only darkness remains.</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99816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spoils of greatness are hoarded</a:t>
            </a:r>
            <a:r>
              <a:rPr lang="en-US" baseline="0" dirty="0"/>
              <a:t> by the elite few over the many poor.</a:t>
            </a:r>
            <a:endParaRPr lang="en-US" dirty="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604461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 power take the best for themselves.</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2531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compounding burden of successive leaders deepens the oppression of the meek without God.</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835705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regularly chooses man over God.</a:t>
            </a:r>
            <a:r>
              <a:rPr lang="en-US" sz="1200" kern="1200" dirty="0">
                <a:solidFill>
                  <a:schemeClr val="tx1"/>
                </a:solidFill>
                <a:effectLst/>
                <a:latin typeface="+mn-lt"/>
                <a:ea typeface="+mn-ea"/>
                <a:cs typeface="+mn-cs"/>
              </a:rPr>
              <a:t> People unwisely choose personal liberties away from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84729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hand is upon</a:t>
            </a:r>
            <a:r>
              <a:rPr lang="en-US" baseline="0" dirty="0"/>
              <a:t> the whole of the heavens rising in the midst of all. God gives without ceasing bestowing life upon all under His care. Truth cannot be changed, for He is, no matter how high men exalt lies of convenience.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14044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suffered with us so that we could know the extent of God’s most Holy Love for us. God himself has</a:t>
            </a:r>
            <a:r>
              <a:rPr lang="en-US" baseline="0" dirty="0"/>
              <a:t> sacrificed His life, so that we can have life, as equals in His image of autonomy. Liberty is given to life of God. Who makes a better king, one that would take, or one that would give? He eternally gives where no other could. His crown of suffering offers each of us an eternal crown of life in His light of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977811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came of God to produce the true force of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381151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kingdom He rules waits for us, in what we will decide. God has given all freedom in life. Will we choose to live in Him is the</a:t>
            </a:r>
            <a:r>
              <a:rPr lang="en-US" baseline="0" dirty="0"/>
              <a:t> call from eternities portal. His love is ready to redeem all those who come to His call to return embracing roots from the Father.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784084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limited realm</a:t>
            </a:r>
            <a:r>
              <a:rPr lang="en-US" baseline="0" dirty="0"/>
              <a:t> of temporalities where fleshly bondage holds us captive. To be free one must reach beyond self to His touch of Grace. Eternity is offered freely to all alive.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90632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Freedom is the nature of all things. By the hand of God a greater liberty awaits.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39133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Liberty is contained in all that maintains light in His presence.</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Liberty is God’s blessing for life.</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darkness there is no sense.</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768340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free,</a:t>
            </a:r>
            <a:r>
              <a:rPr lang="en-US" baseline="0" dirty="0"/>
              <a:t> only in the light can we see.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Rising in the truth of God Himself, we must remain in Him over the confabulations of man’s devising. In the bondage of flesh, He clearly</a:t>
            </a:r>
            <a:r>
              <a:rPr lang="en-US" baseline="0" dirty="0"/>
              <a:t> </a:t>
            </a:r>
            <a:r>
              <a:rPr lang="en-US" dirty="0"/>
              <a:t>offers Liberty in His light.</a:t>
            </a:r>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923574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together, no power is greater than love. God calls for His creatures to care for one another. What one serves defines destiny. To serve only self leads</a:t>
            </a:r>
            <a:r>
              <a:rPr lang="en-US" baseline="0" dirty="0"/>
              <a:t> to death of the spirit, whereas selfless acts glorify His intent for creation. In this image of His truth, we are alive. With concerted purpose we are called to live over random ramblings. What good is freedom if it ends up leaving you isolated all alone?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218907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really be free in God,</a:t>
            </a:r>
            <a:r>
              <a:rPr lang="en-US" baseline="0" dirty="0"/>
              <a:t> one has to thirst in service to Him. To merely be in service to man, exclusively, is to be locked in the mortal confine worshipping only the tangible, and for that finite pursuit of which passes before us. More than the objects of our desire, it is about the One who formed all that is inert, from beginning to end. Past all known, God is Spirit and in truth, His unseen fruit is sweeter than the largest imaginable perceptions. His known invisible qualities are offered to each freely. The condition is to be right with God as an eager slave to His welcoming love. In check with eternity we become free.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92319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gave us His life so that we could see how to live. His blood of life truly washes away our sins; to be able to stand</a:t>
            </a:r>
            <a:r>
              <a:rPr lang="en-US" baseline="0" dirty="0"/>
              <a:t> in His unblemished pureness. Without His guidance, what purpose do we serve? Is not saving grace greater than all than can be known? In the shadow of His death, redemption is offered to those who would obey His calling with a noble heart. Liberty in the highest is, in truth, Christ. No spin on truth is higher.</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678305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Christian is an awakening to the truth God has announced for all to know. To be free of the sinful chains that bind us in darkness allows us to rise in His light. To know of our bondage sets us on the path to freedom. Repentance and true godly sorrow pulls us to be better than we are. His accolades are that we love all</a:t>
            </a:r>
            <a:r>
              <a:rPr lang="en-US" baseline="0" dirty="0"/>
              <a:t> that is good.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136690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in the Lord we are all freed, but we still hold the responsibility of the teachings of Christ. We are not at liberty to do anything we wish but must cling to the</a:t>
            </a:r>
            <a:r>
              <a:rPr lang="en-US" baseline="0" dirty="0"/>
              <a:t> doctrine delivered to all that we might find eternal liberty.</a:t>
            </a:r>
            <a:r>
              <a:rPr lang="en-US" dirty="0"/>
              <a:t> The only</a:t>
            </a:r>
            <a:r>
              <a:rPr lang="en-US" baseline="0" dirty="0"/>
              <a:t> true liberty is found upon entrance in to heaven itself.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767986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advantage of the qualities the Lord reveals leads to liberties enlightenment.</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33959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by the Spirit of God</a:t>
            </a:r>
            <a:r>
              <a:rPr lang="en-US" baseline="0" dirty="0"/>
              <a:t> that life is freely given. Time is free to blow in space. Grass grows as rivers flow. The moment is given to unfurl as it becomes, free as it is. Many ask where this Spirit of God is, and it is for the pure in heart to know as they know He is here </a:t>
            </a:r>
            <a:r>
              <a:rPr lang="en-US" baseline="0" dirty="0" err="1"/>
              <a:t>omnipresently</a:t>
            </a:r>
            <a:r>
              <a:rPr lang="en-US" baseline="0" dirty="0"/>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236351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Where resides the golden orb of Spirit? </a:t>
            </a:r>
            <a:r>
              <a:rPr lang="en-US" dirty="0"/>
              <a:t>It is after all is said and done that the Spirit continues beyond the mere presence of the mortal. Unarguably, eternity is the gate we will all face as we rise to meet Him,</a:t>
            </a:r>
            <a:r>
              <a:rPr lang="en-US" baseline="0" dirty="0"/>
              <a:t> each bowing before His giving life, the undeniable source of flawless love. Without Him, we become nothing.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795135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find faith in a book for it dwells in the heart. There are no walls in the truth of His light. If one is not serving in the Spirit He calls out for, blindness beats the negligent soul. Darkness</a:t>
            </a:r>
            <a:r>
              <a:rPr lang="en-US" baseline="0" dirty="0"/>
              <a:t> cannot replace the Light.</a:t>
            </a:r>
            <a:r>
              <a:rPr lang="en-US" dirty="0"/>
              <a:t>  </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535894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return to the Lord is to</a:t>
            </a:r>
            <a:r>
              <a:rPr lang="en-US" baseline="0" dirty="0"/>
              <a:t> return to the true unveiled image of our innermost identity. In goodness and truth, this is the way of His universe forever. God is not hidden as in His word He reveals Himself. To recognize His Spirit living in us is to become gloriously alive forevermore. Eternity gleams upon those worshipping in His giving truth. To see the glory of God is to see the true 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04599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personal studies</a:t>
            </a:r>
            <a:r>
              <a:rPr lang="en-US" baseline="0" dirty="0"/>
              <a:t> of God’s own truth, and observing His desires for what He asks of His children, and in fact commands of His children, life in Him is missed. Those lacking His noblest knowledge fail to live in the eternal light that He calls out for life to live in. We all will meet God in God’s way, and only a fool would assume otherwise. Those void of the actions He wills for in creatures destined for eternal life will suffer in bottomless emptiness without Him. Darkness can only reveal what it does not have. Blessings come to all who act on their love of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176538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cannot be fooled as we need honesty with self to come before Him. Double minded hypocrites have no part in the truthfulness He purely calls for. Souls in His favor know and promote His calling truths. We are all called to help one another achieve His heavenly acceptance. Surely, deep love in one’s heart triumphs over being devoured by superficial contempt for others. It is a high order to help those who would not help themselves. In climbing the mountain of life, He reflects an image of humbly giving over arrogantly taking. By His standard we will be judged.</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593544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free godly heart</a:t>
            </a:r>
            <a:r>
              <a:rPr lang="en-US" baseline="0" dirty="0"/>
              <a:t> experiences the fullness of life giggling in the release from measly mortal bondage. To fall freely into the Father’s hands, trust is the root of this love. A passionate life with godly purpose holds freedom’s inspiration, and it is a struggle for most, if not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75486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immersed in His Holy Spirit is to find the greatest of all liberties. Part of the whole has wider value than lone focused isolation. Rebellion has always led to disunion. True unity is found in His truth over the whims of mans.</a:t>
            </a:r>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310674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storm upon the waves of man. With only one true freedom, this eternal liberty is in God. To hear the call renders a soul’s free will</a:t>
            </a:r>
            <a:r>
              <a:rPr lang="en-US" baseline="0" dirty="0"/>
              <a:t> in His service.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2046054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 called to be in the eternal liberty he offers</a:t>
            </a:r>
            <a:r>
              <a:rPr lang="en-US" baseline="0" dirty="0"/>
              <a:t> as it all souls God is calling out to.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3270196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attain eternal life is finally where the equality of liberty is realized for all.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639908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Hearts hang on the edge of eternity. It is a choice to see creation and whence we came if life is to be grasped in the fullest. We came of God. It</a:t>
            </a:r>
            <a:r>
              <a:rPr lang="en-US" baseline="0" dirty="0"/>
              <a:t> was God who chose to make both men and women to expose the deeper points of a soul’s commitment in giving over taking. We were created to reflect His image in life.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62358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those in God are truly free. Liberty is a call from His Spirit. </a:t>
            </a:r>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opens to nothing.</a:t>
            </a:r>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2560195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be created in the image of God? We can experience. Feel</a:t>
            </a:r>
            <a:r>
              <a:rPr lang="en-US" baseline="0" dirty="0"/>
              <a:t> the light. Smell the grass. Sense the wind of time. In His image we are free to be who we are. Precepts have been given in His light for us to know what God expects, if eternity is to be had by those that yearn for it. Death mongers and </a:t>
            </a:r>
            <a:r>
              <a:rPr lang="en-US" baseline="0" dirty="0" err="1"/>
              <a:t>delusionists</a:t>
            </a:r>
            <a:r>
              <a:rPr lang="en-US" baseline="0" dirty="0"/>
              <a:t> will inherit what they darkly desire in a single coughing gasp as their teeth gnash upon the decaying dust, and all too sadly alone absent from His eternal presence. His call is from the light of life.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87781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Souls have fallen from appreciating that which is freely</a:t>
            </a:r>
            <a:r>
              <a:rPr lang="en-US" baseline="0" dirty="0"/>
              <a:t> given by God. The simple minded desire direction from the tangible lacking faith in the eternal. Darkness is immersed in an ocean that cannot see the sky.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57888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of stature and influence more often take than give.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10904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nature of leadership to direct those under their command.</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424190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indulgence overwhelms those whose greed supersedes a heart of generosity.</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95054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g"/><Relationship Id="rId18" Type="http://schemas.microsoft.com/office/2007/relationships/hdphoto" Target="../media/hdphoto1.wdp"/><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6.jpeg"/><Relationship Id="rId2" Type="http://schemas.openxmlformats.org/officeDocument/2006/relationships/notesSlide" Target="../notesSlides/notesSlide19.xml"/><Relationship Id="rId16" Type="http://schemas.openxmlformats.org/officeDocument/2006/relationships/image" Target="../media/image15.jpeg"/><Relationship Id="rId20"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4.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3.jpg"/><Relationship Id="rId22"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microsoft.com/office/2007/relationships/hdphoto" Target="../media/hdphoto1.wdp"/><Relationship Id="rId3" Type="http://schemas.openxmlformats.org/officeDocument/2006/relationships/image" Target="../media/image2.jp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24.jpeg"/><Relationship Id="rId17" Type="http://schemas.openxmlformats.org/officeDocument/2006/relationships/image" Target="../media/image16.jpeg"/><Relationship Id="rId2" Type="http://schemas.openxmlformats.org/officeDocument/2006/relationships/image" Target="../media/image1.jpg"/><Relationship Id="rId16" Type="http://schemas.openxmlformats.org/officeDocument/2006/relationships/image" Target="../media/image15.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10.jpg"/><Relationship Id="rId5" Type="http://schemas.openxmlformats.org/officeDocument/2006/relationships/image" Target="../media/image21.jpe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7.jpg"/><Relationship Id="rId4" Type="http://schemas.openxmlformats.org/officeDocument/2006/relationships/image" Target="../media/image3.jpg"/><Relationship Id="rId9" Type="http://schemas.openxmlformats.org/officeDocument/2006/relationships/image" Target="../media/image23.jpeg"/><Relationship Id="rId14" Type="http://schemas.openxmlformats.org/officeDocument/2006/relationships/image" Target="../media/image25.jpeg"/><Relationship Id="rId22"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tmp"/></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flickr.com/photos/genericbrandproductions/4460219407" TargetMode="External"/><Relationship Id="rId3" Type="http://schemas.openxmlformats.org/officeDocument/2006/relationships/image" Target="../media/image39.jpg"/><Relationship Id="rId7"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flickr.com/photos/ladyro/6095047702" TargetMode="External"/><Relationship Id="rId5" Type="http://schemas.openxmlformats.org/officeDocument/2006/relationships/image" Target="../media/image41.jpeg"/><Relationship Id="rId4" Type="http://schemas.openxmlformats.org/officeDocument/2006/relationships/image" Target="../media/image40.gif"/></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50.png"/><Relationship Id="rId3" Type="http://schemas.openxmlformats.org/officeDocument/2006/relationships/image" Target="../media/image1.jpg"/><Relationship Id="rId21" Type="http://schemas.openxmlformats.org/officeDocument/2006/relationships/image" Target="../media/image51.jpg"/><Relationship Id="rId7" Type="http://schemas.openxmlformats.org/officeDocument/2006/relationships/image" Target="../media/image32.jpg"/><Relationship Id="rId12" Type="http://schemas.openxmlformats.org/officeDocument/2006/relationships/image" Target="../media/image38.jpeg"/><Relationship Id="rId17" Type="http://schemas.openxmlformats.org/officeDocument/2006/relationships/image" Target="../media/image46.jpg"/><Relationship Id="rId2" Type="http://schemas.openxmlformats.org/officeDocument/2006/relationships/notesSlide" Target="../notesSlides/notesSlide39.xml"/><Relationship Id="rId16" Type="http://schemas.openxmlformats.org/officeDocument/2006/relationships/image" Target="../media/image45.png"/><Relationship Id="rId20"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7.jpg"/><Relationship Id="rId5" Type="http://schemas.openxmlformats.org/officeDocument/2006/relationships/image" Target="../media/image30.jpg"/><Relationship Id="rId15" Type="http://schemas.openxmlformats.org/officeDocument/2006/relationships/image" Target="../media/image44.jpg"/><Relationship Id="rId10" Type="http://schemas.openxmlformats.org/officeDocument/2006/relationships/image" Target="../media/image36.jpg"/><Relationship Id="rId19"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5.png"/><Relationship Id="rId14" Type="http://schemas.openxmlformats.org/officeDocument/2006/relationships/image" Target="../media/image43.jpg"/><Relationship Id="rId22"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jpeg"/><Relationship Id="rId18" Type="http://schemas.microsoft.com/office/2007/relationships/hdphoto" Target="../media/hdphoto2.wdp"/><Relationship Id="rId3" Type="http://schemas.openxmlformats.org/officeDocument/2006/relationships/image" Target="../media/image28.jpg"/><Relationship Id="rId7" Type="http://schemas.openxmlformats.org/officeDocument/2006/relationships/image" Target="../media/image34.jpg"/><Relationship Id="rId12" Type="http://schemas.openxmlformats.org/officeDocument/2006/relationships/image" Target="../media/image55.jpeg"/><Relationship Id="rId17" Type="http://schemas.openxmlformats.org/officeDocument/2006/relationships/image" Target="../media/image50.png"/><Relationship Id="rId2" Type="http://schemas.openxmlformats.org/officeDocument/2006/relationships/image" Target="../media/image1.jpg"/><Relationship Id="rId16" Type="http://schemas.openxmlformats.org/officeDocument/2006/relationships/image" Target="../media/image57.jpeg"/><Relationship Id="rId20"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38.jpeg"/><Relationship Id="rId5" Type="http://schemas.openxmlformats.org/officeDocument/2006/relationships/image" Target="../media/image53.jpeg"/><Relationship Id="rId15" Type="http://schemas.openxmlformats.org/officeDocument/2006/relationships/image" Target="../media/image45.png"/><Relationship Id="rId10" Type="http://schemas.openxmlformats.org/officeDocument/2006/relationships/image" Target="../media/image37.jpg"/><Relationship Id="rId19" Type="http://schemas.openxmlformats.org/officeDocument/2006/relationships/image" Target="../media/image58.jpeg"/><Relationship Id="rId4" Type="http://schemas.openxmlformats.org/officeDocument/2006/relationships/image" Target="../media/image30.jpg"/><Relationship Id="rId9" Type="http://schemas.openxmlformats.org/officeDocument/2006/relationships/image" Target="../media/image36.jpg"/><Relationship Id="rId1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000"/>
          <a:stretch/>
        </p:blipFill>
        <p:spPr>
          <a:xfrm>
            <a:off x="0" y="0"/>
            <a:ext cx="9144000" cy="6858000"/>
          </a:xfrm>
          <a:prstGeom prst="rect">
            <a:avLst/>
          </a:prstGeom>
        </p:spPr>
      </p:pic>
      <p:sp>
        <p:nvSpPr>
          <p:cNvPr id="5" name="Title 1"/>
          <p:cNvSpPr txBox="1">
            <a:spLocks/>
          </p:cNvSpPr>
          <p:nvPr/>
        </p:nvSpPr>
        <p:spPr>
          <a:xfrm>
            <a:off x="3319272" y="2926080"/>
            <a:ext cx="3781044"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40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4" name="Title 1"/>
          <p:cNvSpPr txBox="1">
            <a:spLocks/>
          </p:cNvSpPr>
          <p:nvPr/>
        </p:nvSpPr>
        <p:spPr>
          <a:xfrm>
            <a:off x="1335024" y="91440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28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457200" y="914400"/>
            <a:ext cx="8229600" cy="5059362"/>
          </a:xfrm>
        </p:spPr>
        <p:txBody>
          <a:bodyPr>
            <a:scene3d>
              <a:camera prst="orthographicFront"/>
              <a:lightRig rig="sunset" dir="t"/>
            </a:scene3d>
            <a:sp3d extrusionH="57150" contourW="12700">
              <a:bevelT w="38100" h="38100"/>
              <a:bevelB w="38100" h="38100"/>
              <a:contourClr>
                <a:srgbClr val="FF99FF"/>
              </a:contourClr>
            </a:sp3d>
          </a:bodyPr>
          <a:lstStyle/>
          <a:p>
            <a:pPr eaLnBrk="1" hangingPunct="1"/>
            <a:r>
              <a:rPr lang="en-US" altLang="en-US" b="1" kern="1200" spc="50" dirty="0">
                <a:ln w="11430"/>
                <a:solidFill>
                  <a:srgbClr val="CC66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"And he will take the best of your fields, your vineyards, and your olive groves, and give them to  his servants. He will take a tenth of your grain and your vintage, and give it to his officers and servants." </a:t>
            </a:r>
            <a:r>
              <a:rPr lang="en-US" altLang="en-US" sz="3200" b="1" i="1" kern="1200" spc="50" dirty="0">
                <a:ln w="11430"/>
                <a:solidFill>
                  <a:srgbClr val="CC66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CC66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CC66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 14-15 </a:t>
            </a:r>
          </a:p>
        </p:txBody>
      </p:sp>
      <p:sp>
        <p:nvSpPr>
          <p:cNvPr id="6" name="Rectangle 2">
            <a:extLst>
              <a:ext uri="{FF2B5EF4-FFF2-40B4-BE49-F238E27FC236}">
                <a16:creationId xmlns:a16="http://schemas.microsoft.com/office/drawing/2014/main" id="{4580D2C7-16E0-4ED5-96E5-CC1ECA402A10}"/>
              </a:ext>
            </a:extLst>
          </p:cNvPr>
          <p:cNvSpPr txBox="1">
            <a:spLocks noChangeArrowheads="1"/>
          </p:cNvSpPr>
          <p:nvPr/>
        </p:nvSpPr>
        <p:spPr bwMode="auto">
          <a:xfrm>
            <a:off x="1760554" y="1072723"/>
            <a:ext cx="3017186"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take</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F920492-B6DC-411D-856F-C95DF3EF11A3}"/>
              </a:ext>
            </a:extLst>
          </p:cNvPr>
          <p:cNvSpPr txBox="1">
            <a:spLocks noChangeArrowheads="1"/>
          </p:cNvSpPr>
          <p:nvPr/>
        </p:nvSpPr>
        <p:spPr bwMode="auto">
          <a:xfrm>
            <a:off x="3657600" y="3084403"/>
            <a:ext cx="3108960"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take</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307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968"/>
          <a:stretch/>
        </p:blipFill>
        <p:spPr>
          <a:xfrm>
            <a:off x="0" y="0"/>
            <a:ext cx="9144000" cy="6858000"/>
          </a:xfrm>
          <a:prstGeom prst="rect">
            <a:avLst/>
          </a:prstGeom>
        </p:spPr>
      </p:pic>
      <p:sp>
        <p:nvSpPr>
          <p:cNvPr id="4" name="Title 1"/>
          <p:cNvSpPr txBox="1">
            <a:spLocks/>
          </p:cNvSpPr>
          <p:nvPr/>
        </p:nvSpPr>
        <p:spPr>
          <a:xfrm>
            <a:off x="2036536" y="1856232"/>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34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457200" y="1798638"/>
            <a:ext cx="8229600" cy="3840162"/>
          </a:xfrm>
        </p:spPr>
        <p:txBody>
          <a:bodyPr>
            <a:scene3d>
              <a:camera prst="orthographicFront"/>
              <a:lightRig rig="sunset" dir="t"/>
            </a:scene3d>
            <a:sp3d extrusionH="57150" contourW="12700">
              <a:bevelT w="38100" h="38100"/>
              <a:bevelB w="38100" h="38100"/>
              <a:contourClr>
                <a:srgbClr val="00B050"/>
              </a:contourClr>
            </a:sp3d>
          </a:bodyPr>
          <a:lstStyle/>
          <a:p>
            <a:pPr eaLnBrk="1" hangingPunct="1"/>
            <a:r>
              <a:rPr lang="en-US" altLang="en-US" b="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"And he will take your male servants, your female servants, your finest young men, and your donkeys, and put them to his work." </a:t>
            </a:r>
            <a:r>
              <a:rPr lang="en-US" altLang="en-US" sz="3200" b="1" i="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 16 </a:t>
            </a:r>
          </a:p>
        </p:txBody>
      </p:sp>
      <p:sp>
        <p:nvSpPr>
          <p:cNvPr id="5" name="Rectangle 2">
            <a:extLst>
              <a:ext uri="{FF2B5EF4-FFF2-40B4-BE49-F238E27FC236}">
                <a16:creationId xmlns:a16="http://schemas.microsoft.com/office/drawing/2014/main" id="{799A4947-8054-4433-898D-790B8CFA5653}"/>
              </a:ext>
            </a:extLst>
          </p:cNvPr>
          <p:cNvSpPr txBox="1">
            <a:spLocks noChangeArrowheads="1"/>
          </p:cNvSpPr>
          <p:nvPr/>
        </p:nvSpPr>
        <p:spPr bwMode="auto">
          <a:xfrm>
            <a:off x="2466638" y="2015613"/>
            <a:ext cx="3039309" cy="71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take</a:t>
            </a:r>
            <a:endParaRPr kumimoji="0" lang="en-US" altLang="en-US" sz="4500" b="1" i="1"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914400" y="667512"/>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40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609600" y="731838"/>
            <a:ext cx="7924800" cy="5516562"/>
          </a:xfrm>
        </p:spPr>
        <p:txBody>
          <a:bodyPr>
            <a:scene3d>
              <a:camera prst="orthographicFront"/>
              <a:lightRig rig="sunset" dir="t"/>
            </a:scene3d>
            <a:sp3d extrusionH="57150" contourW="12700">
              <a:bevelT w="38100" h="38100"/>
              <a:contourClr>
                <a:srgbClr val="FFFF00"/>
              </a:contourClr>
            </a:sp3d>
          </a:bodyPr>
          <a:lstStyle/>
          <a:p>
            <a:pPr eaLnBrk="1" hangingPunct="1"/>
            <a:r>
              <a:rPr lang="en-US" altLang="en-US" b="1" kern="1200" spc="5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"He will take a tenth of your sheep. And you will be his servants. And you will cry out in that day because of your king whom you have chosen for yourselves, and the LORD will not hear you in that day."            </a:t>
            </a:r>
            <a:r>
              <a:rPr lang="en-US" altLang="en-US" sz="3200" b="1" i="1" kern="1200" spc="5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 17-18</a:t>
            </a:r>
            <a:r>
              <a:rPr lang="en-US" altLang="en-US" sz="4000" b="1" i="1" kern="1200" spc="5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solidFill>
                  <a:srgbClr val="66CC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6" name="Rectangle 6">
            <a:extLst>
              <a:ext uri="{FF2B5EF4-FFF2-40B4-BE49-F238E27FC236}">
                <a16:creationId xmlns:a16="http://schemas.microsoft.com/office/drawing/2014/main" id="{AA92F39F-F200-4023-909F-7716B16E9BC6}"/>
              </a:ext>
            </a:extLst>
          </p:cNvPr>
          <p:cNvSpPr>
            <a:spLocks noChangeArrowheads="1"/>
          </p:cNvSpPr>
          <p:nvPr/>
        </p:nvSpPr>
        <p:spPr bwMode="auto">
          <a:xfrm>
            <a:off x="1093839" y="819150"/>
            <a:ext cx="353223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He will take</a:t>
            </a:r>
            <a:endParaRPr kumimoji="0" lang="en-US" sz="45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3631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498" cy="6858000"/>
          </a:xfrm>
          <a:prstGeom prst="rect">
            <a:avLst/>
          </a:prstGeom>
        </p:spPr>
      </p:pic>
      <p:sp>
        <p:nvSpPr>
          <p:cNvPr id="8" name="Title 1">
            <a:extLst>
              <a:ext uri="{FF2B5EF4-FFF2-40B4-BE49-F238E27FC236}">
                <a16:creationId xmlns:a16="http://schemas.microsoft.com/office/drawing/2014/main" id="{5D6E2C73-0BBB-4554-AF3B-CF8DB9EE1806}"/>
              </a:ext>
            </a:extLst>
          </p:cNvPr>
          <p:cNvSpPr txBox="1">
            <a:spLocks/>
          </p:cNvSpPr>
          <p:nvPr/>
        </p:nvSpPr>
        <p:spPr>
          <a:xfrm>
            <a:off x="534315" y="2643121"/>
            <a:ext cx="21062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obey</a:t>
            </a:r>
          </a:p>
        </p:txBody>
      </p:sp>
      <p:sp>
        <p:nvSpPr>
          <p:cNvPr id="6" name="Title 1">
            <a:extLst>
              <a:ext uri="{FF2B5EF4-FFF2-40B4-BE49-F238E27FC236}">
                <a16:creationId xmlns:a16="http://schemas.microsoft.com/office/drawing/2014/main" id="{19C0C005-2D65-4DE8-87D5-A9CF706C4F4D}"/>
              </a:ext>
            </a:extLst>
          </p:cNvPr>
          <p:cNvSpPr txBox="1">
            <a:spLocks/>
          </p:cNvSpPr>
          <p:nvPr/>
        </p:nvSpPr>
        <p:spPr>
          <a:xfrm>
            <a:off x="6516450" y="1970121"/>
            <a:ext cx="206510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refused</a:t>
            </a:r>
          </a:p>
        </p:txBody>
      </p:sp>
      <p:sp>
        <p:nvSpPr>
          <p:cNvPr id="3074" name="Rectangle 2"/>
          <p:cNvSpPr>
            <a:spLocks noGrp="1" noChangeArrowheads="1"/>
          </p:cNvSpPr>
          <p:nvPr>
            <p:ph type="title"/>
          </p:nvPr>
        </p:nvSpPr>
        <p:spPr>
          <a:xfrm>
            <a:off x="457200" y="1722438"/>
            <a:ext cx="8229600" cy="3154362"/>
          </a:xfrm>
        </p:spPr>
        <p:txBody>
          <a:bodyPr>
            <a:scene3d>
              <a:camera prst="orthographicFront"/>
              <a:lightRig rig="balanced" dir="t"/>
            </a:scene3d>
            <a:sp3d extrusionH="57150">
              <a:bevelT w="38100" h="38100"/>
              <a:bevelB w="38100" h="38100"/>
            </a:sp3d>
          </a:bodyPr>
          <a:lstStyle/>
          <a:p>
            <a:pPr eaLnBrk="1" hangingPunct="1"/>
            <a:r>
              <a:rPr lang="en-US" altLang="en-US" b="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Nevertheless the people refused to obey the voice of Samuel; and they said, "No, but we will have a king over us, …" </a:t>
            </a:r>
            <a:r>
              <a:rPr lang="en-US" altLang="en-US" sz="32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 19 </a:t>
            </a:r>
          </a:p>
        </p:txBody>
      </p:sp>
      <p:sp>
        <p:nvSpPr>
          <p:cNvPr id="5" name="Rectangle 2"/>
          <p:cNvSpPr txBox="1">
            <a:spLocks noChangeArrowheads="1"/>
          </p:cNvSpPr>
          <p:nvPr/>
        </p:nvSpPr>
        <p:spPr bwMode="auto">
          <a:xfrm>
            <a:off x="457200" y="3797943"/>
            <a:ext cx="1828800" cy="10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alanced" dir="t"/>
            </a:scene3d>
            <a:sp3d extrusionH="57150">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6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king</a:t>
            </a:r>
          </a:p>
        </p:txBody>
      </p:sp>
      <p:sp>
        <p:nvSpPr>
          <p:cNvPr id="7" name="Rectangle 2">
            <a:extLst>
              <a:ext uri="{FF2B5EF4-FFF2-40B4-BE49-F238E27FC236}">
                <a16:creationId xmlns:a16="http://schemas.microsoft.com/office/drawing/2014/main" id="{7674FD99-8F6C-4D48-9FA9-A114955B2061}"/>
              </a:ext>
            </a:extLst>
          </p:cNvPr>
          <p:cNvSpPr txBox="1">
            <a:spLocks noChangeArrowheads="1"/>
          </p:cNvSpPr>
          <p:nvPr/>
        </p:nvSpPr>
        <p:spPr bwMode="auto">
          <a:xfrm>
            <a:off x="6485801" y="1900921"/>
            <a:ext cx="2112135" cy="78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refused</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B92C9FD-1938-411C-B645-917C8D705F41}"/>
              </a:ext>
            </a:extLst>
          </p:cNvPr>
          <p:cNvSpPr txBox="1">
            <a:spLocks noChangeArrowheads="1"/>
          </p:cNvSpPr>
          <p:nvPr/>
        </p:nvSpPr>
        <p:spPr bwMode="auto">
          <a:xfrm>
            <a:off x="508527" y="2573200"/>
            <a:ext cx="2129065" cy="77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obey</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400"/>
                                  </p:stCondLst>
                                  <p:childTnLst>
                                    <p:set>
                                      <p:cBhvr override="childStyle">
                                        <p:cTn id="25" dur="500" fill="hold"/>
                                        <p:tgtEl>
                                          <p:spTgt spid="8"/>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0" presetClass="path" presetSubtype="0" accel="50000" decel="50000" fill="hold" grpId="1" nodeType="withEffect">
                                  <p:stCondLst>
                                    <p:cond delay="0"/>
                                  </p:stCondLst>
                                  <p:childTnLst>
                                    <p:animMotion origin="layout" path="M 2.77556E-17 -1.85185E-6 L 0.33872 0.02732 " pathEditMode="relative" rAng="0" ptsTypes="AA">
                                      <p:cBhvr>
                                        <p:cTn id="35" dur="2000" fill="hold"/>
                                        <p:tgtEl>
                                          <p:spTgt spid="5"/>
                                        </p:tgtEl>
                                        <p:attrNameLst>
                                          <p:attrName>ppt_x</p:attrName>
                                          <p:attrName>ppt_y</p:attrName>
                                        </p:attrNameLst>
                                      </p:cBhvr>
                                      <p:rCtr x="16927" y="1366"/>
                                    </p:animMotion>
                                  </p:childTnLst>
                                </p:cTn>
                              </p:par>
                              <p:par>
                                <p:cTn id="36" presetID="10" presetClass="exit" presetSubtype="0" fill="hold" grpId="1" nodeType="withEffect">
                                  <p:stCondLst>
                                    <p:cond delay="0"/>
                                  </p:stCondLst>
                                  <p:childTnLst>
                                    <p:animEffect transition="out" filter="fade">
                                      <p:cBhvr>
                                        <p:cTn id="37" dur="1750"/>
                                        <p:tgtEl>
                                          <p:spTgt spid="3074"/>
                                        </p:tgtEl>
                                      </p:cBhvr>
                                    </p:animEffect>
                                    <p:set>
                                      <p:cBhvr>
                                        <p:cTn id="38" dur="1" fill="hold">
                                          <p:stCondLst>
                                            <p:cond delay="17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3074" grpId="0"/>
      <p:bldP spid="3074" grpId="1"/>
      <p:bldP spid="5" grpId="0"/>
      <p:bldP spid="5" grpId="1"/>
      <p:bldP spid="7" grpId="0"/>
      <p:bldP spid="7"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Freeform 10"/>
          <p:cNvSpPr/>
          <p:nvPr/>
        </p:nvSpPr>
        <p:spPr>
          <a:xfrm>
            <a:off x="2378242" y="705504"/>
            <a:ext cx="4936958" cy="6152496"/>
          </a:xfrm>
          <a:custGeom>
            <a:avLst/>
            <a:gdLst>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50232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211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021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973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12884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80536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17558" h="2638926">
                <a:moveTo>
                  <a:pt x="2117558" y="2630905"/>
                </a:moveTo>
                <a:lnTo>
                  <a:pt x="1315453" y="2638926"/>
                </a:lnTo>
                <a:lnTo>
                  <a:pt x="1086853" y="2077452"/>
                </a:lnTo>
                <a:lnTo>
                  <a:pt x="1034716" y="1985210"/>
                </a:lnTo>
                <a:lnTo>
                  <a:pt x="990600" y="1929063"/>
                </a:lnTo>
                <a:lnTo>
                  <a:pt x="938463" y="1909010"/>
                </a:lnTo>
                <a:lnTo>
                  <a:pt x="898358" y="1913021"/>
                </a:lnTo>
                <a:lnTo>
                  <a:pt x="846221" y="2025315"/>
                </a:lnTo>
                <a:lnTo>
                  <a:pt x="753979" y="2386263"/>
                </a:lnTo>
                <a:lnTo>
                  <a:pt x="693821" y="2638926"/>
                </a:lnTo>
                <a:lnTo>
                  <a:pt x="0" y="2634915"/>
                </a:lnTo>
                <a:lnTo>
                  <a:pt x="124326" y="2358189"/>
                </a:lnTo>
                <a:lnTo>
                  <a:pt x="156411" y="2290010"/>
                </a:lnTo>
                <a:lnTo>
                  <a:pt x="164432" y="2213810"/>
                </a:lnTo>
                <a:lnTo>
                  <a:pt x="248653" y="2065421"/>
                </a:lnTo>
                <a:lnTo>
                  <a:pt x="292769" y="1961147"/>
                </a:lnTo>
                <a:lnTo>
                  <a:pt x="304800" y="1880937"/>
                </a:lnTo>
                <a:lnTo>
                  <a:pt x="304800" y="1840831"/>
                </a:lnTo>
                <a:lnTo>
                  <a:pt x="296779" y="1764631"/>
                </a:lnTo>
                <a:lnTo>
                  <a:pt x="304800" y="1700463"/>
                </a:lnTo>
                <a:lnTo>
                  <a:pt x="304800" y="1632284"/>
                </a:lnTo>
                <a:lnTo>
                  <a:pt x="284747" y="1576137"/>
                </a:lnTo>
                <a:lnTo>
                  <a:pt x="228600" y="1503947"/>
                </a:lnTo>
                <a:lnTo>
                  <a:pt x="200526" y="1471863"/>
                </a:lnTo>
                <a:lnTo>
                  <a:pt x="176463" y="1379621"/>
                </a:lnTo>
                <a:lnTo>
                  <a:pt x="132347" y="1271337"/>
                </a:lnTo>
                <a:lnTo>
                  <a:pt x="92242" y="1171073"/>
                </a:lnTo>
                <a:lnTo>
                  <a:pt x="48126" y="1090863"/>
                </a:lnTo>
                <a:lnTo>
                  <a:pt x="37799" y="1054768"/>
                </a:lnTo>
                <a:lnTo>
                  <a:pt x="40105" y="1006642"/>
                </a:lnTo>
                <a:lnTo>
                  <a:pt x="73493" y="934653"/>
                </a:lnTo>
                <a:lnTo>
                  <a:pt x="116305" y="850231"/>
                </a:lnTo>
                <a:lnTo>
                  <a:pt x="148390" y="782052"/>
                </a:lnTo>
                <a:lnTo>
                  <a:pt x="152400" y="721894"/>
                </a:lnTo>
                <a:lnTo>
                  <a:pt x="124326" y="617621"/>
                </a:lnTo>
                <a:lnTo>
                  <a:pt x="116305" y="553452"/>
                </a:lnTo>
                <a:lnTo>
                  <a:pt x="128337" y="517358"/>
                </a:lnTo>
                <a:lnTo>
                  <a:pt x="168442" y="489284"/>
                </a:lnTo>
                <a:lnTo>
                  <a:pt x="208547" y="485273"/>
                </a:lnTo>
                <a:lnTo>
                  <a:pt x="252663" y="489284"/>
                </a:lnTo>
                <a:lnTo>
                  <a:pt x="272716" y="513347"/>
                </a:lnTo>
                <a:lnTo>
                  <a:pt x="433137" y="352926"/>
                </a:lnTo>
                <a:lnTo>
                  <a:pt x="460409" y="306705"/>
                </a:lnTo>
                <a:lnTo>
                  <a:pt x="529390" y="236621"/>
                </a:lnTo>
                <a:lnTo>
                  <a:pt x="641684" y="108284"/>
                </a:lnTo>
                <a:lnTo>
                  <a:pt x="697832" y="119012"/>
                </a:lnTo>
                <a:lnTo>
                  <a:pt x="749969" y="60158"/>
                </a:lnTo>
                <a:lnTo>
                  <a:pt x="863567" y="124326"/>
                </a:lnTo>
                <a:lnTo>
                  <a:pt x="890337" y="140368"/>
                </a:lnTo>
                <a:lnTo>
                  <a:pt x="898358" y="220579"/>
                </a:lnTo>
                <a:lnTo>
                  <a:pt x="886326" y="256673"/>
                </a:lnTo>
                <a:lnTo>
                  <a:pt x="922421" y="256673"/>
                </a:lnTo>
                <a:lnTo>
                  <a:pt x="906379" y="220579"/>
                </a:lnTo>
                <a:lnTo>
                  <a:pt x="886326" y="132347"/>
                </a:lnTo>
                <a:lnTo>
                  <a:pt x="898358" y="76200"/>
                </a:lnTo>
                <a:lnTo>
                  <a:pt x="946484" y="56147"/>
                </a:lnTo>
                <a:lnTo>
                  <a:pt x="978569" y="28073"/>
                </a:lnTo>
                <a:lnTo>
                  <a:pt x="1022684" y="0"/>
                </a:lnTo>
                <a:lnTo>
                  <a:pt x="1080536" y="28073"/>
                </a:lnTo>
                <a:lnTo>
                  <a:pt x="1122947" y="88231"/>
                </a:lnTo>
                <a:lnTo>
                  <a:pt x="1173580" y="52538"/>
                </a:lnTo>
                <a:lnTo>
                  <a:pt x="1209074" y="66073"/>
                </a:lnTo>
                <a:lnTo>
                  <a:pt x="1283369" y="160421"/>
                </a:lnTo>
                <a:lnTo>
                  <a:pt x="1335505" y="216568"/>
                </a:lnTo>
                <a:lnTo>
                  <a:pt x="1351547" y="220579"/>
                </a:lnTo>
                <a:lnTo>
                  <a:pt x="1363579" y="252663"/>
                </a:lnTo>
                <a:lnTo>
                  <a:pt x="1511969" y="429126"/>
                </a:lnTo>
                <a:lnTo>
                  <a:pt x="1548063" y="445168"/>
                </a:lnTo>
                <a:lnTo>
                  <a:pt x="1568116" y="485273"/>
                </a:lnTo>
                <a:lnTo>
                  <a:pt x="1616242" y="445168"/>
                </a:lnTo>
                <a:lnTo>
                  <a:pt x="1676400" y="441158"/>
                </a:lnTo>
                <a:lnTo>
                  <a:pt x="1712495" y="461210"/>
                </a:lnTo>
                <a:lnTo>
                  <a:pt x="1756611" y="493294"/>
                </a:lnTo>
                <a:lnTo>
                  <a:pt x="1748590" y="581526"/>
                </a:lnTo>
                <a:lnTo>
                  <a:pt x="1728537" y="637673"/>
                </a:lnTo>
                <a:lnTo>
                  <a:pt x="1708484" y="709863"/>
                </a:lnTo>
                <a:lnTo>
                  <a:pt x="1704474" y="762000"/>
                </a:lnTo>
                <a:lnTo>
                  <a:pt x="1760621" y="854242"/>
                </a:lnTo>
                <a:lnTo>
                  <a:pt x="1804737" y="922421"/>
                </a:lnTo>
                <a:lnTo>
                  <a:pt x="1812758" y="970547"/>
                </a:lnTo>
                <a:lnTo>
                  <a:pt x="1788695" y="1042737"/>
                </a:lnTo>
                <a:lnTo>
                  <a:pt x="1752600" y="1114926"/>
                </a:lnTo>
                <a:lnTo>
                  <a:pt x="1752600" y="1183105"/>
                </a:lnTo>
                <a:lnTo>
                  <a:pt x="1732547" y="1283368"/>
                </a:lnTo>
                <a:lnTo>
                  <a:pt x="1708484" y="1375610"/>
                </a:lnTo>
                <a:lnTo>
                  <a:pt x="1672390" y="1467852"/>
                </a:lnTo>
                <a:lnTo>
                  <a:pt x="1636295" y="1560094"/>
                </a:lnTo>
                <a:lnTo>
                  <a:pt x="1612232" y="1636294"/>
                </a:lnTo>
                <a:lnTo>
                  <a:pt x="1608221" y="1736558"/>
                </a:lnTo>
                <a:lnTo>
                  <a:pt x="1612232" y="1832810"/>
                </a:lnTo>
                <a:lnTo>
                  <a:pt x="1688432" y="1953126"/>
                </a:lnTo>
                <a:lnTo>
                  <a:pt x="1752600" y="2069431"/>
                </a:lnTo>
                <a:lnTo>
                  <a:pt x="1796716" y="2165684"/>
                </a:lnTo>
                <a:lnTo>
                  <a:pt x="1856874" y="2253915"/>
                </a:lnTo>
                <a:lnTo>
                  <a:pt x="1896979" y="2338137"/>
                </a:lnTo>
                <a:lnTo>
                  <a:pt x="1949116" y="2390273"/>
                </a:lnTo>
                <a:lnTo>
                  <a:pt x="2001253" y="2478505"/>
                </a:lnTo>
                <a:lnTo>
                  <a:pt x="2057400" y="2562726"/>
                </a:lnTo>
                <a:lnTo>
                  <a:pt x="2117558" y="2630905"/>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bwMode="auto">
          <a:xfrm>
            <a:off x="3657600" y="4038600"/>
            <a:ext cx="167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alanced" dir="t"/>
            </a:scene3d>
            <a:sp3d extrusionH="57150">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king</a:t>
            </a:r>
          </a:p>
        </p:txBody>
      </p:sp>
      <p:sp>
        <p:nvSpPr>
          <p:cNvPr id="6" name="Title 1"/>
          <p:cNvSpPr txBox="1">
            <a:spLocks/>
          </p:cNvSpPr>
          <p:nvPr/>
        </p:nvSpPr>
        <p:spPr>
          <a:xfrm>
            <a:off x="4443984" y="1773936"/>
            <a:ext cx="3962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4" name="Rectangle 2"/>
          <p:cNvSpPr txBox="1">
            <a:spLocks noChangeArrowheads="1"/>
          </p:cNvSpPr>
          <p:nvPr/>
        </p:nvSpPr>
        <p:spPr bwMode="auto">
          <a:xfrm>
            <a:off x="457200" y="609600"/>
            <a:ext cx="8229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prstMaterial="softEdge">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"Nor is He worshiped with men's hands, as though He needed anything, since He gives to all life, breath, and all things."          </a:t>
            </a:r>
            <a:r>
              <a:rPr lang="en-US" altLang="en-US" sz="3200"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Acts 17:25</a:t>
            </a:r>
          </a:p>
        </p:txBody>
      </p:sp>
      <p:sp>
        <p:nvSpPr>
          <p:cNvPr id="7" name="Title 1"/>
          <p:cNvSpPr txBox="1">
            <a:spLocks/>
          </p:cNvSpPr>
          <p:nvPr/>
        </p:nvSpPr>
        <p:spPr>
          <a:xfrm>
            <a:off x="1865376" y="3962400"/>
            <a:ext cx="5334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20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457200" y="3932238"/>
            <a:ext cx="8229600" cy="2468562"/>
          </a:xfrm>
        </p:spPr>
        <p:txBody>
          <a:bodyPr>
            <a:scene3d>
              <a:camera prst="orthographicFront"/>
              <a:lightRig rig="chilly" dir="t"/>
            </a:scene3d>
            <a:sp3d extrusionH="57150" prstMaterial="softEdge">
              <a:bevelT w="38100" h="38100"/>
              <a:bevelB w="38100" h="38100"/>
            </a:sp3d>
          </a:bodyPr>
          <a:lstStyle/>
          <a:p>
            <a:pPr eaLnBrk="1" hangingPunct="1"/>
            <a:r>
              <a:rPr lang="en-US" alt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The LORD is King forever and ever; The nations have perished out of His land. </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Psalm 10:16 </a:t>
            </a:r>
          </a:p>
        </p:txBody>
      </p:sp>
      <p:sp>
        <p:nvSpPr>
          <p:cNvPr id="9" name="Rectangle 2"/>
          <p:cNvSpPr txBox="1">
            <a:spLocks noChangeArrowheads="1"/>
          </p:cNvSpPr>
          <p:nvPr/>
        </p:nvSpPr>
        <p:spPr bwMode="auto">
          <a:xfrm>
            <a:off x="3733800" y="4026543"/>
            <a:ext cx="1524000" cy="9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1200" spc="50" dirty="0">
                <a:ln w="11430"/>
                <a:gradFill>
                  <a:gsLst>
                    <a:gs pos="0">
                      <a:srgbClr val="8488C4"/>
                    </a:gs>
                    <a:gs pos="53000">
                      <a:srgbClr val="D4DEFF"/>
                    </a:gs>
                    <a:gs pos="83000">
                      <a:srgbClr val="D4DEFF"/>
                    </a:gs>
                    <a:gs pos="100000">
                      <a:srgbClr val="96AB94"/>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King</a:t>
            </a:r>
            <a:endParaRPr lang="en-US" altLang="en-US" b="1" i="1" kern="1200" spc="50" dirty="0">
              <a:ln w="11430"/>
              <a:gradFill>
                <a:gsLst>
                  <a:gs pos="0">
                    <a:srgbClr val="8488C4"/>
                  </a:gs>
                  <a:gs pos="53000">
                    <a:srgbClr val="D4DEFF"/>
                  </a:gs>
                  <a:gs pos="83000">
                    <a:srgbClr val="D4DEFF"/>
                  </a:gs>
                  <a:gs pos="100000">
                    <a:srgbClr val="96AB94"/>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2" name="Title 1"/>
          <p:cNvSpPr txBox="1">
            <a:spLocks/>
          </p:cNvSpPr>
          <p:nvPr/>
        </p:nvSpPr>
        <p:spPr>
          <a:xfrm>
            <a:off x="5791200" y="4572000"/>
            <a:ext cx="2800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450" b="1" dirty="0">
                <a:ln w="17780" cmpd="sng">
                  <a:solidFill>
                    <a:srgbClr val="FFFFFF"/>
                  </a:solidFill>
                  <a:prstDash val="solid"/>
                  <a:miter lim="800000"/>
                </a:ln>
                <a:solidFill>
                  <a:srgbClr val="0070C0"/>
                </a:solidFill>
                <a:effectLst>
                  <a:glow rad="38100">
                    <a:srgbClr val="9966FF"/>
                  </a:glow>
                  <a:outerShdw blurRad="50800" algn="tl" rotWithShape="0">
                    <a:srgbClr val="000000"/>
                  </a:outerShdw>
                </a:effectLst>
                <a:latin typeface="Calibri" panose="020F0502020204030204" pitchFamily="34" charset="0"/>
              </a:rPr>
              <a:t>perished</a:t>
            </a:r>
            <a:endParaRPr lang="en-US" sz="4450" b="1" dirty="0">
              <a:ln w="17780" cmpd="sng">
                <a:noFill/>
                <a:prstDash val="solid"/>
                <a:miter lim="800000"/>
              </a:ln>
              <a:solidFill>
                <a:srgbClr val="0070C0"/>
              </a:solidFill>
              <a:effectLst>
                <a:glow rad="38100">
                  <a:srgbClr val="9966FF"/>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E0F2921-A47F-4014-A9D3-58F4C4C34188}"/>
              </a:ext>
            </a:extLst>
          </p:cNvPr>
          <p:cNvSpPr txBox="1">
            <a:spLocks noChangeArrowheads="1"/>
          </p:cNvSpPr>
          <p:nvPr/>
        </p:nvSpPr>
        <p:spPr bwMode="auto">
          <a:xfrm>
            <a:off x="1988820" y="4139658"/>
            <a:ext cx="5152390" cy="70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is King forever</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51D1ED9-B039-4B55-8F66-868628586980}"/>
              </a:ext>
            </a:extLst>
          </p:cNvPr>
          <p:cNvSpPr txBox="1">
            <a:spLocks noChangeArrowheads="1"/>
          </p:cNvSpPr>
          <p:nvPr/>
        </p:nvSpPr>
        <p:spPr bwMode="auto">
          <a:xfrm>
            <a:off x="4478020" y="1915888"/>
            <a:ext cx="3886200" cy="78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gives to all</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50" presetClass="exit" presetSubtype="0" accel="100000" fill="hold" grpId="0" nodeType="afterEffect">
                                  <p:stCondLst>
                                    <p:cond delay="0"/>
                                  </p:stCondLst>
                                  <p:childTnLst>
                                    <p:anim calcmode="lin" valueType="num">
                                      <p:cBhvr>
                                        <p:cTn id="17" dur="1000"/>
                                        <p:tgtEl>
                                          <p:spTgt spid="10"/>
                                        </p:tgtEl>
                                        <p:attrNameLst>
                                          <p:attrName>ppt_w</p:attrName>
                                        </p:attrNameLst>
                                      </p:cBhvr>
                                      <p:tavLst>
                                        <p:tav tm="0">
                                          <p:val>
                                            <p:strVal val="ppt_w"/>
                                          </p:val>
                                        </p:tav>
                                        <p:tav tm="100000">
                                          <p:val>
                                            <p:strVal val="ppt_w+.3"/>
                                          </p:val>
                                        </p:tav>
                                      </p:tavLst>
                                    </p:anim>
                                    <p:anim calcmode="lin" valueType="num">
                                      <p:cBhvr>
                                        <p:cTn id="18" dur="1000"/>
                                        <p:tgtEl>
                                          <p:spTgt spid="10"/>
                                        </p:tgtEl>
                                        <p:attrNameLst>
                                          <p:attrName>ppt_h</p:attrName>
                                        </p:attrNameLst>
                                      </p:cBhvr>
                                      <p:tavLst>
                                        <p:tav tm="0">
                                          <p:val>
                                            <p:strVal val="ppt_h"/>
                                          </p:val>
                                        </p:tav>
                                        <p:tav tm="100000">
                                          <p:val>
                                            <p:strVal val="ppt_h"/>
                                          </p:val>
                                        </p:tav>
                                      </p:tavLst>
                                    </p:anim>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750"/>
                                        <p:tgtEl>
                                          <p:spTgt spid="12"/>
                                        </p:tgtEl>
                                      </p:cBhvr>
                                    </p:animEffect>
                                  </p:childTnLst>
                                </p:cTn>
                              </p:par>
                            </p:childTnLst>
                          </p:cTn>
                        </p:par>
                        <p:par>
                          <p:cTn id="36" fill="hold">
                            <p:stCondLst>
                              <p:cond delay="750"/>
                            </p:stCondLst>
                            <p:childTnLst>
                              <p:par>
                                <p:cTn id="37" presetID="2" presetClass="exit" presetSubtype="4" fill="hold" grpId="0" nodeType="afterEffect">
                                  <p:stCondLst>
                                    <p:cond delay="0"/>
                                  </p:stCondLst>
                                  <p:childTnLst>
                                    <p:anim calcmode="lin" valueType="num">
                                      <p:cBhvr additive="base">
                                        <p:cTn id="38" dur="1000"/>
                                        <p:tgtEl>
                                          <p:spTgt spid="11"/>
                                        </p:tgtEl>
                                        <p:attrNameLst>
                                          <p:attrName>ppt_x</p:attrName>
                                        </p:attrNameLst>
                                      </p:cBhvr>
                                      <p:tavLst>
                                        <p:tav tm="0">
                                          <p:val>
                                            <p:strVal val="ppt_x"/>
                                          </p:val>
                                        </p:tav>
                                        <p:tav tm="100000">
                                          <p:val>
                                            <p:strVal val="ppt_x"/>
                                          </p:val>
                                        </p:tav>
                                      </p:tavLst>
                                    </p:anim>
                                    <p:anim calcmode="lin" valueType="num">
                                      <p:cBhvr additive="base">
                                        <p:cTn id="39" dur="1000"/>
                                        <p:tgtEl>
                                          <p:spTgt spid="11"/>
                                        </p:tgtEl>
                                        <p:attrNameLst>
                                          <p:attrName>ppt_y</p:attrName>
                                        </p:attrNameLst>
                                      </p:cBhvr>
                                      <p:tavLst>
                                        <p:tav tm="0">
                                          <p:val>
                                            <p:strVal val="ppt_y"/>
                                          </p:val>
                                        </p:tav>
                                        <p:tav tm="100000">
                                          <p:val>
                                            <p:strVal val="1+ppt_h/2"/>
                                          </p:val>
                                        </p:tav>
                                      </p:tavLst>
                                    </p:anim>
                                    <p:set>
                                      <p:cBhvr>
                                        <p:cTn id="40" dur="1" fill="hold">
                                          <p:stCondLst>
                                            <p:cond delay="999"/>
                                          </p:stCondLst>
                                        </p:cTn>
                                        <p:tgtEl>
                                          <p:spTgt spid="11"/>
                                        </p:tgtEl>
                                        <p:attrNameLst>
                                          <p:attrName>style.visibility</p:attrName>
                                        </p:attrNameLst>
                                      </p:cBhvr>
                                      <p:to>
                                        <p:strVal val="hidden"/>
                                      </p:to>
                                    </p:set>
                                  </p:childTnLst>
                                </p:cTn>
                              </p:par>
                            </p:childTnLst>
                          </p:cTn>
                        </p:par>
                        <p:par>
                          <p:cTn id="41" fill="hold">
                            <p:stCondLst>
                              <p:cond delay="1750"/>
                            </p:stCondLst>
                            <p:childTnLst>
                              <p:par>
                                <p:cTn id="42" presetID="22" presetClass="exit" presetSubtype="1" fill="hold" grpId="1" nodeType="afterEffect">
                                  <p:stCondLst>
                                    <p:cond delay="0"/>
                                  </p:stCondLst>
                                  <p:childTnLst>
                                    <p:animEffect transition="out" filter="wipe(up)">
                                      <p:cBhvr>
                                        <p:cTn id="43" dur="750"/>
                                        <p:tgtEl>
                                          <p:spTgt spid="12"/>
                                        </p:tgtEl>
                                      </p:cBhvr>
                                    </p:animEffect>
                                    <p:set>
                                      <p:cBhvr>
                                        <p:cTn id="44" dur="1" fill="hold">
                                          <p:stCondLst>
                                            <p:cond delay="749"/>
                                          </p:stCondLst>
                                        </p:cTn>
                                        <p:tgtEl>
                                          <p:spTgt spid="12"/>
                                        </p:tgtEl>
                                        <p:attrNameLst>
                                          <p:attrName>style.visibility</p:attrName>
                                        </p:attrNameLst>
                                      </p:cBhvr>
                                      <p:to>
                                        <p:strVal val="hidden"/>
                                      </p:to>
                                    </p:set>
                                  </p:childTnLst>
                                </p:cTn>
                              </p:par>
                              <p:par>
                                <p:cTn id="45" presetID="25" presetClass="entr" presetSubtype="0" fill="hold" grpId="0" nodeType="withEffect">
                                  <p:stCondLst>
                                    <p:cond delay="75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50" dur="1000" fill="hold"/>
                                        <p:tgtEl>
                                          <p:spTgt spid="4"/>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par>
                                <p:cTn id="60" presetID="18" presetClass="emph" presetSubtype="0" fill="hold" grpId="1" nodeType="withEffect">
                                  <p:stCondLst>
                                    <p:cond delay="0"/>
                                  </p:stCondLst>
                                  <p:childTnLst>
                                    <p:set>
                                      <p:cBhvr override="childStyle">
                                        <p:cTn id="61" dur="500" fill="hold"/>
                                        <p:tgtEl>
                                          <p:spTgt spid="6"/>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1"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1000" fill="hold"/>
                                        <p:tgtEl>
                                          <p:spTgt spid="11"/>
                                        </p:tgtEl>
                                        <p:attrNameLst>
                                          <p:attrName>ppt_x</p:attrName>
                                        </p:attrNameLst>
                                      </p:cBhvr>
                                      <p:tavLst>
                                        <p:tav tm="0">
                                          <p:val>
                                            <p:strVal val="#ppt_x"/>
                                          </p:val>
                                        </p:tav>
                                        <p:tav tm="100000">
                                          <p:val>
                                            <p:strVal val="#ppt_x"/>
                                          </p:val>
                                        </p:tav>
                                      </p:tavLst>
                                    </p:anim>
                                    <p:anim calcmode="lin" valueType="num">
                                      <p:cBhvr additive="base">
                                        <p:cTn id="70" dur="1000" fill="hold"/>
                                        <p:tgtEl>
                                          <p:spTgt spid="11"/>
                                        </p:tgtEl>
                                        <p:attrNameLst>
                                          <p:attrName>ppt_y</p:attrName>
                                        </p:attrNameLst>
                                      </p:cBhvr>
                                      <p:tavLst>
                                        <p:tav tm="0">
                                          <p:val>
                                            <p:strVal val="1+#ppt_h/2"/>
                                          </p:val>
                                        </p:tav>
                                        <p:tav tm="100000">
                                          <p:val>
                                            <p:strVal val="#ppt_y"/>
                                          </p:val>
                                        </p:tav>
                                      </p:tavLst>
                                    </p:anim>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250"/>
                                        <p:tgtEl>
                                          <p:spTgt spid="9"/>
                                        </p:tgtEl>
                                      </p:cBhvr>
                                    </p:animEffect>
                                  </p:childTnLst>
                                </p:cTn>
                              </p:par>
                              <p:par>
                                <p:cTn id="74" presetID="3" presetClass="emph" presetSubtype="10" accel="34000" fill="hold" grpId="2" nodeType="withEffect">
                                  <p:stCondLst>
                                    <p:cond delay="250"/>
                                  </p:stCondLst>
                                  <p:childTnLst>
                                    <p:animClr clrSpc="hsl" dir="ccw">
                                      <p:cBhvr override="childStyle">
                                        <p:cTn id="75" dur="1750" fill="hold"/>
                                        <p:tgtEl>
                                          <p:spTgt spid="9"/>
                                        </p:tgtEl>
                                        <p:attrNameLst>
                                          <p:attrName>style.color</p:attrName>
                                        </p:attrNameLst>
                                      </p:cBhvr>
                                      <p:to>
                                        <a:srgbClr val="FFCC00"/>
                                      </p:to>
                                    </p:animClr>
                                  </p:childTnLst>
                                </p:cTn>
                              </p:par>
                              <p:par>
                                <p:cTn id="76" presetID="0" presetClass="path" presetSubtype="0" accel="50000" decel="50000" fill="hold" grpId="1" nodeType="withEffect">
                                  <p:stCondLst>
                                    <p:cond delay="0"/>
                                  </p:stCondLst>
                                  <p:childTnLst>
                                    <p:animMotion origin="layout" path="M 3.33333E-6 -4.0518E-6 L 3.33333E-6 -0.45421 " pathEditMode="relative" rAng="0" ptsTypes="AA">
                                      <p:cBhvr>
                                        <p:cTn id="77" dur="2000" fill="hold"/>
                                        <p:tgtEl>
                                          <p:spTgt spid="9"/>
                                        </p:tgtEl>
                                        <p:attrNameLst>
                                          <p:attrName>ppt_x</p:attrName>
                                          <p:attrName>ppt_y</p:attrName>
                                        </p:attrNameLst>
                                      </p:cBhvr>
                                      <p:rCtr x="0" y="-22710"/>
                                    </p:animMotion>
                                  </p:childTnLst>
                                </p:cTn>
                              </p:par>
                              <p:par>
                                <p:cTn id="78" presetID="10" presetClass="exit" presetSubtype="0" fill="hold" grpId="1" nodeType="withEffect">
                                  <p:stCondLst>
                                    <p:cond delay="0"/>
                                  </p:stCondLst>
                                  <p:childTnLst>
                                    <p:animEffect transition="out" filter="fade">
                                      <p:cBhvr>
                                        <p:cTn id="79" dur="1500"/>
                                        <p:tgtEl>
                                          <p:spTgt spid="4"/>
                                        </p:tgtEl>
                                      </p:cBhvr>
                                    </p:animEffect>
                                    <p:set>
                                      <p:cBhvr>
                                        <p:cTn id="80" dur="1" fill="hold">
                                          <p:stCondLst>
                                            <p:cond delay="1499"/>
                                          </p:stCondLst>
                                        </p:cTn>
                                        <p:tgtEl>
                                          <p:spTgt spid="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500"/>
                                        <p:tgtEl>
                                          <p:spTgt spid="3074"/>
                                        </p:tgtEl>
                                      </p:cBhvr>
                                    </p:animEffect>
                                    <p:set>
                                      <p:cBhvr>
                                        <p:cTn id="83" dur="1" fill="hold">
                                          <p:stCondLst>
                                            <p:cond delay="1499"/>
                                          </p:stCondLst>
                                        </p:cTn>
                                        <p:tgtEl>
                                          <p:spTgt spid="307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p:bldP spid="6" grpId="0"/>
      <p:bldP spid="6" grpId="1"/>
      <p:bldP spid="6" grpId="2"/>
      <p:bldP spid="4" grpId="0"/>
      <p:bldP spid="4" grpId="1"/>
      <p:bldP spid="7" grpId="0"/>
      <p:bldP spid="7" grpId="1"/>
      <p:bldP spid="7" grpId="2"/>
      <p:bldP spid="3074" grpId="0"/>
      <p:bldP spid="3074" grpId="1"/>
      <p:bldP spid="9" grpId="0"/>
      <p:bldP spid="9" grpId="1"/>
      <p:bldP spid="9" grpId="2"/>
      <p:bldP spid="12" grpId="0"/>
      <p:bldP spid="12"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47" t="1097" r="7745" b="83"/>
          <a:stretch/>
        </p:blipFill>
        <p:spPr>
          <a:xfrm>
            <a:off x="0" y="1"/>
            <a:ext cx="9144000" cy="6858000"/>
          </a:xfrm>
          <a:prstGeom prst="rect">
            <a:avLst/>
          </a:prstGeom>
        </p:spPr>
      </p:pic>
      <p:sp>
        <p:nvSpPr>
          <p:cNvPr id="15" name="Rectangle 2"/>
          <p:cNvSpPr txBox="1">
            <a:spLocks noChangeArrowheads="1"/>
          </p:cNvSpPr>
          <p:nvPr/>
        </p:nvSpPr>
        <p:spPr bwMode="auto">
          <a:xfrm>
            <a:off x="1810512" y="2209800"/>
            <a:ext cx="2057400"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 b="1" kern="1200" dirty="0">
                <a:ln>
                  <a:solidFill>
                    <a:srgbClr val="FFFF00"/>
                  </a:solidFill>
                </a:ln>
                <a:solidFill>
                  <a:srgbClr val="FF0000"/>
                </a:solidFill>
                <a:latin typeface="Calibri" panose="020F0502020204030204" pitchFamily="34" charset="0"/>
                <a:ea typeface="+mn-ea"/>
                <a:cs typeface="+mn-cs"/>
              </a:rPr>
              <a:t>.</a:t>
            </a:r>
            <a:r>
              <a:rPr lang="en-US" altLang="en-US" b="1" kern="1200" dirty="0">
                <a:ln>
                  <a:solidFill>
                    <a:srgbClr val="FFFF00"/>
                  </a:solidFill>
                </a:ln>
                <a:solidFill>
                  <a:srgbClr val="FF0000"/>
                </a:solidFill>
                <a:latin typeface="Calibri" panose="020F0502020204030204" pitchFamily="34" charset="0"/>
                <a:ea typeface="+mn-ea"/>
                <a:cs typeface="+mn-cs"/>
              </a:rPr>
              <a:t>        </a:t>
            </a:r>
            <a:r>
              <a:rPr lang="en-US" altLang="en-US" sz="800" b="1" kern="1200" dirty="0">
                <a:ln>
                  <a:solidFill>
                    <a:srgbClr val="FFFF00"/>
                  </a:solidFill>
                </a:ln>
                <a:solidFill>
                  <a:srgbClr val="FF0000"/>
                </a:solidFill>
                <a:latin typeface="Calibri" panose="020F0502020204030204" pitchFamily="34" charset="0"/>
                <a:ea typeface="+mn-ea"/>
                <a:cs typeface="+mn-cs"/>
              </a:rPr>
              <a:t>.</a:t>
            </a:r>
            <a:endParaRPr lang="en-US" altLang="en-US" sz="800" b="1" i="1" kern="1200" dirty="0">
              <a:ln>
                <a:solidFill>
                  <a:srgbClr val="FFFF00"/>
                </a:solidFill>
              </a:ln>
              <a:solidFill>
                <a:srgbClr val="FF0000"/>
              </a:solidFill>
              <a:latin typeface="Calibri" panose="020F0502020204030204" pitchFamily="34" charset="0"/>
              <a:ea typeface="+mn-ea"/>
              <a:cs typeface="+mn-cs"/>
            </a:endParaRPr>
          </a:p>
        </p:txBody>
      </p:sp>
      <p:sp>
        <p:nvSpPr>
          <p:cNvPr id="16" name="Rectangle 2"/>
          <p:cNvSpPr txBox="1">
            <a:spLocks noChangeArrowheads="1"/>
          </p:cNvSpPr>
          <p:nvPr/>
        </p:nvSpPr>
        <p:spPr bwMode="auto">
          <a:xfrm>
            <a:off x="4407408" y="4892040"/>
            <a:ext cx="4343400"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 b="1" kern="1200" dirty="0">
                <a:ln>
                  <a:solidFill>
                    <a:srgbClr val="FFFF00"/>
                  </a:solidFill>
                </a:ln>
                <a:solidFill>
                  <a:srgbClr val="FF0000"/>
                </a:solidFill>
                <a:latin typeface="Calibri" panose="020F0502020204030204" pitchFamily="34" charset="0"/>
                <a:ea typeface="+mn-ea"/>
                <a:cs typeface="+mn-cs"/>
              </a:rPr>
              <a:t>.</a:t>
            </a:r>
            <a:r>
              <a:rPr lang="en-US" altLang="en-US" b="1" kern="1200" dirty="0">
                <a:ln>
                  <a:solidFill>
                    <a:srgbClr val="FFFF00"/>
                  </a:solidFill>
                </a:ln>
                <a:solidFill>
                  <a:srgbClr val="FF0000"/>
                </a:solidFill>
                <a:latin typeface="Calibri" panose="020F0502020204030204" pitchFamily="34" charset="0"/>
                <a:ea typeface="+mn-ea"/>
                <a:cs typeface="+mn-cs"/>
              </a:rPr>
              <a:t>                    </a:t>
            </a:r>
            <a:r>
              <a:rPr lang="en-US" altLang="en-US" sz="3600" b="1" kern="1200" dirty="0">
                <a:ln>
                  <a:solidFill>
                    <a:srgbClr val="FFFF00"/>
                  </a:solidFill>
                </a:ln>
                <a:solidFill>
                  <a:srgbClr val="FF0000"/>
                </a:solidFill>
                <a:latin typeface="Calibri" panose="020F0502020204030204" pitchFamily="34" charset="0"/>
                <a:ea typeface="+mn-ea"/>
                <a:cs typeface="+mn-cs"/>
              </a:rPr>
              <a:t> </a:t>
            </a:r>
            <a:r>
              <a:rPr lang="en-US" altLang="en-US" sz="800" b="1" kern="1200" dirty="0">
                <a:ln>
                  <a:solidFill>
                    <a:srgbClr val="FFFF00"/>
                  </a:solidFill>
                </a:ln>
                <a:solidFill>
                  <a:srgbClr val="FF0000"/>
                </a:solidFill>
                <a:latin typeface="Calibri" panose="020F0502020204030204" pitchFamily="34" charset="0"/>
                <a:ea typeface="+mn-ea"/>
                <a:cs typeface="+mn-cs"/>
              </a:rPr>
              <a:t>.</a:t>
            </a:r>
            <a:endParaRPr lang="en-US" altLang="en-US" sz="800" b="1" i="1" kern="1200" dirty="0">
              <a:ln>
                <a:solidFill>
                  <a:srgbClr val="FFFF00"/>
                </a:solidFill>
              </a:ln>
              <a:solidFill>
                <a:srgbClr val="FF0000"/>
              </a:solidFill>
              <a:latin typeface="Calibri" panose="020F0502020204030204" pitchFamily="34" charset="0"/>
              <a:ea typeface="+mn-ea"/>
              <a:cs typeface="+mn-cs"/>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sunset" dir="t"/>
            </a:scene3d>
            <a:sp3d extrusionH="57150" prstMaterial="metal">
              <a:bevelT w="38100" h="38100"/>
              <a:bevelB w="38100" h="38100"/>
            </a:sp3d>
          </a:bodyPr>
          <a:lstStyle/>
          <a:p>
            <a:pPr eaLnBrk="1" hangingPunct="1"/>
            <a:r>
              <a:rPr lang="en-US" altLang="en-US" b="1" kern="1200" spc="50" dirty="0">
                <a:ln w="11430"/>
                <a:solidFill>
                  <a:srgbClr val="FFFF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Pilate therefore said to Him,   "Are You a king then?" Jesus answered, "You say rightly that I am a king. For this cause I was born, and for this cause I have come into the world, that I should bear witness to the truth. Everyone who is of the truth hears My voice." </a:t>
            </a:r>
            <a:r>
              <a:rPr lang="en-US" altLang="en-US" sz="3200" b="1" i="1" kern="1200" spc="50" dirty="0">
                <a:ln w="11430"/>
                <a:solidFill>
                  <a:srgbClr val="FFFF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John 18:37 </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rcRect t="2254"/>
          <a:stretch/>
        </p:blipFill>
        <p:spPr>
          <a:xfrm>
            <a:off x="0" y="0"/>
            <a:ext cx="9144000" cy="6858000"/>
          </a:xfrm>
          <a:prstGeom prst="rect">
            <a:avLst/>
          </a:prstGeom>
        </p:spPr>
      </p:pic>
      <p:sp>
        <p:nvSpPr>
          <p:cNvPr id="6" name="Rectangle 2"/>
          <p:cNvSpPr txBox="1">
            <a:spLocks noChangeArrowheads="1"/>
          </p:cNvSpPr>
          <p:nvPr/>
        </p:nvSpPr>
        <p:spPr bwMode="auto">
          <a:xfrm>
            <a:off x="6066099" y="838200"/>
            <a:ext cx="22397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Jesus</a:t>
            </a:r>
            <a:endParaRPr lang="en-US" altLang="en-US" sz="32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Rectangle 2"/>
          <p:cNvSpPr txBox="1">
            <a:spLocks noChangeArrowheads="1"/>
          </p:cNvSpPr>
          <p:nvPr/>
        </p:nvSpPr>
        <p:spPr bwMode="auto">
          <a:xfrm>
            <a:off x="4152900" y="4876800"/>
            <a:ext cx="1181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is</a:t>
            </a:r>
            <a:endParaRPr lang="en-US" altLang="en-US" sz="32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Rectangle 2"/>
          <p:cNvSpPr txBox="1">
            <a:spLocks noChangeArrowheads="1"/>
          </p:cNvSpPr>
          <p:nvPr/>
        </p:nvSpPr>
        <p:spPr bwMode="auto">
          <a:xfrm>
            <a:off x="1524000" y="2197743"/>
            <a:ext cx="2239701"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6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king</a:t>
            </a:r>
            <a:endParaRPr lang="en-US" altLang="en-US" sz="32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3276600" y="1524000"/>
            <a:ext cx="1417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err="1">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ou</a:t>
            </a:r>
            <a:endParaRPr lang="en-US" altLang="en-US" sz="32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Rectangle 2"/>
          <p:cNvSpPr txBox="1">
            <a:spLocks noChangeArrowheads="1"/>
          </p:cNvSpPr>
          <p:nvPr/>
        </p:nvSpPr>
        <p:spPr bwMode="auto">
          <a:xfrm>
            <a:off x="3581400" y="22098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r</a:t>
            </a:r>
            <a:endParaRPr lang="en-US" altLang="en-US" sz="32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2"/>
          <p:cNvSpPr txBox="1">
            <a:spLocks noChangeArrowheads="1"/>
          </p:cNvSpPr>
          <p:nvPr/>
        </p:nvSpPr>
        <p:spPr bwMode="auto">
          <a:xfrm>
            <a:off x="3200400" y="826143"/>
            <a:ext cx="1981200"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king</a:t>
            </a:r>
            <a:endParaRPr lang="en-US" altLang="en-US"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3" name="Rectangle 2">
            <a:extLst>
              <a:ext uri="{FF2B5EF4-FFF2-40B4-BE49-F238E27FC236}">
                <a16:creationId xmlns:a16="http://schemas.microsoft.com/office/drawing/2014/main" id="{EAB84DAD-8A14-4E2C-9F59-046E465C4035}"/>
              </a:ext>
            </a:extLst>
          </p:cNvPr>
          <p:cNvSpPr txBox="1">
            <a:spLocks noChangeArrowheads="1"/>
          </p:cNvSpPr>
          <p:nvPr/>
        </p:nvSpPr>
        <p:spPr bwMode="auto">
          <a:xfrm>
            <a:off x="4993480" y="5054670"/>
            <a:ext cx="3157539" cy="73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truth</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121C0BC5-702C-43D3-B3E5-748A7673B0FA}"/>
              </a:ext>
            </a:extLst>
          </p:cNvPr>
          <p:cNvSpPr>
            <a:spLocks noChangeArrowheads="1"/>
          </p:cNvSpPr>
          <p:nvPr/>
        </p:nvSpPr>
        <p:spPr bwMode="auto">
          <a:xfrm>
            <a:off x="2015413" y="2391383"/>
            <a:ext cx="1506456" cy="71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5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king</a:t>
            </a:r>
            <a:endParaRPr kumimoji="0" lang="en-US" sz="445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7" name="Rectangle 6">
            <a:extLst>
              <a:ext uri="{FF2B5EF4-FFF2-40B4-BE49-F238E27FC236}">
                <a16:creationId xmlns:a16="http://schemas.microsoft.com/office/drawing/2014/main" id="{49B8156E-209C-4725-A856-C0B5363C4F63}"/>
              </a:ext>
            </a:extLst>
          </p:cNvPr>
          <p:cNvSpPr>
            <a:spLocks noChangeArrowheads="1"/>
          </p:cNvSpPr>
          <p:nvPr/>
        </p:nvSpPr>
        <p:spPr bwMode="auto">
          <a:xfrm>
            <a:off x="5394459" y="440090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3" name="Arrow: Right 2">
            <a:extLst>
              <a:ext uri="{FF2B5EF4-FFF2-40B4-BE49-F238E27FC236}">
                <a16:creationId xmlns:a16="http://schemas.microsoft.com/office/drawing/2014/main" id="{3A0177D7-55FC-4699-9AC3-51DE169B36BE}"/>
              </a:ext>
            </a:extLst>
          </p:cNvPr>
          <p:cNvSpPr/>
          <p:nvPr/>
        </p:nvSpPr>
        <p:spPr>
          <a:xfrm>
            <a:off x="5010411" y="4609577"/>
            <a:ext cx="400833" cy="425885"/>
          </a:xfrm>
          <a:prstGeom prst="rightArrow">
            <a:avLst/>
          </a:prstGeom>
          <a:solidFill>
            <a:schemeClr val="bg1"/>
          </a:solidFill>
          <a:ln>
            <a:solidFill>
              <a:schemeClr val="accent6"/>
            </a:solidFill>
          </a:ln>
          <a:effectLst>
            <a:glow rad="635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8">
            <a:extLst>
              <a:ext uri="{FF2B5EF4-FFF2-40B4-BE49-F238E27FC236}">
                <a16:creationId xmlns:a16="http://schemas.microsoft.com/office/drawing/2014/main" id="{8DB5F96D-A974-4D10-9E6E-A911EF78EAB5}"/>
              </a:ext>
            </a:extLst>
          </p:cNvPr>
          <p:cNvSpPr>
            <a:spLocks/>
          </p:cNvSpPr>
          <p:nvPr/>
        </p:nvSpPr>
        <p:spPr bwMode="auto">
          <a:xfrm>
            <a:off x="3421586" y="2790863"/>
            <a:ext cx="2388748" cy="1737481"/>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57 w 62427"/>
              <a:gd name="connsiteY0" fmla="*/ 0 h 20841"/>
              <a:gd name="connsiteX1" fmla="*/ 59182 w 62427"/>
              <a:gd name="connsiteY1" fmla="*/ 11709 h 20841"/>
              <a:gd name="connsiteX2" fmla="*/ 54498 w 62427"/>
              <a:gd name="connsiteY2" fmla="*/ 15286 h 20841"/>
              <a:gd name="connsiteX3" fmla="*/ 52746 w 62427"/>
              <a:gd name="connsiteY3" fmla="*/ 20841 h 20841"/>
              <a:gd name="connsiteX0" fmla="*/ 136 w 54618"/>
              <a:gd name="connsiteY0" fmla="*/ 0 h 20841"/>
              <a:gd name="connsiteX1" fmla="*/ 28010 w 54618"/>
              <a:gd name="connsiteY1" fmla="*/ 5046 h 20841"/>
              <a:gd name="connsiteX2" fmla="*/ 54577 w 54618"/>
              <a:gd name="connsiteY2" fmla="*/ 15286 h 20841"/>
              <a:gd name="connsiteX3" fmla="*/ 52825 w 54618"/>
              <a:gd name="connsiteY3" fmla="*/ 20841 h 20841"/>
              <a:gd name="connsiteX0" fmla="*/ 130 w 52843"/>
              <a:gd name="connsiteY0" fmla="*/ 0 h 20841"/>
              <a:gd name="connsiteX1" fmla="*/ 28004 w 52843"/>
              <a:gd name="connsiteY1" fmla="*/ 5046 h 20841"/>
              <a:gd name="connsiteX2" fmla="*/ 46469 w 52843"/>
              <a:gd name="connsiteY2" fmla="*/ 10844 h 20841"/>
              <a:gd name="connsiteX3" fmla="*/ 52819 w 52843"/>
              <a:gd name="connsiteY3" fmla="*/ 20841 h 20841"/>
              <a:gd name="connsiteX0" fmla="*/ 130 w 50251"/>
              <a:gd name="connsiteY0" fmla="*/ 0 h 15923"/>
              <a:gd name="connsiteX1" fmla="*/ 28004 w 50251"/>
              <a:gd name="connsiteY1" fmla="*/ 5046 h 15923"/>
              <a:gd name="connsiteX2" fmla="*/ 46469 w 50251"/>
              <a:gd name="connsiteY2" fmla="*/ 10844 h 15923"/>
              <a:gd name="connsiteX3" fmla="*/ 50215 w 50251"/>
              <a:gd name="connsiteY3" fmla="*/ 15923 h 15923"/>
              <a:gd name="connsiteX0" fmla="*/ 130 w 51114"/>
              <a:gd name="connsiteY0" fmla="*/ 0 h 20365"/>
              <a:gd name="connsiteX1" fmla="*/ 28004 w 51114"/>
              <a:gd name="connsiteY1" fmla="*/ 5046 h 20365"/>
              <a:gd name="connsiteX2" fmla="*/ 46469 w 51114"/>
              <a:gd name="connsiteY2" fmla="*/ 10844 h 20365"/>
              <a:gd name="connsiteX3" fmla="*/ 51083 w 51114"/>
              <a:gd name="connsiteY3" fmla="*/ 20365 h 20365"/>
              <a:gd name="connsiteX0" fmla="*/ 130 w 51083"/>
              <a:gd name="connsiteY0" fmla="*/ 0 h 20365"/>
              <a:gd name="connsiteX1" fmla="*/ 28004 w 51083"/>
              <a:gd name="connsiteY1" fmla="*/ 5046 h 20365"/>
              <a:gd name="connsiteX2" fmla="*/ 46469 w 51083"/>
              <a:gd name="connsiteY2" fmla="*/ 10844 h 20365"/>
              <a:gd name="connsiteX3" fmla="*/ 51083 w 51083"/>
              <a:gd name="connsiteY3" fmla="*/ 20365 h 20365"/>
              <a:gd name="connsiteX0" fmla="*/ 133 w 51086"/>
              <a:gd name="connsiteY0" fmla="*/ 0 h 20365"/>
              <a:gd name="connsiteX1" fmla="*/ 28007 w 51086"/>
              <a:gd name="connsiteY1" fmla="*/ 5046 h 20365"/>
              <a:gd name="connsiteX2" fmla="*/ 51086 w 51086"/>
              <a:gd name="connsiteY2" fmla="*/ 20365 h 20365"/>
              <a:gd name="connsiteX0" fmla="*/ 128 w 51081"/>
              <a:gd name="connsiteY0" fmla="*/ 0 h 20365"/>
              <a:gd name="connsiteX1" fmla="*/ 28002 w 51081"/>
              <a:gd name="connsiteY1" fmla="*/ 5046 h 20365"/>
              <a:gd name="connsiteX2" fmla="*/ 45008 w 51081"/>
              <a:gd name="connsiteY2" fmla="*/ 9262 h 20365"/>
              <a:gd name="connsiteX3" fmla="*/ 51081 w 51081"/>
              <a:gd name="connsiteY3" fmla="*/ 20365 h 20365"/>
              <a:gd name="connsiteX0" fmla="*/ 129 w 51082"/>
              <a:gd name="connsiteY0" fmla="*/ 0 h 20365"/>
              <a:gd name="connsiteX1" fmla="*/ 27714 w 51082"/>
              <a:gd name="connsiteY1" fmla="*/ 1873 h 20365"/>
              <a:gd name="connsiteX2" fmla="*/ 45009 w 51082"/>
              <a:gd name="connsiteY2" fmla="*/ 9262 h 20365"/>
              <a:gd name="connsiteX3" fmla="*/ 51082 w 51082"/>
              <a:gd name="connsiteY3" fmla="*/ 20365 h 20365"/>
              <a:gd name="connsiteX0" fmla="*/ 129 w 48188"/>
              <a:gd name="connsiteY0" fmla="*/ 0 h 20365"/>
              <a:gd name="connsiteX1" fmla="*/ 27714 w 48188"/>
              <a:gd name="connsiteY1" fmla="*/ 1873 h 20365"/>
              <a:gd name="connsiteX2" fmla="*/ 45009 w 48188"/>
              <a:gd name="connsiteY2" fmla="*/ 9262 h 20365"/>
              <a:gd name="connsiteX3" fmla="*/ 48188 w 48188"/>
              <a:gd name="connsiteY3" fmla="*/ 20365 h 20365"/>
              <a:gd name="connsiteX0" fmla="*/ 129 w 48462"/>
              <a:gd name="connsiteY0" fmla="*/ 0 h 20365"/>
              <a:gd name="connsiteX1" fmla="*/ 27714 w 48462"/>
              <a:gd name="connsiteY1" fmla="*/ 1873 h 20365"/>
              <a:gd name="connsiteX2" fmla="*/ 45009 w 48462"/>
              <a:gd name="connsiteY2" fmla="*/ 9262 h 20365"/>
              <a:gd name="connsiteX3" fmla="*/ 48188 w 48462"/>
              <a:gd name="connsiteY3" fmla="*/ 20365 h 20365"/>
              <a:gd name="connsiteX0" fmla="*/ 129 w 48462"/>
              <a:gd name="connsiteY0" fmla="*/ 0 h 20365"/>
              <a:gd name="connsiteX1" fmla="*/ 27714 w 48462"/>
              <a:gd name="connsiteY1" fmla="*/ 1873 h 20365"/>
              <a:gd name="connsiteX2" fmla="*/ 45009 w 48462"/>
              <a:gd name="connsiteY2" fmla="*/ 9262 h 20365"/>
              <a:gd name="connsiteX3" fmla="*/ 48188 w 48462"/>
              <a:gd name="connsiteY3" fmla="*/ 20365 h 20365"/>
              <a:gd name="connsiteX0" fmla="*/ 128 w 48750"/>
              <a:gd name="connsiteY0" fmla="*/ 0 h 22586"/>
              <a:gd name="connsiteX1" fmla="*/ 28002 w 48750"/>
              <a:gd name="connsiteY1" fmla="*/ 4094 h 22586"/>
              <a:gd name="connsiteX2" fmla="*/ 45297 w 48750"/>
              <a:gd name="connsiteY2" fmla="*/ 11483 h 22586"/>
              <a:gd name="connsiteX3" fmla="*/ 48476 w 48750"/>
              <a:gd name="connsiteY3" fmla="*/ 22586 h 22586"/>
              <a:gd name="connsiteX0" fmla="*/ 0 w 48622"/>
              <a:gd name="connsiteY0" fmla="*/ 9 h 22595"/>
              <a:gd name="connsiteX1" fmla="*/ 27874 w 48622"/>
              <a:gd name="connsiteY1" fmla="*/ 4103 h 22595"/>
              <a:gd name="connsiteX2" fmla="*/ 45169 w 48622"/>
              <a:gd name="connsiteY2" fmla="*/ 11492 h 22595"/>
              <a:gd name="connsiteX3" fmla="*/ 48348 w 48622"/>
              <a:gd name="connsiteY3" fmla="*/ 22595 h 22595"/>
              <a:gd name="connsiteX0" fmla="*/ 0 w 48622"/>
              <a:gd name="connsiteY0" fmla="*/ 19 h 22605"/>
              <a:gd name="connsiteX1" fmla="*/ 30189 w 48622"/>
              <a:gd name="connsiteY1" fmla="*/ 2844 h 22605"/>
              <a:gd name="connsiteX2" fmla="*/ 45169 w 48622"/>
              <a:gd name="connsiteY2" fmla="*/ 11502 h 22605"/>
              <a:gd name="connsiteX3" fmla="*/ 48348 w 48622"/>
              <a:gd name="connsiteY3" fmla="*/ 22605 h 22605"/>
              <a:gd name="connsiteX0" fmla="*/ 0 w 48772"/>
              <a:gd name="connsiteY0" fmla="*/ 17 h 22603"/>
              <a:gd name="connsiteX1" fmla="*/ 30189 w 48772"/>
              <a:gd name="connsiteY1" fmla="*/ 2842 h 22603"/>
              <a:gd name="connsiteX2" fmla="*/ 45748 w 48772"/>
              <a:gd name="connsiteY2" fmla="*/ 10389 h 22603"/>
              <a:gd name="connsiteX3" fmla="*/ 48348 w 48772"/>
              <a:gd name="connsiteY3" fmla="*/ 22603 h 22603"/>
              <a:gd name="connsiteX0" fmla="*/ 0 w 50214"/>
              <a:gd name="connsiteY0" fmla="*/ 17 h 22603"/>
              <a:gd name="connsiteX1" fmla="*/ 30189 w 50214"/>
              <a:gd name="connsiteY1" fmla="*/ 2842 h 22603"/>
              <a:gd name="connsiteX2" fmla="*/ 45748 w 50214"/>
              <a:gd name="connsiteY2" fmla="*/ 10389 h 22603"/>
              <a:gd name="connsiteX3" fmla="*/ 50084 w 50214"/>
              <a:gd name="connsiteY3" fmla="*/ 22603 h 22603"/>
              <a:gd name="connsiteX0" fmla="*/ 0 w 49948"/>
              <a:gd name="connsiteY0" fmla="*/ 17 h 22444"/>
              <a:gd name="connsiteX1" fmla="*/ 30189 w 49948"/>
              <a:gd name="connsiteY1" fmla="*/ 2842 h 22444"/>
              <a:gd name="connsiteX2" fmla="*/ 45748 w 49948"/>
              <a:gd name="connsiteY2" fmla="*/ 10389 h 22444"/>
              <a:gd name="connsiteX3" fmla="*/ 49795 w 49948"/>
              <a:gd name="connsiteY3" fmla="*/ 22444 h 22444"/>
              <a:gd name="connsiteX0" fmla="*/ 0 w 50017"/>
              <a:gd name="connsiteY0" fmla="*/ 16 h 22443"/>
              <a:gd name="connsiteX1" fmla="*/ 30189 w 50017"/>
              <a:gd name="connsiteY1" fmla="*/ 2841 h 22443"/>
              <a:gd name="connsiteX2" fmla="*/ 46327 w 50017"/>
              <a:gd name="connsiteY2" fmla="*/ 9436 h 22443"/>
              <a:gd name="connsiteX3" fmla="*/ 49795 w 50017"/>
              <a:gd name="connsiteY3" fmla="*/ 22443 h 22443"/>
              <a:gd name="connsiteX0" fmla="*/ 0 w 50017"/>
              <a:gd name="connsiteY0" fmla="*/ 16 h 22443"/>
              <a:gd name="connsiteX1" fmla="*/ 30189 w 50017"/>
              <a:gd name="connsiteY1" fmla="*/ 2841 h 22443"/>
              <a:gd name="connsiteX2" fmla="*/ 46327 w 50017"/>
              <a:gd name="connsiteY2" fmla="*/ 9436 h 22443"/>
              <a:gd name="connsiteX3" fmla="*/ 49795 w 50017"/>
              <a:gd name="connsiteY3" fmla="*/ 22443 h 22443"/>
              <a:gd name="connsiteX0" fmla="*/ 0 w 49929"/>
              <a:gd name="connsiteY0" fmla="*/ 16 h 22443"/>
              <a:gd name="connsiteX1" fmla="*/ 30189 w 49929"/>
              <a:gd name="connsiteY1" fmla="*/ 2841 h 22443"/>
              <a:gd name="connsiteX2" fmla="*/ 46327 w 49929"/>
              <a:gd name="connsiteY2" fmla="*/ 9436 h 22443"/>
              <a:gd name="connsiteX3" fmla="*/ 49795 w 49929"/>
              <a:gd name="connsiteY3" fmla="*/ 22443 h 22443"/>
              <a:gd name="connsiteX0" fmla="*/ 0 w 56006"/>
              <a:gd name="connsiteY0" fmla="*/ 17 h 22285"/>
              <a:gd name="connsiteX1" fmla="*/ 36266 w 56006"/>
              <a:gd name="connsiteY1" fmla="*/ 2683 h 22285"/>
              <a:gd name="connsiteX2" fmla="*/ 52404 w 56006"/>
              <a:gd name="connsiteY2" fmla="*/ 9278 h 22285"/>
              <a:gd name="connsiteX3" fmla="*/ 55872 w 56006"/>
              <a:gd name="connsiteY3" fmla="*/ 22285 h 22285"/>
              <a:gd name="connsiteX0" fmla="*/ 0 w 56006"/>
              <a:gd name="connsiteY0" fmla="*/ 42 h 22310"/>
              <a:gd name="connsiteX1" fmla="*/ 33372 w 56006"/>
              <a:gd name="connsiteY1" fmla="*/ 1756 h 22310"/>
              <a:gd name="connsiteX2" fmla="*/ 52404 w 56006"/>
              <a:gd name="connsiteY2" fmla="*/ 9303 h 22310"/>
              <a:gd name="connsiteX3" fmla="*/ 55872 w 56006"/>
              <a:gd name="connsiteY3" fmla="*/ 22310 h 22310"/>
              <a:gd name="connsiteX0" fmla="*/ 0 w 56064"/>
              <a:gd name="connsiteY0" fmla="*/ 35 h 22303"/>
              <a:gd name="connsiteX1" fmla="*/ 33372 w 56064"/>
              <a:gd name="connsiteY1" fmla="*/ 1749 h 22303"/>
              <a:gd name="connsiteX2" fmla="*/ 52983 w 56064"/>
              <a:gd name="connsiteY2" fmla="*/ 8344 h 22303"/>
              <a:gd name="connsiteX3" fmla="*/ 55872 w 56064"/>
              <a:gd name="connsiteY3" fmla="*/ 22303 h 22303"/>
              <a:gd name="connsiteX0" fmla="*/ 0 w 55938"/>
              <a:gd name="connsiteY0" fmla="*/ 39 h 22307"/>
              <a:gd name="connsiteX1" fmla="*/ 33372 w 55938"/>
              <a:gd name="connsiteY1" fmla="*/ 1753 h 22307"/>
              <a:gd name="connsiteX2" fmla="*/ 50668 w 55938"/>
              <a:gd name="connsiteY2" fmla="*/ 8983 h 22307"/>
              <a:gd name="connsiteX3" fmla="*/ 55872 w 55938"/>
              <a:gd name="connsiteY3" fmla="*/ 22307 h 22307"/>
              <a:gd name="connsiteX0" fmla="*/ 0 w 56279"/>
              <a:gd name="connsiteY0" fmla="*/ 39 h 22307"/>
              <a:gd name="connsiteX1" fmla="*/ 33372 w 56279"/>
              <a:gd name="connsiteY1" fmla="*/ 1753 h 22307"/>
              <a:gd name="connsiteX2" fmla="*/ 50668 w 56279"/>
              <a:gd name="connsiteY2" fmla="*/ 8983 h 22307"/>
              <a:gd name="connsiteX3" fmla="*/ 55872 w 56279"/>
              <a:gd name="connsiteY3" fmla="*/ 22307 h 22307"/>
              <a:gd name="connsiteX0" fmla="*/ 0 w 55938"/>
              <a:gd name="connsiteY0" fmla="*/ 39 h 22307"/>
              <a:gd name="connsiteX1" fmla="*/ 33372 w 55938"/>
              <a:gd name="connsiteY1" fmla="*/ 1753 h 22307"/>
              <a:gd name="connsiteX2" fmla="*/ 50668 w 55938"/>
              <a:gd name="connsiteY2" fmla="*/ 8983 h 22307"/>
              <a:gd name="connsiteX3" fmla="*/ 55872 w 55938"/>
              <a:gd name="connsiteY3" fmla="*/ 22307 h 22307"/>
            </a:gdLst>
            <a:ahLst/>
            <a:cxnLst>
              <a:cxn ang="0">
                <a:pos x="connsiteX0" y="connsiteY0"/>
              </a:cxn>
              <a:cxn ang="0">
                <a:pos x="connsiteX1" y="connsiteY1"/>
              </a:cxn>
              <a:cxn ang="0">
                <a:pos x="connsiteX2" y="connsiteY2"/>
              </a:cxn>
              <a:cxn ang="0">
                <a:pos x="connsiteX3" y="connsiteY3"/>
              </a:cxn>
            </a:cxnLst>
            <a:rect l="l" t="t" r="r" b="b"/>
            <a:pathLst>
              <a:path w="55938" h="22307">
                <a:moveTo>
                  <a:pt x="0" y="39"/>
                </a:moveTo>
                <a:cubicBezTo>
                  <a:pt x="8111" y="-140"/>
                  <a:pt x="24927" y="262"/>
                  <a:pt x="33372" y="1753"/>
                </a:cubicBezTo>
                <a:cubicBezTo>
                  <a:pt x="41817" y="3244"/>
                  <a:pt x="46822" y="5954"/>
                  <a:pt x="50668" y="8983"/>
                </a:cubicBezTo>
                <a:cubicBezTo>
                  <a:pt x="53646" y="11695"/>
                  <a:pt x="56403" y="17760"/>
                  <a:pt x="55872" y="22307"/>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 name="Rectangle 2" hidden="1">
            <a:extLst>
              <a:ext uri="{FF2B5EF4-FFF2-40B4-BE49-F238E27FC236}">
                <a16:creationId xmlns:a16="http://schemas.microsoft.com/office/drawing/2014/main" id="{048A702E-C479-452B-81BC-49EC550ECA4D}"/>
              </a:ext>
            </a:extLst>
          </p:cNvPr>
          <p:cNvSpPr txBox="1">
            <a:spLocks noChangeArrowheads="1"/>
          </p:cNvSpPr>
          <p:nvPr/>
        </p:nvSpPr>
        <p:spPr bwMode="auto">
          <a:xfrm>
            <a:off x="1905000" y="4648200"/>
            <a:ext cx="495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900" b="1" kern="1200" spc="50" dirty="0">
                <a:ln w="11430">
                  <a:noFill/>
                </a:ln>
                <a:solidFill>
                  <a:srgbClr val="FF0000"/>
                </a:solidFill>
                <a:effectLst>
                  <a:outerShdw blurRad="76200" dist="50800" dir="5400000" algn="tl" rotWithShape="0">
                    <a:srgbClr val="000000">
                      <a:alpha val="65000"/>
                    </a:srgbClr>
                  </a:outerShdw>
                </a:effectLst>
                <a:latin typeface="Calibri" panose="020F0502020204030204" pitchFamily="34" charset="0"/>
                <a:ea typeface="+mn-ea"/>
                <a:cs typeface="+mn-cs"/>
              </a:rPr>
              <a:t>Jesus is our king</a:t>
            </a:r>
            <a:endParaRPr lang="en-US" altLang="en-US" sz="4900" b="1" i="1" kern="1200" spc="50" dirty="0">
              <a:ln w="11430">
                <a:noFill/>
              </a:ln>
              <a:solidFill>
                <a:srgbClr val="FF0000"/>
              </a:soli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136311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074"/>
                                        </p:tgtEl>
                                        <p:attrNameLst>
                                          <p:attrName>ppt_y</p:attrName>
                                        </p:attrNameLst>
                                      </p:cBhvr>
                                      <p:tavLst>
                                        <p:tav tm="0">
                                          <p:val>
                                            <p:strVal val="#ppt_y"/>
                                          </p:val>
                                        </p:tav>
                                        <p:tav tm="100000">
                                          <p:val>
                                            <p:strVal val="#ppt_y"/>
                                          </p:val>
                                        </p:tav>
                                      </p:tavLst>
                                    </p:anim>
                                    <p:anim calcmode="lin" valueType="num">
                                      <p:cBhvr>
                                        <p:cTn id="9" dur="750" fill="hold"/>
                                        <p:tgtEl>
                                          <p:spTgt spid="307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0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074"/>
                                        </p:tgtEl>
                                      </p:cBhvr>
                                    </p:animEffect>
                                  </p:childTnLst>
                                </p:cTn>
                              </p:par>
                            </p:childTnLst>
                          </p:cTn>
                        </p:par>
                        <p:par>
                          <p:cTn id="12" fill="hold">
                            <p:stCondLst>
                              <p:cond delay="750"/>
                            </p:stCondLst>
                            <p:childTnLst>
                              <p:par>
                                <p:cTn id="13" presetID="10" presetClass="exit" presetSubtype="0" fill="hold" grpId="0" nodeType="after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8" presetClass="emph" presetSubtype="0" fill="hold" grpId="1" nodeType="withEffect">
                                  <p:stCondLst>
                                    <p:cond delay="0"/>
                                  </p:stCondLst>
                                  <p:childTnLst>
                                    <p:set>
                                      <p:cBhvr override="childStyle">
                                        <p:cTn id="22" dur="500" fill="hold"/>
                                        <p:tgtEl>
                                          <p:spTgt spid="1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8" presetClass="emph" presetSubtype="0" fill="hold" grpId="1" nodeType="withEffect">
                                  <p:stCondLst>
                                    <p:cond delay="0"/>
                                  </p:stCondLst>
                                  <p:childTnLst>
                                    <p:set>
                                      <p:cBhvr override="childStyle">
                                        <p:cTn id="32" dur="500" fill="hold"/>
                                        <p:tgtEl>
                                          <p:spTgt spid="16"/>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750" fill="hold"/>
                                        <p:tgtEl>
                                          <p:spTgt spid="3"/>
                                        </p:tgtEl>
                                        <p:attrNameLst>
                                          <p:attrName>ppt_x</p:attrName>
                                        </p:attrNameLst>
                                      </p:cBhvr>
                                      <p:tavLst>
                                        <p:tav tm="0">
                                          <p:val>
                                            <p:strVal val="0-#ppt_w/2"/>
                                          </p:val>
                                        </p:tav>
                                        <p:tav tm="100000">
                                          <p:val>
                                            <p:strVal val="#ppt_x"/>
                                          </p:val>
                                        </p:tav>
                                      </p:tavLst>
                                    </p:anim>
                                    <p:anim calcmode="lin" valueType="num">
                                      <p:cBhvr additive="base">
                                        <p:cTn id="41" dur="750" fill="hold"/>
                                        <p:tgtEl>
                                          <p:spTgt spid="3"/>
                                        </p:tgtEl>
                                        <p:attrNameLst>
                                          <p:attrName>ppt_y</p:attrName>
                                        </p:attrNameLst>
                                      </p:cBhvr>
                                      <p:tavLst>
                                        <p:tav tm="0">
                                          <p:val>
                                            <p:strVal val="#ppt_y"/>
                                          </p:val>
                                        </p:tav>
                                        <p:tav tm="100000">
                                          <p:val>
                                            <p:strVal val="#ppt_y"/>
                                          </p:val>
                                        </p:tav>
                                      </p:tavLst>
                                    </p:anim>
                                  </p:childTnLst>
                                </p:cTn>
                              </p:par>
                              <p:par>
                                <p:cTn id="42" presetID="0" presetClass="entr" presetSubtype="0" fill="hold" grpId="0" nodeType="withEffect">
                                  <p:stCondLst>
                                    <p:cond delay="40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stCondLst>
                                            <p:cond delay="0"/>
                                          </p:stCondLst>
                                        </p:cTn>
                                        <p:tgtEl>
                                          <p:spTgt spid="17"/>
                                        </p:tgtEl>
                                      </p:cBhvr>
                                    </p:animEffect>
                                    <p:anim to="" calcmode="lin" valueType="num">
                                      <p:cBhvr>
                                        <p:cTn id="45"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47" presetID="22" presetClass="entr" presetSubtype="8" fill="hold" grpId="0" nodeType="withEffect">
                                  <p:stCondLst>
                                    <p:cond delay="4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750"/>
                                        <p:tgtEl>
                                          <p:spTgt spid="18"/>
                                        </p:tgtEl>
                                      </p:cBhvr>
                                    </p:animEffect>
                                  </p:childTnLst>
                                </p:cTn>
                              </p:par>
                              <p:par>
                                <p:cTn id="50" presetID="22" presetClass="exit" presetSubtype="8" fill="hold" grpId="1" nodeType="withEffect">
                                  <p:stCondLst>
                                    <p:cond delay="1500"/>
                                  </p:stCondLst>
                                  <p:childTnLst>
                                    <p:animEffect transition="out" filter="wipe(left)">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6" presetClass="emph" presetSubtype="0" fill="hold" grpId="2" nodeType="withEffect">
                                  <p:stCondLst>
                                    <p:cond delay="0"/>
                                  </p:stCondLst>
                                  <p:childTnLst>
                                    <p:animScale>
                                      <p:cBhvr>
                                        <p:cTn id="71" dur="2000" fill="hold"/>
                                        <p:tgtEl>
                                          <p:spTgt spid="6"/>
                                        </p:tgtEl>
                                      </p:cBhvr>
                                      <p:by x="108000" y="108000"/>
                                    </p:animScale>
                                  </p:childTnLst>
                                </p:cTn>
                              </p:par>
                              <p:par>
                                <p:cTn id="72" presetID="6" presetClass="emph" presetSubtype="0" fill="hold" grpId="3" nodeType="withEffect">
                                  <p:stCondLst>
                                    <p:cond delay="0"/>
                                  </p:stCondLst>
                                  <p:childTnLst>
                                    <p:animScale>
                                      <p:cBhvr>
                                        <p:cTn id="73" dur="2000" fill="hold"/>
                                        <p:tgtEl>
                                          <p:spTgt spid="7"/>
                                        </p:tgtEl>
                                      </p:cBhvr>
                                      <p:by x="108000" y="108000"/>
                                    </p:animScale>
                                  </p:childTnLst>
                                </p:cTn>
                              </p:par>
                              <p:par>
                                <p:cTn id="74" presetID="6" presetClass="emph" presetSubtype="0" fill="hold" grpId="2" nodeType="withEffect">
                                  <p:stCondLst>
                                    <p:cond delay="0"/>
                                  </p:stCondLst>
                                  <p:childTnLst>
                                    <p:animScale>
                                      <p:cBhvr>
                                        <p:cTn id="75" dur="2000" fill="hold"/>
                                        <p:tgtEl>
                                          <p:spTgt spid="9"/>
                                        </p:tgtEl>
                                      </p:cBhvr>
                                      <p:by x="108000" y="108000"/>
                                    </p:animScale>
                                  </p:childTnLst>
                                </p:cTn>
                              </p:par>
                              <p:par>
                                <p:cTn id="76" presetID="6" presetClass="emph" presetSubtype="0" fill="hold" grpId="2" nodeType="withEffect">
                                  <p:stCondLst>
                                    <p:cond delay="0"/>
                                  </p:stCondLst>
                                  <p:childTnLst>
                                    <p:animScale>
                                      <p:cBhvr>
                                        <p:cTn id="77" dur="2000" fill="hold"/>
                                        <p:tgtEl>
                                          <p:spTgt spid="10"/>
                                        </p:tgtEl>
                                      </p:cBhvr>
                                      <p:by x="108000" y="108000"/>
                                    </p:animScale>
                                  </p:childTnLst>
                                </p:cTn>
                              </p:par>
                              <p:par>
                                <p:cTn id="78" presetID="6" presetClass="emph" presetSubtype="0" fill="hold" grpId="2" nodeType="withEffect">
                                  <p:stCondLst>
                                    <p:cond delay="0"/>
                                  </p:stCondLst>
                                  <p:childTnLst>
                                    <p:animScale>
                                      <p:cBhvr>
                                        <p:cTn id="79" dur="2000" fill="hold"/>
                                        <p:tgtEl>
                                          <p:spTgt spid="8"/>
                                        </p:tgtEl>
                                      </p:cBhvr>
                                      <p:by x="108000" y="108000"/>
                                    </p:animScale>
                                  </p:childTnLst>
                                </p:cTn>
                              </p:par>
                              <p:par>
                                <p:cTn id="80" presetID="0" presetClass="path" presetSubtype="0" accel="50000" decel="50000" fill="hold" grpId="2" nodeType="withEffect">
                                  <p:stCondLst>
                                    <p:cond delay="0"/>
                                  </p:stCondLst>
                                  <p:childTnLst>
                                    <p:animMotion origin="layout" path="M 0 1.11111E-6 C -0.0099 -0.00139 -0.04358 -0.00162 -0.0559 -0.0037 C -0.0684 -0.00602 -0.06997 -0.00787 -0.07483 -0.0132 C -0.07969 -0.01875 -0.08125 -0.03495 -0.08194 -0.03912 " pathEditMode="relative" rAng="0" ptsTypes="AAAA">
                                      <p:cBhvr>
                                        <p:cTn id="81" dur="2000" fill="hold"/>
                                        <p:tgtEl>
                                          <p:spTgt spid="7"/>
                                        </p:tgtEl>
                                        <p:attrNameLst>
                                          <p:attrName>ppt_x</p:attrName>
                                          <p:attrName>ppt_y</p:attrName>
                                        </p:attrNameLst>
                                      </p:cBhvr>
                                      <p:rCtr x="-4097" y="-1968"/>
                                    </p:animMotion>
                                  </p:childTnLst>
                                </p:cTn>
                              </p:par>
                              <p:par>
                                <p:cTn id="82" presetID="0" presetClass="path" presetSubtype="0" accel="50000" decel="50000" fill="hold" grpId="3" nodeType="withEffect">
                                  <p:stCondLst>
                                    <p:cond delay="0"/>
                                  </p:stCondLst>
                                  <p:childTnLst>
                                    <p:animMotion origin="layout" path="M -3.88889E-6 -0.00023 L -0.20833 -0.00139 C -0.26666 -0.00185 -0.30329 -0.01065 -0.35 -0.00139 C -0.3967 0.00764 -0.45486 0.02338 -0.48854 0.0537 C -0.52222 0.08333 -0.54184 0.12708 -0.55243 0.1787 C -0.56302 0.23032 -0.55763 0.31273 -0.55243 0.36319 C -0.54722 0.41343 -0.53507 0.45046 -0.52083 0.48194 C -0.50659 0.51343 -0.48003 0.53819 -0.4651 0.54769 " pathEditMode="relative" rAng="0" ptsTypes="AAAAAAAA">
                                      <p:cBhvr>
                                        <p:cTn id="83" dur="2000" fill="hold"/>
                                        <p:tgtEl>
                                          <p:spTgt spid="6"/>
                                        </p:tgtEl>
                                        <p:attrNameLst>
                                          <p:attrName>ppt_x</p:attrName>
                                          <p:attrName>ppt_y</p:attrName>
                                        </p:attrNameLst>
                                      </p:cBhvr>
                                      <p:rCtr x="-27934" y="27130"/>
                                    </p:animMotion>
                                  </p:childTnLst>
                                </p:cTn>
                              </p:par>
                              <p:par>
                                <p:cTn id="84" presetID="0" presetClass="path" presetSubtype="0" accel="50000" decel="50000" fill="hold" grpId="3" nodeType="withEffect">
                                  <p:stCondLst>
                                    <p:cond delay="0"/>
                                  </p:stCondLst>
                                  <p:childTnLst>
                                    <p:animMotion origin="layout" path="M -3.88889E-6 5.55112E-17 C -0.00173 0.01968 -0.00347 0.03958 -0.00121 0.06366 C 0.00087 0.0875 0.00296 0.10579 0.0132 0.14398 C 0.02344 0.18218 0.04983 0.24213 0.06025 0.29329 C 0.07084 0.34444 0.0724 0.41713 0.0757 0.45 " pathEditMode="relative" rAng="0" ptsTypes="AAAAA">
                                      <p:cBhvr>
                                        <p:cTn id="85" dur="2000" fill="hold"/>
                                        <p:tgtEl>
                                          <p:spTgt spid="9"/>
                                        </p:tgtEl>
                                        <p:attrNameLst>
                                          <p:attrName>ppt_x</p:attrName>
                                          <p:attrName>ppt_y</p:attrName>
                                        </p:attrNameLst>
                                      </p:cBhvr>
                                      <p:rCtr x="3663" y="22500"/>
                                    </p:animMotion>
                                  </p:childTnLst>
                                </p:cTn>
                              </p:par>
                              <p:par>
                                <p:cTn id="86" presetID="0" presetClass="path" presetSubtype="0" accel="50000" decel="50000" fill="hold" grpId="3" nodeType="withEffect">
                                  <p:stCondLst>
                                    <p:cond delay="0"/>
                                  </p:stCondLst>
                                  <p:childTnLst>
                                    <p:animMotion origin="layout" path="M 0 0 C 0.00903 0.00556 0.03993 0.01944 0.05556 0.03565 C 0.07118 0.05231 0.08385 0.07222 0.09306 0.09838 C 0.10226 0.12431 0.10677 0.14884 0.11042 0.19144 C 0.11406 0.23449 0.11424 0.31736 0.11545 0.35185 " pathEditMode="relative" rAng="0" ptsTypes="AAAAA">
                                      <p:cBhvr>
                                        <p:cTn id="87" dur="2000" fill="hold"/>
                                        <p:tgtEl>
                                          <p:spTgt spid="10"/>
                                        </p:tgtEl>
                                        <p:attrNameLst>
                                          <p:attrName>ppt_x</p:attrName>
                                          <p:attrName>ppt_y</p:attrName>
                                        </p:attrNameLst>
                                      </p:cBhvr>
                                      <p:rCtr x="5764" y="17593"/>
                                    </p:animMotion>
                                  </p:childTnLst>
                                </p:cTn>
                              </p:par>
                              <p:par>
                                <p:cTn id="88" presetID="0" presetClass="path" presetSubtype="0" accel="50000" decel="50000" fill="hold" grpId="3" nodeType="withEffect">
                                  <p:stCondLst>
                                    <p:cond delay="0"/>
                                  </p:stCondLst>
                                  <p:childTnLst>
                                    <p:animMotion origin="layout" path="M -2.5E-6 -4.07407E-6 C 0.00452 -0.00601 0.01563 -0.02476 0.02743 -0.03564 C 0.03941 -0.04652 0.0533 -0.05717 0.07188 -0.06574 C 0.09063 -0.0743 0.11059 -0.08819 0.13924 -0.08773 C 0.16788 -0.08726 0.21511 -0.08125 0.24427 -0.06342 C 0.27344 -0.0456 0.29618 -0.01018 0.31424 0.01991 C 0.33229 0.05 0.3441 0.07824 0.35261 0.11644 C 0.36111 0.15463 0.36354 0.20996 0.36511 0.24977 C 0.36667 0.28959 0.3625 0.32894 0.36181 0.35093 " pathEditMode="relative" rAng="0" ptsTypes="AAAAAAAAA">
                                      <p:cBhvr>
                                        <p:cTn id="89" dur="2000" fill="hold"/>
                                        <p:tgtEl>
                                          <p:spTgt spid="8"/>
                                        </p:tgtEl>
                                        <p:attrNameLst>
                                          <p:attrName>ppt_x</p:attrName>
                                          <p:attrName>ppt_y</p:attrName>
                                        </p:attrNameLst>
                                      </p:cBhvr>
                                      <p:rCtr x="18264" y="13148"/>
                                    </p:animMotion>
                                  </p:childTnLst>
                                </p:cTn>
                              </p:par>
                              <p:par>
                                <p:cTn id="90" presetID="10" presetClass="exit" presetSubtype="0" fill="hold" grpId="1" nodeType="withEffect">
                                  <p:stCondLst>
                                    <p:cond delay="0"/>
                                  </p:stCondLst>
                                  <p:childTnLst>
                                    <p:animEffect transition="out" filter="fade">
                                      <p:cBhvr>
                                        <p:cTn id="91" dur="1500"/>
                                        <p:tgtEl>
                                          <p:spTgt spid="3074"/>
                                        </p:tgtEl>
                                      </p:cBhvr>
                                    </p:animEffect>
                                    <p:set>
                                      <p:cBhvr>
                                        <p:cTn id="92" dur="1" fill="hold">
                                          <p:stCondLst>
                                            <p:cond delay="1499"/>
                                          </p:stCondLst>
                                        </p:cTn>
                                        <p:tgtEl>
                                          <p:spTgt spid="3074"/>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nodeType="clickEffect">
                                  <p:stCondLst>
                                    <p:cond delay="0"/>
                                  </p:stCondLst>
                                  <p:childTnLst>
                                    <p:set>
                                      <p:cBhvr>
                                        <p:cTn id="114" dur="1" fill="hold">
                                          <p:stCondLst>
                                            <p:cond delay="0"/>
                                          </p:stCondLst>
                                        </p:cTn>
                                        <p:tgtEl>
                                          <p:spTgt spid="4"/>
                                        </p:tgtEl>
                                        <p:attrNameLst>
                                          <p:attrName>style.visibility</p:attrName>
                                        </p:attrNameLst>
                                      </p:cBhvr>
                                      <p:to>
                                        <p:strVal val="visible"/>
                                      </p:to>
                                    </p:set>
                                    <p:anim calcmode="lin" valueType="num">
                                      <p:cBhvr>
                                        <p:cTn id="115" dur="1500" fill="hold"/>
                                        <p:tgtEl>
                                          <p:spTgt spid="4"/>
                                        </p:tgtEl>
                                        <p:attrNameLst>
                                          <p:attrName>ppt_w</p:attrName>
                                        </p:attrNameLst>
                                      </p:cBhvr>
                                      <p:tavLst>
                                        <p:tav tm="0">
                                          <p:val>
                                            <p:fltVal val="0"/>
                                          </p:val>
                                        </p:tav>
                                        <p:tav tm="100000">
                                          <p:val>
                                            <p:strVal val="#ppt_w"/>
                                          </p:val>
                                        </p:tav>
                                      </p:tavLst>
                                    </p:anim>
                                    <p:anim calcmode="lin" valueType="num">
                                      <p:cBhvr>
                                        <p:cTn id="116" dur="1500" fill="hold"/>
                                        <p:tgtEl>
                                          <p:spTgt spid="4"/>
                                        </p:tgtEl>
                                        <p:attrNameLst>
                                          <p:attrName>ppt_h</p:attrName>
                                        </p:attrNameLst>
                                      </p:cBhvr>
                                      <p:tavLst>
                                        <p:tav tm="0">
                                          <p:val>
                                            <p:fltVal val="0"/>
                                          </p:val>
                                        </p:tav>
                                        <p:tav tm="100000">
                                          <p:val>
                                            <p:strVal val="#ppt_h"/>
                                          </p:val>
                                        </p:tav>
                                      </p:tavLst>
                                    </p:anim>
                                  </p:childTnLst>
                                </p:cTn>
                              </p:par>
                              <p:par>
                                <p:cTn id="117" presetID="3" presetClass="emph" presetSubtype="10" fill="remove" grpId="4" nodeType="withEffect">
                                  <p:stCondLst>
                                    <p:cond delay="0"/>
                                  </p:stCondLst>
                                  <p:childTnLst>
                                    <p:animClr clrSpc="hsl" dir="ccw">
                                      <p:cBhvr override="childStyle">
                                        <p:cTn id="118" dur="1500" fill="hold"/>
                                        <p:tgtEl>
                                          <p:spTgt spid="6"/>
                                        </p:tgtEl>
                                        <p:attrNameLst>
                                          <p:attrName>style.color</p:attrName>
                                        </p:attrNameLst>
                                      </p:cBhvr>
                                      <p:to>
                                        <a:srgbClr val="00FF00"/>
                                      </p:to>
                                    </p:animClr>
                                  </p:childTnLst>
                                </p:cTn>
                              </p:par>
                              <p:par>
                                <p:cTn id="119" presetID="3" presetClass="emph" presetSubtype="10" fill="remove" grpId="4" nodeType="withEffect">
                                  <p:stCondLst>
                                    <p:cond delay="0"/>
                                  </p:stCondLst>
                                  <p:childTnLst>
                                    <p:animClr clrSpc="hsl" dir="ccw">
                                      <p:cBhvr override="childStyle">
                                        <p:cTn id="120" dur="1500" fill="hold"/>
                                        <p:tgtEl>
                                          <p:spTgt spid="7"/>
                                        </p:tgtEl>
                                        <p:attrNameLst>
                                          <p:attrName>style.color</p:attrName>
                                        </p:attrNameLst>
                                      </p:cBhvr>
                                      <p:to>
                                        <a:srgbClr val="00FF00"/>
                                      </p:to>
                                    </p:animClr>
                                  </p:childTnLst>
                                </p:cTn>
                              </p:par>
                              <p:par>
                                <p:cTn id="121" presetID="3" presetClass="emph" presetSubtype="10" fill="remove" grpId="4" nodeType="withEffect">
                                  <p:stCondLst>
                                    <p:cond delay="0"/>
                                  </p:stCondLst>
                                  <p:childTnLst>
                                    <p:animClr clrSpc="hsl" dir="ccw">
                                      <p:cBhvr override="childStyle">
                                        <p:cTn id="122" dur="1500" fill="hold"/>
                                        <p:tgtEl>
                                          <p:spTgt spid="9"/>
                                        </p:tgtEl>
                                        <p:attrNameLst>
                                          <p:attrName>style.color</p:attrName>
                                        </p:attrNameLst>
                                      </p:cBhvr>
                                      <p:to>
                                        <a:srgbClr val="00FF00"/>
                                      </p:to>
                                    </p:animClr>
                                  </p:childTnLst>
                                </p:cTn>
                              </p:par>
                              <p:par>
                                <p:cTn id="123" presetID="3" presetClass="emph" presetSubtype="10" fill="remove" grpId="4" nodeType="withEffect">
                                  <p:stCondLst>
                                    <p:cond delay="0"/>
                                  </p:stCondLst>
                                  <p:childTnLst>
                                    <p:animClr clrSpc="hsl" dir="ccw">
                                      <p:cBhvr override="childStyle">
                                        <p:cTn id="124" dur="1500" fill="hold"/>
                                        <p:tgtEl>
                                          <p:spTgt spid="10"/>
                                        </p:tgtEl>
                                        <p:attrNameLst>
                                          <p:attrName>style.color</p:attrName>
                                        </p:attrNameLst>
                                      </p:cBhvr>
                                      <p:to>
                                        <a:srgbClr val="00FF00"/>
                                      </p:to>
                                    </p:animClr>
                                  </p:childTnLst>
                                </p:cTn>
                              </p:par>
                              <p:par>
                                <p:cTn id="125" presetID="3" presetClass="emph" presetSubtype="10" fill="remove" grpId="4" nodeType="withEffect">
                                  <p:stCondLst>
                                    <p:cond delay="0"/>
                                  </p:stCondLst>
                                  <p:childTnLst>
                                    <p:animClr clrSpc="hsl" dir="ccw">
                                      <p:cBhvr override="childStyle">
                                        <p:cTn id="126" dur="1500" fill="hold"/>
                                        <p:tgtEl>
                                          <p:spTgt spid="8"/>
                                        </p:tgtEl>
                                        <p:attrNameLst>
                                          <p:attrName>style.color</p:attrName>
                                        </p:attrNameLst>
                                      </p:cBhvr>
                                      <p:to>
                                        <a:srgbClr val="00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3074" grpId="0"/>
      <p:bldP spid="3074" grpId="1"/>
      <p:bldP spid="6" grpId="0"/>
      <p:bldP spid="6" grpId="2"/>
      <p:bldP spid="6" grpId="3"/>
      <p:bldP spid="6" grpId="4"/>
      <p:bldP spid="7" grpId="0"/>
      <p:bldP spid="7" grpId="2"/>
      <p:bldP spid="7" grpId="3"/>
      <p:bldP spid="7" grpId="4"/>
      <p:bldP spid="8" grpId="0"/>
      <p:bldP spid="8" grpId="2"/>
      <p:bldP spid="8" grpId="3"/>
      <p:bldP spid="8" grpId="4"/>
      <p:bldP spid="9" grpId="0"/>
      <p:bldP spid="9" grpId="2"/>
      <p:bldP spid="9" grpId="3"/>
      <p:bldP spid="9" grpId="4"/>
      <p:bldP spid="10" grpId="0"/>
      <p:bldP spid="10" grpId="2"/>
      <p:bldP spid="10" grpId="3"/>
      <p:bldP spid="10" grpId="4"/>
      <p:bldP spid="11" grpId="0"/>
      <p:bldP spid="13" grpId="0"/>
      <p:bldP spid="13" grpId="1"/>
      <p:bldP spid="14" grpId="0"/>
      <p:bldP spid="14" grpId="1"/>
      <p:bldP spid="17" grpId="0"/>
      <p:bldP spid="17" grpId="1"/>
      <p:bldP spid="3" grpId="0" animBg="1"/>
      <p:bldP spid="3"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89" r="4563"/>
          <a:stretch/>
        </p:blipFill>
        <p:spPr>
          <a:xfrm>
            <a:off x="0" y="-13504"/>
            <a:ext cx="9144000" cy="6871504"/>
          </a:xfrm>
          <a:prstGeom prst="rect">
            <a:avLst/>
          </a:prstGeom>
        </p:spPr>
      </p:pic>
      <p:sp>
        <p:nvSpPr>
          <p:cNvPr id="2" name="Title 1"/>
          <p:cNvSpPr>
            <a:spLocks noGrp="1"/>
          </p:cNvSpPr>
          <p:nvPr>
            <p:ph type="title"/>
          </p:nvPr>
        </p:nvSpPr>
        <p:spPr>
          <a:xfrm>
            <a:off x="457200" y="350838"/>
            <a:ext cx="8229600" cy="6049962"/>
          </a:xfrm>
        </p:spPr>
        <p:txBody>
          <a:bodyPr/>
          <a:lstStyle/>
          <a:p>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"The Spirit of the LORD is upon Me, Because He has anointed Me To preach the gospel to the poor; He has sent Me to heal the brokenhearted, To proclaim liberty to  the captives And recovery of sight to the blind,    To set at liberty those who        are oppressed;" </a:t>
            </a:r>
            <a:r>
              <a:rPr lang="en-US" alt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Luke 4:18 </a:t>
            </a:r>
          </a:p>
        </p:txBody>
      </p:sp>
      <p:sp>
        <p:nvSpPr>
          <p:cNvPr id="4" name="Rectangle 2"/>
          <p:cNvSpPr txBox="1">
            <a:spLocks noChangeArrowheads="1"/>
          </p:cNvSpPr>
          <p:nvPr/>
        </p:nvSpPr>
        <p:spPr bwMode="auto">
          <a:xfrm>
            <a:off x="533400" y="762000"/>
            <a:ext cx="2667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700" b="1" kern="1200" spc="50" dirty="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0000"/>
                </a:solidFill>
                <a:effectLst>
                  <a:glow rad="63500">
                    <a:schemeClr val="tx1"/>
                  </a:glow>
                  <a:outerShdw blurRad="38100" dist="38100" dir="2700000" algn="tl">
                    <a:srgbClr val="000000">
                      <a:alpha val="43137"/>
                    </a:srgbClr>
                  </a:outerShdw>
                </a:effectLst>
                <a:latin typeface="Calibri" panose="020F0502020204030204" pitchFamily="34" charset="0"/>
                <a:ea typeface="+mn-ea"/>
                <a:cs typeface="+mn-cs"/>
              </a:rPr>
              <a:t>He has</a:t>
            </a:r>
            <a:endParaRPr lang="en-US" altLang="en-US" sz="4000" b="1" i="1" kern="1200" spc="50" dirty="0">
              <a:ln w="11430"/>
              <a:solidFill>
                <a:srgbClr val="FF0000"/>
              </a:solidFill>
              <a:effectLst>
                <a:glow rad="63500">
                  <a:schemeClr val="tx1"/>
                </a:glow>
                <a:outerShdw blurRad="38100" dist="38100" dir="2700000" algn="tl">
                  <a:srgbClr val="000000">
                    <a:alpha val="43137"/>
                  </a:srgbClr>
                </a:outerShdw>
              </a:effectLst>
              <a:latin typeface="Calibri" panose="020F0502020204030204" pitchFamily="34" charset="0"/>
              <a:ea typeface="+mn-ea"/>
              <a:cs typeface="+mn-cs"/>
            </a:endParaRPr>
          </a:p>
        </p:txBody>
      </p:sp>
      <p:sp>
        <p:nvSpPr>
          <p:cNvPr id="6" name="Title 1"/>
          <p:cNvSpPr txBox="1">
            <a:spLocks/>
          </p:cNvSpPr>
          <p:nvPr/>
        </p:nvSpPr>
        <p:spPr bwMode="auto">
          <a:xfrm>
            <a:off x="685800" y="0"/>
            <a:ext cx="58674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0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1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The Spirit of the LORD</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Title 1"/>
          <p:cNvSpPr txBox="1">
            <a:spLocks/>
          </p:cNvSpPr>
          <p:nvPr/>
        </p:nvSpPr>
        <p:spPr bwMode="auto">
          <a:xfrm>
            <a:off x="3200400" y="685800"/>
            <a:ext cx="24384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He has</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Title 1"/>
          <p:cNvSpPr txBox="1">
            <a:spLocks/>
          </p:cNvSpPr>
          <p:nvPr/>
        </p:nvSpPr>
        <p:spPr bwMode="auto">
          <a:xfrm>
            <a:off x="838200" y="2057400"/>
            <a:ext cx="2438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0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He has</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Title 1"/>
          <p:cNvSpPr txBox="1">
            <a:spLocks/>
          </p:cNvSpPr>
          <p:nvPr/>
        </p:nvSpPr>
        <p:spPr bwMode="auto">
          <a:xfrm>
            <a:off x="3031766" y="679491"/>
            <a:ext cx="6553200" cy="457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preach the gospel </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the poor</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heal the brokenhearted</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proclaim liberty</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the captives </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the blind</a:t>
            </a:r>
          </a:p>
          <a:p>
            <a:pPr algn="l"/>
            <a:r>
              <a:rPr lang="en-US" sz="4000" b="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 set at </a:t>
            </a:r>
            <a:r>
              <a:rPr lang="en-US" sz="4000" b="1"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rPr>
              <a:t>liberty</a:t>
            </a:r>
            <a:endParaRPr lang="en-US" sz="4000" b="1" i="1" kern="1200" spc="50" dirty="0">
              <a:ln w="11430"/>
              <a:solidFill>
                <a:srgbClr val="CC00FF"/>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Title 1"/>
          <p:cNvSpPr txBox="1">
            <a:spLocks/>
          </p:cNvSpPr>
          <p:nvPr/>
        </p:nvSpPr>
        <p:spPr bwMode="auto">
          <a:xfrm>
            <a:off x="76200" y="1356519"/>
            <a:ext cx="1371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6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Title 1"/>
          <p:cNvSpPr txBox="1">
            <a:spLocks/>
          </p:cNvSpPr>
          <p:nvPr/>
        </p:nvSpPr>
        <p:spPr bwMode="auto">
          <a:xfrm>
            <a:off x="5105400" y="1341438"/>
            <a:ext cx="1371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0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1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2" name="Title 1"/>
          <p:cNvSpPr txBox="1">
            <a:spLocks/>
          </p:cNvSpPr>
          <p:nvPr/>
        </p:nvSpPr>
        <p:spPr bwMode="auto">
          <a:xfrm>
            <a:off x="4648200" y="2057400"/>
            <a:ext cx="1295400" cy="127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6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3" name="Title 1"/>
          <p:cNvSpPr txBox="1">
            <a:spLocks/>
          </p:cNvSpPr>
          <p:nvPr/>
        </p:nvSpPr>
        <p:spPr bwMode="auto">
          <a:xfrm>
            <a:off x="4572000" y="2682081"/>
            <a:ext cx="1371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1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4" name="Title 1"/>
          <p:cNvSpPr txBox="1">
            <a:spLocks/>
          </p:cNvSpPr>
          <p:nvPr/>
        </p:nvSpPr>
        <p:spPr bwMode="auto">
          <a:xfrm>
            <a:off x="2590800" y="3422248"/>
            <a:ext cx="1219200" cy="122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7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5" name="Title 1"/>
          <p:cNvSpPr txBox="1">
            <a:spLocks/>
          </p:cNvSpPr>
          <p:nvPr/>
        </p:nvSpPr>
        <p:spPr bwMode="auto">
          <a:xfrm>
            <a:off x="4648200" y="40386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2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6" name="Title 1"/>
          <p:cNvSpPr txBox="1">
            <a:spLocks/>
          </p:cNvSpPr>
          <p:nvPr/>
        </p:nvSpPr>
        <p:spPr bwMode="auto">
          <a:xfrm>
            <a:off x="914400" y="4694238"/>
            <a:ext cx="12954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100"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To</a:t>
            </a:r>
            <a:endParaRPr lang="en-US" sz="3200" b="1" i="1" kern="1200" spc="50" dirty="0">
              <a:ln w="1143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7" name="Rectangle 4"/>
          <p:cNvSpPr>
            <a:spLocks noChangeArrowheads="1"/>
          </p:cNvSpPr>
          <p:nvPr/>
        </p:nvSpPr>
        <p:spPr bwMode="auto">
          <a:xfrm>
            <a:off x="2743200" y="571500"/>
            <a:ext cx="1257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18" name="Rectangle 4"/>
          <p:cNvSpPr>
            <a:spLocks noChangeArrowheads="1"/>
          </p:cNvSpPr>
          <p:nvPr/>
        </p:nvSpPr>
        <p:spPr bwMode="auto">
          <a:xfrm>
            <a:off x="2743200" y="2400300"/>
            <a:ext cx="1257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19" name="Rectangle 4"/>
          <p:cNvSpPr>
            <a:spLocks noChangeArrowheads="1"/>
          </p:cNvSpPr>
          <p:nvPr/>
        </p:nvSpPr>
        <p:spPr bwMode="auto">
          <a:xfrm>
            <a:off x="2743200" y="4229100"/>
            <a:ext cx="12573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20" name="Rectangle 2"/>
          <p:cNvSpPr txBox="1">
            <a:spLocks noChangeArrowheads="1"/>
          </p:cNvSpPr>
          <p:nvPr/>
        </p:nvSpPr>
        <p:spPr bwMode="auto">
          <a:xfrm>
            <a:off x="1905000" y="4648200"/>
            <a:ext cx="495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FFFF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900" b="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Jesus is our king</a:t>
            </a:r>
            <a:endParaRPr lang="en-US" altLang="en-US" sz="4900" b="1" i="1" kern="1200" spc="50" dirty="0">
              <a:ln w="11430"/>
              <a:solidFill>
                <a:srgbClr val="FFFF0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21" name="Rectangle 4">
            <a:extLst>
              <a:ext uri="{FF2B5EF4-FFF2-40B4-BE49-F238E27FC236}">
                <a16:creationId xmlns:a16="http://schemas.microsoft.com/office/drawing/2014/main" id="{18EAF1F6-C4C5-4F30-A0DB-0E30FFBC696A}"/>
              </a:ext>
            </a:extLst>
          </p:cNvPr>
          <p:cNvSpPr>
            <a:spLocks noChangeArrowheads="1"/>
          </p:cNvSpPr>
          <p:nvPr/>
        </p:nvSpPr>
        <p:spPr bwMode="auto">
          <a:xfrm>
            <a:off x="2919469" y="1394199"/>
            <a:ext cx="858857" cy="68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22" name="Rectangle 4">
            <a:extLst>
              <a:ext uri="{FF2B5EF4-FFF2-40B4-BE49-F238E27FC236}">
                <a16:creationId xmlns:a16="http://schemas.microsoft.com/office/drawing/2014/main" id="{AB904EC5-369A-42CD-9B9B-B69E2CC5CADD}"/>
              </a:ext>
            </a:extLst>
          </p:cNvPr>
          <p:cNvSpPr>
            <a:spLocks noChangeArrowheads="1"/>
          </p:cNvSpPr>
          <p:nvPr/>
        </p:nvSpPr>
        <p:spPr bwMode="auto">
          <a:xfrm>
            <a:off x="2930487" y="1985256"/>
            <a:ext cx="845324" cy="71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23" name="Rectangle 4">
            <a:extLst>
              <a:ext uri="{FF2B5EF4-FFF2-40B4-BE49-F238E27FC236}">
                <a16:creationId xmlns:a16="http://schemas.microsoft.com/office/drawing/2014/main" id="{45B52852-CF90-4525-BF52-8C9593ECD0E8}"/>
              </a:ext>
            </a:extLst>
          </p:cNvPr>
          <p:cNvSpPr>
            <a:spLocks noChangeArrowheads="1"/>
          </p:cNvSpPr>
          <p:nvPr/>
        </p:nvSpPr>
        <p:spPr bwMode="auto">
          <a:xfrm>
            <a:off x="2930486" y="3202138"/>
            <a:ext cx="841849" cy="7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
        <p:nvSpPr>
          <p:cNvPr id="24" name="Rectangle 4">
            <a:extLst>
              <a:ext uri="{FF2B5EF4-FFF2-40B4-BE49-F238E27FC236}">
                <a16:creationId xmlns:a16="http://schemas.microsoft.com/office/drawing/2014/main" id="{E1F586B0-6846-401B-B68D-6B918ACE90F4}"/>
              </a:ext>
            </a:extLst>
          </p:cNvPr>
          <p:cNvSpPr>
            <a:spLocks noChangeArrowheads="1"/>
          </p:cNvSpPr>
          <p:nvPr/>
        </p:nvSpPr>
        <p:spPr bwMode="auto">
          <a:xfrm>
            <a:off x="2930486" y="3810578"/>
            <a:ext cx="834895" cy="71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spc="50" dirty="0">
                <a:ln w="11430">
                  <a:solidFill>
                    <a:schemeClr val="bg1"/>
                  </a:solidFill>
                </a:ln>
                <a:solidFill>
                  <a:schemeClr val="bg1"/>
                </a:solidFill>
                <a:effectLst/>
                <a:latin typeface="Calibri" panose="020F0502020204030204" pitchFamily="34" charset="0"/>
              </a:rPr>
              <a:t>to</a:t>
            </a:r>
          </a:p>
        </p:txBody>
      </p:sp>
    </p:spTree>
    <p:extLst>
      <p:ext uri="{BB962C8B-B14F-4D97-AF65-F5344CB8AC3E}">
        <p14:creationId xmlns:p14="http://schemas.microsoft.com/office/powerpoint/2010/main" val="392610681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Scale>
                                      <p:cBhvr>
                                        <p:cTn id="7" dur="11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100" decel="50000" fill="hold">
                                          <p:stCondLst>
                                            <p:cond delay="0"/>
                                          </p:stCondLst>
                                        </p:cTn>
                                        <p:tgtEl>
                                          <p:spTgt spid="2"/>
                                        </p:tgtEl>
                                        <p:attrNameLst>
                                          <p:attrName>ppt_x</p:attrName>
                                          <p:attrName>ppt_y</p:attrName>
                                        </p:attrNameLst>
                                      </p:cBhvr>
                                    </p:animMotion>
                                    <p:animEffect transition="in" filter="fade">
                                      <p:cBhvr>
                                        <p:cTn id="9" dur="1100"/>
                                        <p:tgtEl>
                                          <p:spTgt spid="2"/>
                                        </p:tgtEl>
                                      </p:cBhvr>
                                    </p:animEffect>
                                  </p:childTnLst>
                                </p:cTn>
                              </p:par>
                              <p:par>
                                <p:cTn id="10" presetID="47" presetClass="exit" presetSubtype="0" fill="hold" grpId="0" nodeType="withEffect">
                                  <p:stCondLst>
                                    <p:cond delay="100"/>
                                  </p:stCondLst>
                                  <p:childTnLst>
                                    <p:animEffect transition="out" filter="fade">
                                      <p:cBhvr>
                                        <p:cTn id="11" dur="1000"/>
                                        <p:tgtEl>
                                          <p:spTgt spid="20"/>
                                        </p:tgtEl>
                                      </p:cBhvr>
                                    </p:animEffect>
                                    <p:anim calcmode="lin" valueType="num">
                                      <p:cBhvr>
                                        <p:cTn id="12" dur="1000"/>
                                        <p:tgtEl>
                                          <p:spTgt spid="20"/>
                                        </p:tgtEl>
                                        <p:attrNameLst>
                                          <p:attrName>ppt_x</p:attrName>
                                        </p:attrNameLst>
                                      </p:cBhvr>
                                      <p:tavLst>
                                        <p:tav tm="0">
                                          <p:val>
                                            <p:strVal val="ppt_x"/>
                                          </p:val>
                                        </p:tav>
                                        <p:tav tm="100000">
                                          <p:val>
                                            <p:strVal val="ppt_x"/>
                                          </p:val>
                                        </p:tav>
                                      </p:tavLst>
                                    </p:anim>
                                    <p:anim calcmode="lin" valueType="num">
                                      <p:cBhvr>
                                        <p:cTn id="13" dur="1000"/>
                                        <p:tgtEl>
                                          <p:spTgt spid="20"/>
                                        </p:tgtEl>
                                        <p:attrNameLst>
                                          <p:attrName>ppt_y</p:attrName>
                                        </p:attrNameLst>
                                      </p:cBhvr>
                                      <p:tavLst>
                                        <p:tav tm="0">
                                          <p:val>
                                            <p:strVal val="ppt_y"/>
                                          </p:val>
                                        </p:tav>
                                        <p:tav tm="100000">
                                          <p:val>
                                            <p:strVal val="ppt_y-.1"/>
                                          </p:val>
                                        </p:tav>
                                      </p:tavLst>
                                    </p:anim>
                                    <p:set>
                                      <p:cBhvr>
                                        <p:cTn id="14" dur="1" fill="hold">
                                          <p:stCondLst>
                                            <p:cond delay="999"/>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3" presetClass="emph" presetSubtype="10" fill="hold" grpId="3" nodeType="withEffect">
                                  <p:stCondLst>
                                    <p:cond delay="0"/>
                                  </p:stCondLst>
                                  <p:childTnLst>
                                    <p:animClr clrSpc="hsl" dir="ccw">
                                      <p:cBhvr override="childStyle">
                                        <p:cTn id="39" dur="1000" fill="hold"/>
                                        <p:tgtEl>
                                          <p:spTgt spid="10"/>
                                        </p:tgtEl>
                                        <p:attrNameLst>
                                          <p:attrName>style.color</p:attrName>
                                        </p:attrNameLst>
                                      </p:cBhvr>
                                      <p:to>
                                        <a:srgbClr val="CC00FF"/>
                                      </p:to>
                                    </p:animClr>
                                  </p:childTnLst>
                                </p:cTn>
                              </p:par>
                              <p:par>
                                <p:cTn id="40" presetID="3" presetClass="emph" presetSubtype="10" fill="hold" grpId="2" nodeType="withEffect">
                                  <p:stCondLst>
                                    <p:cond delay="0"/>
                                  </p:stCondLst>
                                  <p:childTnLst>
                                    <p:animClr clrSpc="hsl" dir="ccw">
                                      <p:cBhvr override="childStyle">
                                        <p:cTn id="41" dur="1000" fill="hold"/>
                                        <p:tgtEl>
                                          <p:spTgt spid="11"/>
                                        </p:tgtEl>
                                        <p:attrNameLst>
                                          <p:attrName>style.color</p:attrName>
                                        </p:attrNameLst>
                                      </p:cBhvr>
                                      <p:to>
                                        <a:srgbClr val="CC00FF"/>
                                      </p:to>
                                    </p:animClr>
                                  </p:childTnLst>
                                </p:cTn>
                              </p:par>
                              <p:par>
                                <p:cTn id="42" presetID="3" presetClass="emph" presetSubtype="10" fill="hold" grpId="2" nodeType="withEffect">
                                  <p:stCondLst>
                                    <p:cond delay="0"/>
                                  </p:stCondLst>
                                  <p:childTnLst>
                                    <p:animClr clrSpc="hsl" dir="ccw">
                                      <p:cBhvr override="childStyle">
                                        <p:cTn id="43" dur="1000" fill="hold"/>
                                        <p:tgtEl>
                                          <p:spTgt spid="12"/>
                                        </p:tgtEl>
                                        <p:attrNameLst>
                                          <p:attrName>style.color</p:attrName>
                                        </p:attrNameLst>
                                      </p:cBhvr>
                                      <p:to>
                                        <a:srgbClr val="CC00FF"/>
                                      </p:to>
                                    </p:animClr>
                                  </p:childTnLst>
                                </p:cTn>
                              </p:par>
                              <p:par>
                                <p:cTn id="44" presetID="3" presetClass="emph" presetSubtype="10" fill="hold" grpId="2" nodeType="withEffect">
                                  <p:stCondLst>
                                    <p:cond delay="0"/>
                                  </p:stCondLst>
                                  <p:childTnLst>
                                    <p:animClr clrSpc="hsl" dir="ccw">
                                      <p:cBhvr override="childStyle">
                                        <p:cTn id="45" dur="1000" fill="hold"/>
                                        <p:tgtEl>
                                          <p:spTgt spid="13"/>
                                        </p:tgtEl>
                                        <p:attrNameLst>
                                          <p:attrName>style.color</p:attrName>
                                        </p:attrNameLst>
                                      </p:cBhvr>
                                      <p:to>
                                        <a:srgbClr val="CC00FF"/>
                                      </p:to>
                                    </p:animClr>
                                  </p:childTnLst>
                                </p:cTn>
                              </p:par>
                              <p:par>
                                <p:cTn id="46" presetID="3" presetClass="emph" presetSubtype="10" fill="hold" grpId="2" nodeType="withEffect">
                                  <p:stCondLst>
                                    <p:cond delay="0"/>
                                  </p:stCondLst>
                                  <p:childTnLst>
                                    <p:animClr clrSpc="hsl" dir="ccw">
                                      <p:cBhvr override="childStyle">
                                        <p:cTn id="47" dur="1000" fill="hold"/>
                                        <p:tgtEl>
                                          <p:spTgt spid="14"/>
                                        </p:tgtEl>
                                        <p:attrNameLst>
                                          <p:attrName>style.color</p:attrName>
                                        </p:attrNameLst>
                                      </p:cBhvr>
                                      <p:to>
                                        <a:srgbClr val="CC00FF"/>
                                      </p:to>
                                    </p:animClr>
                                  </p:childTnLst>
                                </p:cTn>
                              </p:par>
                              <p:par>
                                <p:cTn id="48" presetID="3" presetClass="emph" presetSubtype="10" fill="hold" grpId="2" nodeType="withEffect">
                                  <p:stCondLst>
                                    <p:cond delay="0"/>
                                  </p:stCondLst>
                                  <p:childTnLst>
                                    <p:animClr clrSpc="hsl" dir="ccw">
                                      <p:cBhvr override="childStyle">
                                        <p:cTn id="49" dur="1000" fill="hold"/>
                                        <p:tgtEl>
                                          <p:spTgt spid="15"/>
                                        </p:tgtEl>
                                        <p:attrNameLst>
                                          <p:attrName>style.color</p:attrName>
                                        </p:attrNameLst>
                                      </p:cBhvr>
                                      <p:to>
                                        <a:srgbClr val="CC00FF"/>
                                      </p:to>
                                    </p:animClr>
                                  </p:childTnLst>
                                </p:cTn>
                              </p:par>
                              <p:par>
                                <p:cTn id="50" presetID="3" presetClass="emph" presetSubtype="10" fill="hold" grpId="2" nodeType="withEffect">
                                  <p:stCondLst>
                                    <p:cond delay="0"/>
                                  </p:stCondLst>
                                  <p:childTnLst>
                                    <p:animClr clrSpc="hsl" dir="ccw">
                                      <p:cBhvr override="childStyle">
                                        <p:cTn id="51" dur="1000" fill="hold"/>
                                        <p:tgtEl>
                                          <p:spTgt spid="16"/>
                                        </p:tgtEl>
                                        <p:attrNameLst>
                                          <p:attrName>style.color</p:attrName>
                                        </p:attrNameLst>
                                      </p:cBhvr>
                                      <p:to>
                                        <a:srgbClr val="CC00FF"/>
                                      </p:to>
                                    </p:animClr>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5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25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0" presetClass="path" presetSubtype="0" accel="50000" decel="50000" fill="hold" grpId="1" nodeType="withEffect">
                                  <p:stCondLst>
                                    <p:cond delay="0"/>
                                  </p:stCondLst>
                                  <p:childTnLst>
                                    <p:animMotion origin="layout" path="M -3.33333E-6 2.22222E-6 C -0.00503 0.00879 -0.01632 0.03703 -0.0302 0.05324 C -0.04409 0.06944 -0.06423 0.0868 -0.08333 0.09722 C -0.10243 0.10764 -0.125 0.11366 -0.14427 0.11643 C -0.16354 0.11921 -0.18316 0.11852 -0.1993 0.11435 C -0.21545 0.11018 -0.22986 0.10092 -0.24132 0.0912 C -0.25277 0.08148 -0.26198 0.06967 -0.2684 0.05578 C -0.27482 0.0419 -0.27725 0.01759 -0.27951 0.00764 " pathEditMode="relative" rAng="0" ptsTypes="aaaaaaaa">
                                      <p:cBhvr>
                                        <p:cTn id="64" dur="2000" fill="hold"/>
                                        <p:tgtEl>
                                          <p:spTgt spid="7"/>
                                        </p:tgtEl>
                                        <p:attrNameLst>
                                          <p:attrName>ppt_x</p:attrName>
                                          <p:attrName>ppt_y</p:attrName>
                                        </p:attrNameLst>
                                      </p:cBhvr>
                                      <p:rCtr x="-13976" y="5949"/>
                                    </p:animMotion>
                                  </p:childTnLst>
                                </p:cTn>
                              </p:par>
                              <p:par>
                                <p:cTn id="65" presetID="0" presetClass="path" presetSubtype="0" accel="50000" decel="50000" fill="hold" grpId="1" nodeType="withEffect">
                                  <p:stCondLst>
                                    <p:cond delay="0"/>
                                  </p:stCondLst>
                                  <p:childTnLst>
                                    <p:animMotion origin="layout" path="M -3.33333E-6 1.51711E-6 C 0.03664 -0.00278 0.07118 -0.00995 0.11268 0.00185 C 0.15417 0.01364 0.21806 0.03399 0.24844 0.07054 C 0.27882 0.10708 0.2875 0.15911 0.29532 0.22063 C 0.30313 0.28214 0.30226 0.36263 0.29532 0.43987 C 0.28837 0.51711 0.26216 0.63344 0.25348 0.68432 " pathEditMode="relative" rAng="0" ptsTypes="aaaaaa">
                                      <p:cBhvr>
                                        <p:cTn id="66" dur="2000" fill="hold"/>
                                        <p:tgtEl>
                                          <p:spTgt spid="6"/>
                                        </p:tgtEl>
                                        <p:attrNameLst>
                                          <p:attrName>ppt_x</p:attrName>
                                          <p:attrName>ppt_y</p:attrName>
                                        </p:attrNameLst>
                                      </p:cBhvr>
                                      <p:rCtr x="15156" y="33719"/>
                                    </p:animMotion>
                                  </p:childTnLst>
                                </p:cTn>
                              </p:par>
                              <p:par>
                                <p:cTn id="67" presetID="0" presetClass="path" presetSubtype="0" accel="50000" decel="50000" fill="hold" grpId="1" nodeType="withEffect">
                                  <p:stCondLst>
                                    <p:cond delay="0"/>
                                  </p:stCondLst>
                                  <p:childTnLst>
                                    <p:animMotion origin="layout" path="M 2.77556E-17 -2.22222E-6 C -0.00191 0.01435 -0.01632 0.0588 -0.01111 0.08658 C -0.0059 0.11412 0.00833 0.15209 0.03073 0.16597 C 0.05313 0.17986 0.10243 0.1831 0.12309 0.16945 C 0.14375 0.15579 0.1526 0.11505 0.15469 0.08334 C 0.15677 0.05162 0.14826 0.00834 0.13576 -0.02129 C 0.12326 -0.05092 0.09844 -0.07268 0.08003 -0.09398 C 0.06163 -0.11528 0.04253 -0.13379 0.02569 -0.14953 C 0.00885 -0.16528 -0.01094 -0.18078 -0.02066 -0.18912 " pathEditMode="relative" rAng="0" ptsTypes="aaaaaaaaa">
                                      <p:cBhvr>
                                        <p:cTn id="68" dur="2000" fill="hold"/>
                                        <p:tgtEl>
                                          <p:spTgt spid="8"/>
                                        </p:tgtEl>
                                        <p:attrNameLst>
                                          <p:attrName>ppt_x</p:attrName>
                                          <p:attrName>ppt_y</p:attrName>
                                        </p:attrNameLst>
                                      </p:cBhvr>
                                      <p:rCtr x="6806" y="-301"/>
                                    </p:animMotion>
                                  </p:childTnLst>
                                </p:cTn>
                              </p:par>
                              <p:par>
                                <p:cTn id="69" presetID="10" presetClass="exit" presetSubtype="0" fill="hold" grpId="1" nodeType="withEffect">
                                  <p:stCondLst>
                                    <p:cond delay="0"/>
                                  </p:stCondLst>
                                  <p:childTnLst>
                                    <p:animEffect transition="out" filter="fade">
                                      <p:cBhvr>
                                        <p:cTn id="70" dur="1750"/>
                                        <p:tgtEl>
                                          <p:spTgt spid="2"/>
                                        </p:tgtEl>
                                      </p:cBhvr>
                                    </p:animEffect>
                                    <p:set>
                                      <p:cBhvr>
                                        <p:cTn id="71" dur="1" fill="hold">
                                          <p:stCondLst>
                                            <p:cond delay="1749"/>
                                          </p:stCondLst>
                                        </p:cTn>
                                        <p:tgtEl>
                                          <p:spTgt spid="2"/>
                                        </p:tgtEl>
                                        <p:attrNameLst>
                                          <p:attrName>style.visibility</p:attrName>
                                        </p:attrNameLst>
                                      </p:cBhvr>
                                      <p:to>
                                        <p:strVal val="hidden"/>
                                      </p:to>
                                    </p:set>
                                  </p:childTnLst>
                                </p:cTn>
                              </p:par>
                              <p:par>
                                <p:cTn id="72" presetID="0" presetClass="path" presetSubtype="0" accel="50000" decel="50000" fill="hold" grpId="3" nodeType="withEffect">
                                  <p:stCondLst>
                                    <p:cond delay="0"/>
                                  </p:stCondLst>
                                  <p:childTnLst>
                                    <p:animMotion origin="layout" path="M 0 4.07407E-6 L 0.11024 -0.06806 " pathEditMode="relative" rAng="0" ptsTypes="AA">
                                      <p:cBhvr>
                                        <p:cTn id="73" dur="1750" fill="hold"/>
                                        <p:tgtEl>
                                          <p:spTgt spid="14"/>
                                        </p:tgtEl>
                                        <p:attrNameLst>
                                          <p:attrName>ppt_x</p:attrName>
                                          <p:attrName>ppt_y</p:attrName>
                                        </p:attrNameLst>
                                      </p:cBhvr>
                                      <p:rCtr x="5503" y="-3403"/>
                                    </p:animMotion>
                                  </p:childTnLst>
                                </p:cTn>
                              </p:par>
                              <p:par>
                                <p:cTn id="74" presetID="0" presetClass="path" presetSubtype="0" accel="50000" decel="50000" fill="hold" grpId="3" nodeType="withEffect">
                                  <p:stCondLst>
                                    <p:cond delay="0"/>
                                  </p:stCondLst>
                                  <p:childTnLst>
                                    <p:animMotion origin="layout" path="M -3.33333E-6 1.48148E-6 L 0.28872 -0.26042 " pathEditMode="relative" rAng="0" ptsTypes="AA">
                                      <p:cBhvr>
                                        <p:cTn id="75" dur="1750" fill="hold"/>
                                        <p:tgtEl>
                                          <p:spTgt spid="16"/>
                                        </p:tgtEl>
                                        <p:attrNameLst>
                                          <p:attrName>ppt_x</p:attrName>
                                          <p:attrName>ppt_y</p:attrName>
                                        </p:attrNameLst>
                                      </p:cBhvr>
                                      <p:rCtr x="14427" y="-13032"/>
                                    </p:animMotion>
                                  </p:childTnLst>
                                </p:cTn>
                              </p:par>
                              <p:par>
                                <p:cTn id="76" presetID="0" presetClass="path" presetSubtype="0" accel="50000" decel="50000" fill="hold" grpId="3" nodeType="withEffect">
                                  <p:stCondLst>
                                    <p:cond delay="0"/>
                                  </p:stCondLst>
                                  <p:childTnLst>
                                    <p:animMotion origin="layout" path="M 3.33333E-6 -3.33333E-6 L -0.11979 -0.1625 " pathEditMode="relative" rAng="0" ptsTypes="AA">
                                      <p:cBhvr>
                                        <p:cTn id="77" dur="1750" fill="hold"/>
                                        <p:tgtEl>
                                          <p:spTgt spid="15"/>
                                        </p:tgtEl>
                                        <p:attrNameLst>
                                          <p:attrName>ppt_x</p:attrName>
                                          <p:attrName>ppt_y</p:attrName>
                                        </p:attrNameLst>
                                      </p:cBhvr>
                                      <p:rCtr x="-5990" y="-8125"/>
                                    </p:animMotion>
                                  </p:childTnLst>
                                </p:cTn>
                              </p:par>
                              <p:par>
                                <p:cTn id="78" presetID="0" presetClass="path" presetSubtype="0" accel="50000" decel="50000" fill="hold" grpId="3" nodeType="withEffect">
                                  <p:stCondLst>
                                    <p:cond delay="0"/>
                                  </p:stCondLst>
                                  <p:childTnLst>
                                    <p:animMotion origin="layout" path="M 0 0 L -0.11528 0.03356 " pathEditMode="relative" rAng="0" ptsTypes="AA">
                                      <p:cBhvr>
                                        <p:cTn id="79" dur="1750" fill="hold"/>
                                        <p:tgtEl>
                                          <p:spTgt spid="13"/>
                                        </p:tgtEl>
                                        <p:attrNameLst>
                                          <p:attrName>ppt_x</p:attrName>
                                          <p:attrName>ppt_y</p:attrName>
                                        </p:attrNameLst>
                                      </p:cBhvr>
                                      <p:rCtr x="-5764" y="1667"/>
                                    </p:animMotion>
                                  </p:childTnLst>
                                </p:cTn>
                              </p:par>
                              <p:par>
                                <p:cTn id="80" presetID="0" presetClass="path" presetSubtype="0" accel="50000" decel="50000" fill="hold" grpId="3" nodeType="withEffect">
                                  <p:stCondLst>
                                    <p:cond delay="0"/>
                                  </p:stCondLst>
                                  <p:childTnLst>
                                    <p:animMotion origin="layout" path="M 3.33333E-6 2.96296E-6 L -0.11997 0.12801 " pathEditMode="relative" rAng="0" ptsTypes="AA">
                                      <p:cBhvr>
                                        <p:cTn id="81" dur="1750" fill="hold"/>
                                        <p:tgtEl>
                                          <p:spTgt spid="12"/>
                                        </p:tgtEl>
                                        <p:attrNameLst>
                                          <p:attrName>ppt_x</p:attrName>
                                          <p:attrName>ppt_y</p:attrName>
                                        </p:attrNameLst>
                                      </p:cBhvr>
                                      <p:rCtr x="-6007" y="6389"/>
                                    </p:animMotion>
                                  </p:childTnLst>
                                </p:cTn>
                              </p:par>
                              <p:par>
                                <p:cTn id="82" presetID="0" presetClass="path" presetSubtype="0" accel="50000" decel="50000" fill="hold" grpId="3" nodeType="withEffect">
                                  <p:stCondLst>
                                    <p:cond delay="0"/>
                                  </p:stCondLst>
                                  <p:childTnLst>
                                    <p:animMotion origin="layout" path="M -3.33333E-6 3.7037E-7 L -0.17378 0.22917 " pathEditMode="relative" rAng="0" ptsTypes="AA">
                                      <p:cBhvr>
                                        <p:cTn id="83" dur="1750" fill="hold"/>
                                        <p:tgtEl>
                                          <p:spTgt spid="11"/>
                                        </p:tgtEl>
                                        <p:attrNameLst>
                                          <p:attrName>ppt_x</p:attrName>
                                          <p:attrName>ppt_y</p:attrName>
                                        </p:attrNameLst>
                                      </p:cBhvr>
                                      <p:rCtr x="-8698" y="11458"/>
                                    </p:animMotion>
                                  </p:childTnLst>
                                </p:cTn>
                              </p:par>
                              <p:par>
                                <p:cTn id="84" presetID="0" presetClass="path" presetSubtype="0" accel="50000" decel="50000" fill="hold" grpId="4" nodeType="withEffect">
                                  <p:stCondLst>
                                    <p:cond delay="0"/>
                                  </p:stCondLst>
                                  <p:childTnLst>
                                    <p:animMotion origin="layout" path="M -3.33333E-6 -4.44444E-6 L 0.37605 0.22639 " pathEditMode="relative" rAng="0" ptsTypes="AA">
                                      <p:cBhvr>
                                        <p:cTn id="85" dur="1750" fill="hold"/>
                                        <p:tgtEl>
                                          <p:spTgt spid="10"/>
                                        </p:tgtEl>
                                        <p:attrNameLst>
                                          <p:attrName>ppt_x</p:attrName>
                                          <p:attrName>ppt_y</p:attrName>
                                        </p:attrNameLst>
                                      </p:cBhvr>
                                      <p:rCtr x="18802" y="11319"/>
                                    </p:animMotion>
                                  </p:childTnLst>
                                </p:cTn>
                              </p:par>
                              <p:par>
                                <p:cTn id="86" presetID="23" presetClass="exit" presetSubtype="32" fill="hold" grpId="2" nodeType="withEffect">
                                  <p:stCondLst>
                                    <p:cond delay="0"/>
                                  </p:stCondLst>
                                  <p:childTnLst>
                                    <p:anim calcmode="lin" valueType="num">
                                      <p:cBhvr>
                                        <p:cTn id="87" dur="1750"/>
                                        <p:tgtEl>
                                          <p:spTgt spid="10"/>
                                        </p:tgtEl>
                                        <p:attrNameLst>
                                          <p:attrName>ppt_w</p:attrName>
                                        </p:attrNameLst>
                                      </p:cBhvr>
                                      <p:tavLst>
                                        <p:tav tm="0">
                                          <p:val>
                                            <p:strVal val="ppt_w"/>
                                          </p:val>
                                        </p:tav>
                                        <p:tav tm="100000">
                                          <p:val>
                                            <p:fltVal val="0"/>
                                          </p:val>
                                        </p:tav>
                                      </p:tavLst>
                                    </p:anim>
                                    <p:anim calcmode="lin" valueType="num">
                                      <p:cBhvr>
                                        <p:cTn id="88" dur="1750"/>
                                        <p:tgtEl>
                                          <p:spTgt spid="10"/>
                                        </p:tgtEl>
                                        <p:attrNameLst>
                                          <p:attrName>ppt_h</p:attrName>
                                        </p:attrNameLst>
                                      </p:cBhvr>
                                      <p:tavLst>
                                        <p:tav tm="0">
                                          <p:val>
                                            <p:strVal val="ppt_h"/>
                                          </p:val>
                                        </p:tav>
                                        <p:tav tm="100000">
                                          <p:val>
                                            <p:fltVal val="0"/>
                                          </p:val>
                                        </p:tav>
                                      </p:tavLst>
                                    </p:anim>
                                    <p:set>
                                      <p:cBhvr>
                                        <p:cTn id="89" dur="1" fill="hold">
                                          <p:stCondLst>
                                            <p:cond delay="1749"/>
                                          </p:stCondLst>
                                        </p:cTn>
                                        <p:tgtEl>
                                          <p:spTgt spid="10"/>
                                        </p:tgtEl>
                                        <p:attrNameLst>
                                          <p:attrName>style.visibility</p:attrName>
                                        </p:attrNameLst>
                                      </p:cBhvr>
                                      <p:to>
                                        <p:strVal val="hidden"/>
                                      </p:to>
                                    </p:set>
                                  </p:childTnLst>
                                </p:cTn>
                              </p:par>
                              <p:par>
                                <p:cTn id="90" presetID="23" presetClass="exit" presetSubtype="32" fill="hold" grpId="1" nodeType="withEffect">
                                  <p:stCondLst>
                                    <p:cond delay="0"/>
                                  </p:stCondLst>
                                  <p:childTnLst>
                                    <p:anim calcmode="lin" valueType="num">
                                      <p:cBhvr>
                                        <p:cTn id="91" dur="1750"/>
                                        <p:tgtEl>
                                          <p:spTgt spid="11"/>
                                        </p:tgtEl>
                                        <p:attrNameLst>
                                          <p:attrName>ppt_w</p:attrName>
                                        </p:attrNameLst>
                                      </p:cBhvr>
                                      <p:tavLst>
                                        <p:tav tm="0">
                                          <p:val>
                                            <p:strVal val="ppt_w"/>
                                          </p:val>
                                        </p:tav>
                                        <p:tav tm="100000">
                                          <p:val>
                                            <p:fltVal val="0"/>
                                          </p:val>
                                        </p:tav>
                                      </p:tavLst>
                                    </p:anim>
                                    <p:anim calcmode="lin" valueType="num">
                                      <p:cBhvr>
                                        <p:cTn id="92" dur="1750"/>
                                        <p:tgtEl>
                                          <p:spTgt spid="11"/>
                                        </p:tgtEl>
                                        <p:attrNameLst>
                                          <p:attrName>ppt_h</p:attrName>
                                        </p:attrNameLst>
                                      </p:cBhvr>
                                      <p:tavLst>
                                        <p:tav tm="0">
                                          <p:val>
                                            <p:strVal val="ppt_h"/>
                                          </p:val>
                                        </p:tav>
                                        <p:tav tm="100000">
                                          <p:val>
                                            <p:fltVal val="0"/>
                                          </p:val>
                                        </p:tav>
                                      </p:tavLst>
                                    </p:anim>
                                    <p:set>
                                      <p:cBhvr>
                                        <p:cTn id="93" dur="1" fill="hold">
                                          <p:stCondLst>
                                            <p:cond delay="1749"/>
                                          </p:stCondLst>
                                        </p:cTn>
                                        <p:tgtEl>
                                          <p:spTgt spid="11"/>
                                        </p:tgtEl>
                                        <p:attrNameLst>
                                          <p:attrName>style.visibility</p:attrName>
                                        </p:attrNameLst>
                                      </p:cBhvr>
                                      <p:to>
                                        <p:strVal val="hidden"/>
                                      </p:to>
                                    </p:set>
                                  </p:childTnLst>
                                </p:cTn>
                              </p:par>
                              <p:par>
                                <p:cTn id="94" presetID="23" presetClass="exit" presetSubtype="32" fill="hold" grpId="1" nodeType="withEffect">
                                  <p:stCondLst>
                                    <p:cond delay="0"/>
                                  </p:stCondLst>
                                  <p:childTnLst>
                                    <p:anim calcmode="lin" valueType="num">
                                      <p:cBhvr>
                                        <p:cTn id="95" dur="1750"/>
                                        <p:tgtEl>
                                          <p:spTgt spid="12"/>
                                        </p:tgtEl>
                                        <p:attrNameLst>
                                          <p:attrName>ppt_w</p:attrName>
                                        </p:attrNameLst>
                                      </p:cBhvr>
                                      <p:tavLst>
                                        <p:tav tm="0">
                                          <p:val>
                                            <p:strVal val="ppt_w"/>
                                          </p:val>
                                        </p:tav>
                                        <p:tav tm="100000">
                                          <p:val>
                                            <p:fltVal val="0"/>
                                          </p:val>
                                        </p:tav>
                                      </p:tavLst>
                                    </p:anim>
                                    <p:anim calcmode="lin" valueType="num">
                                      <p:cBhvr>
                                        <p:cTn id="96" dur="1750"/>
                                        <p:tgtEl>
                                          <p:spTgt spid="12"/>
                                        </p:tgtEl>
                                        <p:attrNameLst>
                                          <p:attrName>ppt_h</p:attrName>
                                        </p:attrNameLst>
                                      </p:cBhvr>
                                      <p:tavLst>
                                        <p:tav tm="0">
                                          <p:val>
                                            <p:strVal val="ppt_h"/>
                                          </p:val>
                                        </p:tav>
                                        <p:tav tm="100000">
                                          <p:val>
                                            <p:fltVal val="0"/>
                                          </p:val>
                                        </p:tav>
                                      </p:tavLst>
                                    </p:anim>
                                    <p:set>
                                      <p:cBhvr>
                                        <p:cTn id="97" dur="1" fill="hold">
                                          <p:stCondLst>
                                            <p:cond delay="1749"/>
                                          </p:stCondLst>
                                        </p:cTn>
                                        <p:tgtEl>
                                          <p:spTgt spid="12"/>
                                        </p:tgtEl>
                                        <p:attrNameLst>
                                          <p:attrName>style.visibility</p:attrName>
                                        </p:attrNameLst>
                                      </p:cBhvr>
                                      <p:to>
                                        <p:strVal val="hidden"/>
                                      </p:to>
                                    </p:set>
                                  </p:childTnLst>
                                </p:cTn>
                              </p:par>
                              <p:par>
                                <p:cTn id="98" presetID="23" presetClass="exit" presetSubtype="32" fill="hold" grpId="1" nodeType="withEffect">
                                  <p:stCondLst>
                                    <p:cond delay="0"/>
                                  </p:stCondLst>
                                  <p:childTnLst>
                                    <p:anim calcmode="lin" valueType="num">
                                      <p:cBhvr>
                                        <p:cTn id="99" dur="1750"/>
                                        <p:tgtEl>
                                          <p:spTgt spid="13"/>
                                        </p:tgtEl>
                                        <p:attrNameLst>
                                          <p:attrName>ppt_w</p:attrName>
                                        </p:attrNameLst>
                                      </p:cBhvr>
                                      <p:tavLst>
                                        <p:tav tm="0">
                                          <p:val>
                                            <p:strVal val="ppt_w"/>
                                          </p:val>
                                        </p:tav>
                                        <p:tav tm="100000">
                                          <p:val>
                                            <p:fltVal val="0"/>
                                          </p:val>
                                        </p:tav>
                                      </p:tavLst>
                                    </p:anim>
                                    <p:anim calcmode="lin" valueType="num">
                                      <p:cBhvr>
                                        <p:cTn id="100" dur="1750"/>
                                        <p:tgtEl>
                                          <p:spTgt spid="13"/>
                                        </p:tgtEl>
                                        <p:attrNameLst>
                                          <p:attrName>ppt_h</p:attrName>
                                        </p:attrNameLst>
                                      </p:cBhvr>
                                      <p:tavLst>
                                        <p:tav tm="0">
                                          <p:val>
                                            <p:strVal val="ppt_h"/>
                                          </p:val>
                                        </p:tav>
                                        <p:tav tm="100000">
                                          <p:val>
                                            <p:fltVal val="0"/>
                                          </p:val>
                                        </p:tav>
                                      </p:tavLst>
                                    </p:anim>
                                    <p:set>
                                      <p:cBhvr>
                                        <p:cTn id="101" dur="1" fill="hold">
                                          <p:stCondLst>
                                            <p:cond delay="1749"/>
                                          </p:stCondLst>
                                        </p:cTn>
                                        <p:tgtEl>
                                          <p:spTgt spid="13"/>
                                        </p:tgtEl>
                                        <p:attrNameLst>
                                          <p:attrName>style.visibility</p:attrName>
                                        </p:attrNameLst>
                                      </p:cBhvr>
                                      <p:to>
                                        <p:strVal val="hidden"/>
                                      </p:to>
                                    </p:set>
                                  </p:childTnLst>
                                </p:cTn>
                              </p:par>
                              <p:par>
                                <p:cTn id="102" presetID="23" presetClass="exit" presetSubtype="32" fill="hold" grpId="1" nodeType="withEffect">
                                  <p:stCondLst>
                                    <p:cond delay="0"/>
                                  </p:stCondLst>
                                  <p:childTnLst>
                                    <p:anim calcmode="lin" valueType="num">
                                      <p:cBhvr>
                                        <p:cTn id="103" dur="1750"/>
                                        <p:tgtEl>
                                          <p:spTgt spid="14"/>
                                        </p:tgtEl>
                                        <p:attrNameLst>
                                          <p:attrName>ppt_w</p:attrName>
                                        </p:attrNameLst>
                                      </p:cBhvr>
                                      <p:tavLst>
                                        <p:tav tm="0">
                                          <p:val>
                                            <p:strVal val="ppt_w"/>
                                          </p:val>
                                        </p:tav>
                                        <p:tav tm="100000">
                                          <p:val>
                                            <p:fltVal val="0"/>
                                          </p:val>
                                        </p:tav>
                                      </p:tavLst>
                                    </p:anim>
                                    <p:anim calcmode="lin" valueType="num">
                                      <p:cBhvr>
                                        <p:cTn id="104" dur="1750"/>
                                        <p:tgtEl>
                                          <p:spTgt spid="14"/>
                                        </p:tgtEl>
                                        <p:attrNameLst>
                                          <p:attrName>ppt_h</p:attrName>
                                        </p:attrNameLst>
                                      </p:cBhvr>
                                      <p:tavLst>
                                        <p:tav tm="0">
                                          <p:val>
                                            <p:strVal val="ppt_h"/>
                                          </p:val>
                                        </p:tav>
                                        <p:tav tm="100000">
                                          <p:val>
                                            <p:fltVal val="0"/>
                                          </p:val>
                                        </p:tav>
                                      </p:tavLst>
                                    </p:anim>
                                    <p:set>
                                      <p:cBhvr>
                                        <p:cTn id="105" dur="1" fill="hold">
                                          <p:stCondLst>
                                            <p:cond delay="1749"/>
                                          </p:stCondLst>
                                        </p:cTn>
                                        <p:tgtEl>
                                          <p:spTgt spid="14"/>
                                        </p:tgtEl>
                                        <p:attrNameLst>
                                          <p:attrName>style.visibility</p:attrName>
                                        </p:attrNameLst>
                                      </p:cBhvr>
                                      <p:to>
                                        <p:strVal val="hidden"/>
                                      </p:to>
                                    </p:set>
                                  </p:childTnLst>
                                </p:cTn>
                              </p:par>
                              <p:par>
                                <p:cTn id="106" presetID="23" presetClass="exit" presetSubtype="32" fill="hold" grpId="1" nodeType="withEffect">
                                  <p:stCondLst>
                                    <p:cond delay="0"/>
                                  </p:stCondLst>
                                  <p:childTnLst>
                                    <p:anim calcmode="lin" valueType="num">
                                      <p:cBhvr>
                                        <p:cTn id="107" dur="1750"/>
                                        <p:tgtEl>
                                          <p:spTgt spid="15"/>
                                        </p:tgtEl>
                                        <p:attrNameLst>
                                          <p:attrName>ppt_w</p:attrName>
                                        </p:attrNameLst>
                                      </p:cBhvr>
                                      <p:tavLst>
                                        <p:tav tm="0">
                                          <p:val>
                                            <p:strVal val="ppt_w"/>
                                          </p:val>
                                        </p:tav>
                                        <p:tav tm="100000">
                                          <p:val>
                                            <p:fltVal val="0"/>
                                          </p:val>
                                        </p:tav>
                                      </p:tavLst>
                                    </p:anim>
                                    <p:anim calcmode="lin" valueType="num">
                                      <p:cBhvr>
                                        <p:cTn id="108" dur="1750"/>
                                        <p:tgtEl>
                                          <p:spTgt spid="15"/>
                                        </p:tgtEl>
                                        <p:attrNameLst>
                                          <p:attrName>ppt_h</p:attrName>
                                        </p:attrNameLst>
                                      </p:cBhvr>
                                      <p:tavLst>
                                        <p:tav tm="0">
                                          <p:val>
                                            <p:strVal val="ppt_h"/>
                                          </p:val>
                                        </p:tav>
                                        <p:tav tm="100000">
                                          <p:val>
                                            <p:fltVal val="0"/>
                                          </p:val>
                                        </p:tav>
                                      </p:tavLst>
                                    </p:anim>
                                    <p:set>
                                      <p:cBhvr>
                                        <p:cTn id="109" dur="1" fill="hold">
                                          <p:stCondLst>
                                            <p:cond delay="1749"/>
                                          </p:stCondLst>
                                        </p:cTn>
                                        <p:tgtEl>
                                          <p:spTgt spid="15"/>
                                        </p:tgtEl>
                                        <p:attrNameLst>
                                          <p:attrName>style.visibility</p:attrName>
                                        </p:attrNameLst>
                                      </p:cBhvr>
                                      <p:to>
                                        <p:strVal val="hidden"/>
                                      </p:to>
                                    </p:set>
                                  </p:childTnLst>
                                </p:cTn>
                              </p:par>
                              <p:par>
                                <p:cTn id="110" presetID="23" presetClass="exit" presetSubtype="32" fill="hold" grpId="1" nodeType="withEffect">
                                  <p:stCondLst>
                                    <p:cond delay="0"/>
                                  </p:stCondLst>
                                  <p:childTnLst>
                                    <p:anim calcmode="lin" valueType="num">
                                      <p:cBhvr>
                                        <p:cTn id="111" dur="1750"/>
                                        <p:tgtEl>
                                          <p:spTgt spid="16"/>
                                        </p:tgtEl>
                                        <p:attrNameLst>
                                          <p:attrName>ppt_w</p:attrName>
                                        </p:attrNameLst>
                                      </p:cBhvr>
                                      <p:tavLst>
                                        <p:tav tm="0">
                                          <p:val>
                                            <p:strVal val="ppt_w"/>
                                          </p:val>
                                        </p:tav>
                                        <p:tav tm="100000">
                                          <p:val>
                                            <p:fltVal val="0"/>
                                          </p:val>
                                        </p:tav>
                                      </p:tavLst>
                                    </p:anim>
                                    <p:anim calcmode="lin" valueType="num">
                                      <p:cBhvr>
                                        <p:cTn id="112" dur="1750"/>
                                        <p:tgtEl>
                                          <p:spTgt spid="16"/>
                                        </p:tgtEl>
                                        <p:attrNameLst>
                                          <p:attrName>ppt_h</p:attrName>
                                        </p:attrNameLst>
                                      </p:cBhvr>
                                      <p:tavLst>
                                        <p:tav tm="0">
                                          <p:val>
                                            <p:strVal val="ppt_h"/>
                                          </p:val>
                                        </p:tav>
                                        <p:tav tm="100000">
                                          <p:val>
                                            <p:fltVal val="0"/>
                                          </p:val>
                                        </p:tav>
                                      </p:tavLst>
                                    </p:anim>
                                    <p:set>
                                      <p:cBhvr>
                                        <p:cTn id="113" dur="1" fill="hold">
                                          <p:stCondLst>
                                            <p:cond delay="1749"/>
                                          </p:stCondLst>
                                        </p:cTn>
                                        <p:tgtEl>
                                          <p:spTgt spid="16"/>
                                        </p:tgtEl>
                                        <p:attrNameLst>
                                          <p:attrName>style.visibility</p:attrName>
                                        </p:attrNameLst>
                                      </p:cBhvr>
                                      <p:to>
                                        <p:strVal val="hidden"/>
                                      </p:to>
                                    </p:se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fade">
                                      <p:cBhvr>
                                        <p:cTn id="117" dur="100"/>
                                        <p:tgtEl>
                                          <p:spTgt spid="4"/>
                                        </p:tgtEl>
                                      </p:cBhvr>
                                    </p:animEffect>
                                  </p:childTnLst>
                                </p:cTn>
                              </p:par>
                              <p:par>
                                <p:cTn id="118" presetID="10" presetClass="exit" presetSubtype="0" fill="hold" grpId="3" nodeType="withEffect">
                                  <p:stCondLst>
                                    <p:cond delay="0"/>
                                  </p:stCondLst>
                                  <p:childTnLst>
                                    <p:animEffect transition="out" filter="fade">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9">
                                            <p:txEl>
                                              <p:pRg st="0" end="0"/>
                                            </p:txEl>
                                          </p:spTgt>
                                        </p:tgtEl>
                                        <p:attrNameLst>
                                          <p:attrName>style.visibility</p:attrName>
                                        </p:attrNameLst>
                                      </p:cBhvr>
                                      <p:to>
                                        <p:strVal val="visible"/>
                                      </p:to>
                                    </p:set>
                                    <p:animEffect transition="in" filter="wipe(left)">
                                      <p:cBhvr>
                                        <p:cTn id="128" dur="500"/>
                                        <p:tgtEl>
                                          <p:spTgt spid="9">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9">
                                            <p:txEl>
                                              <p:pRg st="1" end="1"/>
                                            </p:txEl>
                                          </p:spTgt>
                                        </p:tgtEl>
                                        <p:attrNameLst>
                                          <p:attrName>style.visibility</p:attrName>
                                        </p:attrNameLst>
                                      </p:cBhvr>
                                      <p:to>
                                        <p:strVal val="visible"/>
                                      </p:to>
                                    </p:set>
                                    <p:animEffect transition="in" filter="wipe(left)">
                                      <p:cBhvr>
                                        <p:cTn id="133" dur="500"/>
                                        <p:tgtEl>
                                          <p:spTgt spid="9">
                                            <p:txEl>
                                              <p:pRg st="1" end="1"/>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9">
                                            <p:txEl>
                                              <p:pRg st="2" end="2"/>
                                            </p:txEl>
                                          </p:spTgt>
                                        </p:tgtEl>
                                        <p:attrNameLst>
                                          <p:attrName>style.visibility</p:attrName>
                                        </p:attrNameLst>
                                      </p:cBhvr>
                                      <p:to>
                                        <p:strVal val="visible"/>
                                      </p:to>
                                    </p:set>
                                    <p:animEffect transition="in" filter="wipe(left)">
                                      <p:cBhvr>
                                        <p:cTn id="138" dur="500"/>
                                        <p:tgtEl>
                                          <p:spTgt spid="9">
                                            <p:txEl>
                                              <p:pRg st="2" end="2"/>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9">
                                            <p:txEl>
                                              <p:pRg st="3" end="3"/>
                                            </p:txEl>
                                          </p:spTgt>
                                        </p:tgtEl>
                                        <p:attrNameLst>
                                          <p:attrName>style.visibility</p:attrName>
                                        </p:attrNameLst>
                                      </p:cBhvr>
                                      <p:to>
                                        <p:strVal val="visible"/>
                                      </p:to>
                                    </p:set>
                                    <p:animEffect transition="in" filter="wipe(left)">
                                      <p:cBhvr>
                                        <p:cTn id="143" dur="500"/>
                                        <p:tgtEl>
                                          <p:spTgt spid="9">
                                            <p:txEl>
                                              <p:pRg st="3" end="3"/>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9">
                                            <p:txEl>
                                              <p:pRg st="4" end="4"/>
                                            </p:txEl>
                                          </p:spTgt>
                                        </p:tgtEl>
                                        <p:attrNameLst>
                                          <p:attrName>style.visibility</p:attrName>
                                        </p:attrNameLst>
                                      </p:cBhvr>
                                      <p:to>
                                        <p:strVal val="visible"/>
                                      </p:to>
                                    </p:set>
                                    <p:animEffect transition="in" filter="wipe(left)">
                                      <p:cBhvr>
                                        <p:cTn id="148" dur="500"/>
                                        <p:tgtEl>
                                          <p:spTgt spid="9">
                                            <p:txEl>
                                              <p:pRg st="4" end="4"/>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nodeType="clickEffect">
                                  <p:stCondLst>
                                    <p:cond delay="0"/>
                                  </p:stCondLst>
                                  <p:childTnLst>
                                    <p:set>
                                      <p:cBhvr>
                                        <p:cTn id="152" dur="1" fill="hold">
                                          <p:stCondLst>
                                            <p:cond delay="0"/>
                                          </p:stCondLst>
                                        </p:cTn>
                                        <p:tgtEl>
                                          <p:spTgt spid="9">
                                            <p:txEl>
                                              <p:pRg st="5" end="5"/>
                                            </p:txEl>
                                          </p:spTgt>
                                        </p:tgtEl>
                                        <p:attrNameLst>
                                          <p:attrName>style.visibility</p:attrName>
                                        </p:attrNameLst>
                                      </p:cBhvr>
                                      <p:to>
                                        <p:strVal val="visible"/>
                                      </p:to>
                                    </p:set>
                                    <p:animEffect transition="in" filter="wipe(left)">
                                      <p:cBhvr>
                                        <p:cTn id="153" dur="500"/>
                                        <p:tgtEl>
                                          <p:spTgt spid="9">
                                            <p:txEl>
                                              <p:pRg st="5" end="5"/>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nodeType="clickEffect">
                                  <p:stCondLst>
                                    <p:cond delay="0"/>
                                  </p:stCondLst>
                                  <p:childTnLst>
                                    <p:set>
                                      <p:cBhvr>
                                        <p:cTn id="157" dur="1" fill="hold">
                                          <p:stCondLst>
                                            <p:cond delay="0"/>
                                          </p:stCondLst>
                                        </p:cTn>
                                        <p:tgtEl>
                                          <p:spTgt spid="9">
                                            <p:txEl>
                                              <p:pRg st="6" end="6"/>
                                            </p:txEl>
                                          </p:spTgt>
                                        </p:tgtEl>
                                        <p:attrNameLst>
                                          <p:attrName>style.visibility</p:attrName>
                                        </p:attrNameLst>
                                      </p:cBhvr>
                                      <p:to>
                                        <p:strVal val="visible"/>
                                      </p:to>
                                    </p:set>
                                    <p:animEffect transition="in" filter="wipe(left)">
                                      <p:cBhvr>
                                        <p:cTn id="158" dur="500"/>
                                        <p:tgtEl>
                                          <p:spTgt spid="9">
                                            <p:txEl>
                                              <p:pRg st="6" end="6"/>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0" presetClass="entr" presetSubtype="0" fill="hold" grpId="0" nodeType="clickEffect">
                                  <p:stCondLst>
                                    <p:cond delay="0"/>
                                  </p:stCondLst>
                                  <p:childTnLst>
                                    <p:set>
                                      <p:cBhvr>
                                        <p:cTn id="162" dur="1" fill="hold">
                                          <p:stCondLst>
                                            <p:cond delay="0"/>
                                          </p:stCondLst>
                                        </p:cTn>
                                        <p:tgtEl>
                                          <p:spTgt spid="18"/>
                                        </p:tgtEl>
                                        <p:attrNameLst>
                                          <p:attrName>style.visibility</p:attrName>
                                        </p:attrNameLst>
                                      </p:cBhvr>
                                      <p:to>
                                        <p:strVal val="visible"/>
                                      </p:to>
                                    </p:set>
                                    <p:animEffect transition="in" filter="dissolve">
                                      <p:cBhvr>
                                        <p:cTn id="163" dur="500">
                                          <p:stCondLst>
                                            <p:cond delay="0"/>
                                          </p:stCondLst>
                                        </p:cTn>
                                        <p:tgtEl>
                                          <p:spTgt spid="18"/>
                                        </p:tgtEl>
                                      </p:cBhvr>
                                    </p:animEffect>
                                    <p:anim to="" calcmode="lin" valueType="num">
                                      <p:cBhvr>
                                        <p:cTn id="16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65"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66" presetID="0" presetClass="entr" presetSubtype="0" fill="hold" grpId="0" nodeType="withEffect">
                                  <p:stCondLst>
                                    <p:cond delay="0"/>
                                  </p:stCondLst>
                                  <p:childTnLst>
                                    <p:set>
                                      <p:cBhvr>
                                        <p:cTn id="167" dur="1" fill="hold">
                                          <p:stCondLst>
                                            <p:cond delay="0"/>
                                          </p:stCondLst>
                                        </p:cTn>
                                        <p:tgtEl>
                                          <p:spTgt spid="19"/>
                                        </p:tgtEl>
                                        <p:attrNameLst>
                                          <p:attrName>style.visibility</p:attrName>
                                        </p:attrNameLst>
                                      </p:cBhvr>
                                      <p:to>
                                        <p:strVal val="visible"/>
                                      </p:to>
                                    </p:set>
                                    <p:animEffect transition="in" filter="dissolve">
                                      <p:cBhvr>
                                        <p:cTn id="168" dur="500">
                                          <p:stCondLst>
                                            <p:cond delay="0"/>
                                          </p:stCondLst>
                                        </p:cTn>
                                        <p:tgtEl>
                                          <p:spTgt spid="19"/>
                                        </p:tgtEl>
                                      </p:cBhvr>
                                    </p:animEffect>
                                    <p:anim to="" calcmode="lin" valueType="num">
                                      <p:cBhvr>
                                        <p:cTn id="16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70"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171" presetID="0" presetClass="entr" presetSubtype="0" fill="hold" grpId="0" nodeType="withEffect">
                                  <p:stCondLst>
                                    <p:cond delay="0"/>
                                  </p:stCondLst>
                                  <p:childTnLst>
                                    <p:set>
                                      <p:cBhvr>
                                        <p:cTn id="172" dur="1" fill="hold">
                                          <p:stCondLst>
                                            <p:cond delay="0"/>
                                          </p:stCondLst>
                                        </p:cTn>
                                        <p:tgtEl>
                                          <p:spTgt spid="17"/>
                                        </p:tgtEl>
                                        <p:attrNameLst>
                                          <p:attrName>style.visibility</p:attrName>
                                        </p:attrNameLst>
                                      </p:cBhvr>
                                      <p:to>
                                        <p:strVal val="visible"/>
                                      </p:to>
                                    </p:set>
                                    <p:animEffect transition="in" filter="dissolve">
                                      <p:cBhvr>
                                        <p:cTn id="173" dur="500">
                                          <p:stCondLst>
                                            <p:cond delay="0"/>
                                          </p:stCondLst>
                                        </p:cTn>
                                        <p:tgtEl>
                                          <p:spTgt spid="17"/>
                                        </p:tgtEl>
                                      </p:cBhvr>
                                    </p:animEffect>
                                    <p:anim to="" calcmode="lin" valueType="num">
                                      <p:cBhvr>
                                        <p:cTn id="17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76" fill="hold">
                      <p:stCondLst>
                        <p:cond delay="indefinite"/>
                      </p:stCondLst>
                      <p:childTnLst>
                        <p:par>
                          <p:cTn id="177" fill="hold">
                            <p:stCondLst>
                              <p:cond delay="0"/>
                            </p:stCondLst>
                            <p:childTnLst>
                              <p:par>
                                <p:cTn id="178" presetID="22" presetClass="entr" presetSubtype="1" fill="hold" grpId="0" nodeType="clickEffect">
                                  <p:stCondLst>
                                    <p:cond delay="0"/>
                                  </p:stCondLst>
                                  <p:childTnLst>
                                    <p:set>
                                      <p:cBhvr>
                                        <p:cTn id="179" dur="1" fill="hold">
                                          <p:stCondLst>
                                            <p:cond delay="0"/>
                                          </p:stCondLst>
                                        </p:cTn>
                                        <p:tgtEl>
                                          <p:spTgt spid="21"/>
                                        </p:tgtEl>
                                        <p:attrNameLst>
                                          <p:attrName>style.visibility</p:attrName>
                                        </p:attrNameLst>
                                      </p:cBhvr>
                                      <p:to>
                                        <p:strVal val="visible"/>
                                      </p:to>
                                    </p:set>
                                    <p:animEffect transition="in" filter="wipe(up)">
                                      <p:cBhvr>
                                        <p:cTn id="180" dur="500"/>
                                        <p:tgtEl>
                                          <p:spTgt spid="21"/>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2"/>
                                        </p:tgtEl>
                                        <p:attrNameLst>
                                          <p:attrName>style.visibility</p:attrName>
                                        </p:attrNameLst>
                                      </p:cBhvr>
                                      <p:to>
                                        <p:strVal val="visible"/>
                                      </p:to>
                                    </p:set>
                                    <p:animEffect transition="in" filter="wipe(down)">
                                      <p:cBhvr>
                                        <p:cTn id="183" dur="500"/>
                                        <p:tgtEl>
                                          <p:spTgt spid="22"/>
                                        </p:tgtEl>
                                      </p:cBhvr>
                                    </p:animEffect>
                                  </p:childTnLst>
                                </p:cTn>
                              </p:par>
                              <p:par>
                                <p:cTn id="184" presetID="22" presetClass="entr" presetSubtype="1" fill="hold" grpId="0" nodeType="withEffect">
                                  <p:stCondLst>
                                    <p:cond delay="0"/>
                                  </p:stCondLst>
                                  <p:childTnLst>
                                    <p:set>
                                      <p:cBhvr>
                                        <p:cTn id="185" dur="1" fill="hold">
                                          <p:stCondLst>
                                            <p:cond delay="0"/>
                                          </p:stCondLst>
                                        </p:cTn>
                                        <p:tgtEl>
                                          <p:spTgt spid="23"/>
                                        </p:tgtEl>
                                        <p:attrNameLst>
                                          <p:attrName>style.visibility</p:attrName>
                                        </p:attrNameLst>
                                      </p:cBhvr>
                                      <p:to>
                                        <p:strVal val="visible"/>
                                      </p:to>
                                    </p:set>
                                    <p:animEffect transition="in" filter="wipe(up)">
                                      <p:cBhvr>
                                        <p:cTn id="186" dur="500"/>
                                        <p:tgtEl>
                                          <p:spTgt spid="23"/>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ipe(down)">
                                      <p:cBhvr>
                                        <p:cTn id="189" dur="500"/>
                                        <p:tgtEl>
                                          <p:spTgt spid="24"/>
                                        </p:tgtEl>
                                      </p:cBhvr>
                                    </p:animEffect>
                                  </p:childTnLst>
                                </p:cTn>
                              </p:par>
                            </p:childTnLst>
                          </p:cTn>
                        </p:par>
                      </p:childTnLst>
                    </p:cTn>
                  </p:par>
                  <p:par>
                    <p:cTn id="190" fill="hold">
                      <p:stCondLst>
                        <p:cond delay="indefinite"/>
                      </p:stCondLst>
                      <p:childTnLst>
                        <p:par>
                          <p:cTn id="191" fill="hold">
                            <p:stCondLst>
                              <p:cond delay="0"/>
                            </p:stCondLst>
                            <p:childTnLst>
                              <p:par>
                                <p:cTn id="192" presetID="23" presetClass="exit" presetSubtype="32" fill="hold" grpId="0" nodeType="clickEffect">
                                  <p:stCondLst>
                                    <p:cond delay="0"/>
                                  </p:stCondLst>
                                  <p:childTnLst>
                                    <p:anim calcmode="lin" valueType="num">
                                      <p:cBhvr>
                                        <p:cTn id="193" dur="1250"/>
                                        <p:tgtEl>
                                          <p:spTgt spid="9">
                                            <p:txEl>
                                              <p:pRg st="0" end="0"/>
                                            </p:txEl>
                                          </p:spTgt>
                                        </p:tgtEl>
                                        <p:attrNameLst>
                                          <p:attrName>ppt_w</p:attrName>
                                        </p:attrNameLst>
                                      </p:cBhvr>
                                      <p:tavLst>
                                        <p:tav tm="0">
                                          <p:val>
                                            <p:strVal val="ppt_w"/>
                                          </p:val>
                                        </p:tav>
                                        <p:tav tm="100000">
                                          <p:val>
                                            <p:fltVal val="0"/>
                                          </p:val>
                                        </p:tav>
                                      </p:tavLst>
                                    </p:anim>
                                    <p:anim calcmode="lin" valueType="num">
                                      <p:cBhvr>
                                        <p:cTn id="194" dur="1250"/>
                                        <p:tgtEl>
                                          <p:spTgt spid="9">
                                            <p:txEl>
                                              <p:pRg st="0" end="0"/>
                                            </p:txEl>
                                          </p:spTgt>
                                        </p:tgtEl>
                                        <p:attrNameLst>
                                          <p:attrName>ppt_h</p:attrName>
                                        </p:attrNameLst>
                                      </p:cBhvr>
                                      <p:tavLst>
                                        <p:tav tm="0">
                                          <p:val>
                                            <p:strVal val="ppt_h"/>
                                          </p:val>
                                        </p:tav>
                                        <p:tav tm="100000">
                                          <p:val>
                                            <p:fltVal val="0"/>
                                          </p:val>
                                        </p:tav>
                                      </p:tavLst>
                                    </p:anim>
                                    <p:set>
                                      <p:cBhvr>
                                        <p:cTn id="195" dur="1" fill="hold">
                                          <p:stCondLst>
                                            <p:cond delay="1249"/>
                                          </p:stCondLst>
                                        </p:cTn>
                                        <p:tgtEl>
                                          <p:spTgt spid="9">
                                            <p:txEl>
                                              <p:pRg st="0" end="0"/>
                                            </p:txEl>
                                          </p:spTgt>
                                        </p:tgtEl>
                                        <p:attrNameLst>
                                          <p:attrName>style.visibility</p:attrName>
                                        </p:attrNameLst>
                                      </p:cBhvr>
                                      <p:to>
                                        <p:strVal val="hidden"/>
                                      </p:to>
                                    </p:set>
                                  </p:childTnLst>
                                </p:cTn>
                              </p:par>
                              <p:par>
                                <p:cTn id="196" presetID="23" presetClass="exit" presetSubtype="32" fill="hold" grpId="0" nodeType="withEffect">
                                  <p:stCondLst>
                                    <p:cond delay="0"/>
                                  </p:stCondLst>
                                  <p:childTnLst>
                                    <p:anim calcmode="lin" valueType="num">
                                      <p:cBhvr>
                                        <p:cTn id="197" dur="1250"/>
                                        <p:tgtEl>
                                          <p:spTgt spid="9">
                                            <p:txEl>
                                              <p:pRg st="1" end="1"/>
                                            </p:txEl>
                                          </p:spTgt>
                                        </p:tgtEl>
                                        <p:attrNameLst>
                                          <p:attrName>ppt_w</p:attrName>
                                        </p:attrNameLst>
                                      </p:cBhvr>
                                      <p:tavLst>
                                        <p:tav tm="0">
                                          <p:val>
                                            <p:strVal val="ppt_w"/>
                                          </p:val>
                                        </p:tav>
                                        <p:tav tm="100000">
                                          <p:val>
                                            <p:fltVal val="0"/>
                                          </p:val>
                                        </p:tav>
                                      </p:tavLst>
                                    </p:anim>
                                    <p:anim calcmode="lin" valueType="num">
                                      <p:cBhvr>
                                        <p:cTn id="198" dur="1250"/>
                                        <p:tgtEl>
                                          <p:spTgt spid="9">
                                            <p:txEl>
                                              <p:pRg st="1" end="1"/>
                                            </p:txEl>
                                          </p:spTgt>
                                        </p:tgtEl>
                                        <p:attrNameLst>
                                          <p:attrName>ppt_h</p:attrName>
                                        </p:attrNameLst>
                                      </p:cBhvr>
                                      <p:tavLst>
                                        <p:tav tm="0">
                                          <p:val>
                                            <p:strVal val="ppt_h"/>
                                          </p:val>
                                        </p:tav>
                                        <p:tav tm="100000">
                                          <p:val>
                                            <p:fltVal val="0"/>
                                          </p:val>
                                        </p:tav>
                                      </p:tavLst>
                                    </p:anim>
                                    <p:set>
                                      <p:cBhvr>
                                        <p:cTn id="199" dur="1" fill="hold">
                                          <p:stCondLst>
                                            <p:cond delay="1249"/>
                                          </p:stCondLst>
                                        </p:cTn>
                                        <p:tgtEl>
                                          <p:spTgt spid="9">
                                            <p:txEl>
                                              <p:pRg st="1" end="1"/>
                                            </p:txEl>
                                          </p:spTgt>
                                        </p:tgtEl>
                                        <p:attrNameLst>
                                          <p:attrName>style.visibility</p:attrName>
                                        </p:attrNameLst>
                                      </p:cBhvr>
                                      <p:to>
                                        <p:strVal val="hidden"/>
                                      </p:to>
                                    </p:set>
                                  </p:childTnLst>
                                </p:cTn>
                              </p:par>
                              <p:par>
                                <p:cTn id="200" presetID="23" presetClass="exit" presetSubtype="32" fill="hold" grpId="0" nodeType="withEffect">
                                  <p:stCondLst>
                                    <p:cond delay="0"/>
                                  </p:stCondLst>
                                  <p:childTnLst>
                                    <p:anim calcmode="lin" valueType="num">
                                      <p:cBhvr>
                                        <p:cTn id="201" dur="1250"/>
                                        <p:tgtEl>
                                          <p:spTgt spid="9">
                                            <p:txEl>
                                              <p:pRg st="2" end="2"/>
                                            </p:txEl>
                                          </p:spTgt>
                                        </p:tgtEl>
                                        <p:attrNameLst>
                                          <p:attrName>ppt_w</p:attrName>
                                        </p:attrNameLst>
                                      </p:cBhvr>
                                      <p:tavLst>
                                        <p:tav tm="0">
                                          <p:val>
                                            <p:strVal val="ppt_w"/>
                                          </p:val>
                                        </p:tav>
                                        <p:tav tm="100000">
                                          <p:val>
                                            <p:fltVal val="0"/>
                                          </p:val>
                                        </p:tav>
                                      </p:tavLst>
                                    </p:anim>
                                    <p:anim calcmode="lin" valueType="num">
                                      <p:cBhvr>
                                        <p:cTn id="202" dur="1250"/>
                                        <p:tgtEl>
                                          <p:spTgt spid="9">
                                            <p:txEl>
                                              <p:pRg st="2" end="2"/>
                                            </p:txEl>
                                          </p:spTgt>
                                        </p:tgtEl>
                                        <p:attrNameLst>
                                          <p:attrName>ppt_h</p:attrName>
                                        </p:attrNameLst>
                                      </p:cBhvr>
                                      <p:tavLst>
                                        <p:tav tm="0">
                                          <p:val>
                                            <p:strVal val="ppt_h"/>
                                          </p:val>
                                        </p:tav>
                                        <p:tav tm="100000">
                                          <p:val>
                                            <p:fltVal val="0"/>
                                          </p:val>
                                        </p:tav>
                                      </p:tavLst>
                                    </p:anim>
                                    <p:set>
                                      <p:cBhvr>
                                        <p:cTn id="203" dur="1" fill="hold">
                                          <p:stCondLst>
                                            <p:cond delay="1249"/>
                                          </p:stCondLst>
                                        </p:cTn>
                                        <p:tgtEl>
                                          <p:spTgt spid="9">
                                            <p:txEl>
                                              <p:pRg st="2" end="2"/>
                                            </p:txEl>
                                          </p:spTgt>
                                        </p:tgtEl>
                                        <p:attrNameLst>
                                          <p:attrName>style.visibility</p:attrName>
                                        </p:attrNameLst>
                                      </p:cBhvr>
                                      <p:to>
                                        <p:strVal val="hidden"/>
                                      </p:to>
                                    </p:set>
                                  </p:childTnLst>
                                </p:cTn>
                              </p:par>
                              <p:par>
                                <p:cTn id="204" presetID="23" presetClass="exit" presetSubtype="32" fill="hold" grpId="0" nodeType="withEffect">
                                  <p:stCondLst>
                                    <p:cond delay="0"/>
                                  </p:stCondLst>
                                  <p:childTnLst>
                                    <p:anim calcmode="lin" valueType="num">
                                      <p:cBhvr>
                                        <p:cTn id="205" dur="1250"/>
                                        <p:tgtEl>
                                          <p:spTgt spid="9">
                                            <p:txEl>
                                              <p:pRg st="3" end="3"/>
                                            </p:txEl>
                                          </p:spTgt>
                                        </p:tgtEl>
                                        <p:attrNameLst>
                                          <p:attrName>ppt_w</p:attrName>
                                        </p:attrNameLst>
                                      </p:cBhvr>
                                      <p:tavLst>
                                        <p:tav tm="0">
                                          <p:val>
                                            <p:strVal val="ppt_w"/>
                                          </p:val>
                                        </p:tav>
                                        <p:tav tm="100000">
                                          <p:val>
                                            <p:fltVal val="0"/>
                                          </p:val>
                                        </p:tav>
                                      </p:tavLst>
                                    </p:anim>
                                    <p:anim calcmode="lin" valueType="num">
                                      <p:cBhvr>
                                        <p:cTn id="206" dur="1250"/>
                                        <p:tgtEl>
                                          <p:spTgt spid="9">
                                            <p:txEl>
                                              <p:pRg st="3" end="3"/>
                                            </p:txEl>
                                          </p:spTgt>
                                        </p:tgtEl>
                                        <p:attrNameLst>
                                          <p:attrName>ppt_h</p:attrName>
                                        </p:attrNameLst>
                                      </p:cBhvr>
                                      <p:tavLst>
                                        <p:tav tm="0">
                                          <p:val>
                                            <p:strVal val="ppt_h"/>
                                          </p:val>
                                        </p:tav>
                                        <p:tav tm="100000">
                                          <p:val>
                                            <p:fltVal val="0"/>
                                          </p:val>
                                        </p:tav>
                                      </p:tavLst>
                                    </p:anim>
                                    <p:set>
                                      <p:cBhvr>
                                        <p:cTn id="207" dur="1" fill="hold">
                                          <p:stCondLst>
                                            <p:cond delay="1249"/>
                                          </p:stCondLst>
                                        </p:cTn>
                                        <p:tgtEl>
                                          <p:spTgt spid="9">
                                            <p:txEl>
                                              <p:pRg st="3" end="3"/>
                                            </p:txEl>
                                          </p:spTgt>
                                        </p:tgtEl>
                                        <p:attrNameLst>
                                          <p:attrName>style.visibility</p:attrName>
                                        </p:attrNameLst>
                                      </p:cBhvr>
                                      <p:to>
                                        <p:strVal val="hidden"/>
                                      </p:to>
                                    </p:set>
                                  </p:childTnLst>
                                </p:cTn>
                              </p:par>
                              <p:par>
                                <p:cTn id="208" presetID="23" presetClass="exit" presetSubtype="32" fill="hold" grpId="0" nodeType="withEffect">
                                  <p:stCondLst>
                                    <p:cond delay="0"/>
                                  </p:stCondLst>
                                  <p:childTnLst>
                                    <p:anim calcmode="lin" valueType="num">
                                      <p:cBhvr>
                                        <p:cTn id="209" dur="1250"/>
                                        <p:tgtEl>
                                          <p:spTgt spid="9">
                                            <p:txEl>
                                              <p:pRg st="4" end="4"/>
                                            </p:txEl>
                                          </p:spTgt>
                                        </p:tgtEl>
                                        <p:attrNameLst>
                                          <p:attrName>ppt_w</p:attrName>
                                        </p:attrNameLst>
                                      </p:cBhvr>
                                      <p:tavLst>
                                        <p:tav tm="0">
                                          <p:val>
                                            <p:strVal val="ppt_w"/>
                                          </p:val>
                                        </p:tav>
                                        <p:tav tm="100000">
                                          <p:val>
                                            <p:fltVal val="0"/>
                                          </p:val>
                                        </p:tav>
                                      </p:tavLst>
                                    </p:anim>
                                    <p:anim calcmode="lin" valueType="num">
                                      <p:cBhvr>
                                        <p:cTn id="210" dur="1250"/>
                                        <p:tgtEl>
                                          <p:spTgt spid="9">
                                            <p:txEl>
                                              <p:pRg st="4" end="4"/>
                                            </p:txEl>
                                          </p:spTgt>
                                        </p:tgtEl>
                                        <p:attrNameLst>
                                          <p:attrName>ppt_h</p:attrName>
                                        </p:attrNameLst>
                                      </p:cBhvr>
                                      <p:tavLst>
                                        <p:tav tm="0">
                                          <p:val>
                                            <p:strVal val="ppt_h"/>
                                          </p:val>
                                        </p:tav>
                                        <p:tav tm="100000">
                                          <p:val>
                                            <p:fltVal val="0"/>
                                          </p:val>
                                        </p:tav>
                                      </p:tavLst>
                                    </p:anim>
                                    <p:set>
                                      <p:cBhvr>
                                        <p:cTn id="211" dur="1" fill="hold">
                                          <p:stCondLst>
                                            <p:cond delay="1249"/>
                                          </p:stCondLst>
                                        </p:cTn>
                                        <p:tgtEl>
                                          <p:spTgt spid="9">
                                            <p:txEl>
                                              <p:pRg st="4" end="4"/>
                                            </p:txEl>
                                          </p:spTgt>
                                        </p:tgtEl>
                                        <p:attrNameLst>
                                          <p:attrName>style.visibility</p:attrName>
                                        </p:attrNameLst>
                                      </p:cBhvr>
                                      <p:to>
                                        <p:strVal val="hidden"/>
                                      </p:to>
                                    </p:set>
                                  </p:childTnLst>
                                </p:cTn>
                              </p:par>
                              <p:par>
                                <p:cTn id="212" presetID="23" presetClass="exit" presetSubtype="32" fill="hold" grpId="0" nodeType="withEffect">
                                  <p:stCondLst>
                                    <p:cond delay="0"/>
                                  </p:stCondLst>
                                  <p:childTnLst>
                                    <p:anim calcmode="lin" valueType="num">
                                      <p:cBhvr>
                                        <p:cTn id="213" dur="1250"/>
                                        <p:tgtEl>
                                          <p:spTgt spid="9">
                                            <p:txEl>
                                              <p:pRg st="5" end="5"/>
                                            </p:txEl>
                                          </p:spTgt>
                                        </p:tgtEl>
                                        <p:attrNameLst>
                                          <p:attrName>ppt_w</p:attrName>
                                        </p:attrNameLst>
                                      </p:cBhvr>
                                      <p:tavLst>
                                        <p:tav tm="0">
                                          <p:val>
                                            <p:strVal val="ppt_w"/>
                                          </p:val>
                                        </p:tav>
                                        <p:tav tm="100000">
                                          <p:val>
                                            <p:fltVal val="0"/>
                                          </p:val>
                                        </p:tav>
                                      </p:tavLst>
                                    </p:anim>
                                    <p:anim calcmode="lin" valueType="num">
                                      <p:cBhvr>
                                        <p:cTn id="214" dur="1250"/>
                                        <p:tgtEl>
                                          <p:spTgt spid="9">
                                            <p:txEl>
                                              <p:pRg st="5" end="5"/>
                                            </p:txEl>
                                          </p:spTgt>
                                        </p:tgtEl>
                                        <p:attrNameLst>
                                          <p:attrName>ppt_h</p:attrName>
                                        </p:attrNameLst>
                                      </p:cBhvr>
                                      <p:tavLst>
                                        <p:tav tm="0">
                                          <p:val>
                                            <p:strVal val="ppt_h"/>
                                          </p:val>
                                        </p:tav>
                                        <p:tav tm="100000">
                                          <p:val>
                                            <p:fltVal val="0"/>
                                          </p:val>
                                        </p:tav>
                                      </p:tavLst>
                                    </p:anim>
                                    <p:set>
                                      <p:cBhvr>
                                        <p:cTn id="215" dur="1" fill="hold">
                                          <p:stCondLst>
                                            <p:cond delay="1249"/>
                                          </p:stCondLst>
                                        </p:cTn>
                                        <p:tgtEl>
                                          <p:spTgt spid="9">
                                            <p:txEl>
                                              <p:pRg st="5" end="5"/>
                                            </p:txEl>
                                          </p:spTgt>
                                        </p:tgtEl>
                                        <p:attrNameLst>
                                          <p:attrName>style.visibility</p:attrName>
                                        </p:attrNameLst>
                                      </p:cBhvr>
                                      <p:to>
                                        <p:strVal val="hidden"/>
                                      </p:to>
                                    </p:set>
                                  </p:childTnLst>
                                </p:cTn>
                              </p:par>
                              <p:par>
                                <p:cTn id="216" presetID="23" presetClass="exit" presetSubtype="32" fill="hold" grpId="0" nodeType="withEffect">
                                  <p:stCondLst>
                                    <p:cond delay="0"/>
                                  </p:stCondLst>
                                  <p:childTnLst>
                                    <p:anim calcmode="lin" valueType="num">
                                      <p:cBhvr>
                                        <p:cTn id="217" dur="1250"/>
                                        <p:tgtEl>
                                          <p:spTgt spid="9">
                                            <p:txEl>
                                              <p:pRg st="6" end="6"/>
                                            </p:txEl>
                                          </p:spTgt>
                                        </p:tgtEl>
                                        <p:attrNameLst>
                                          <p:attrName>ppt_w</p:attrName>
                                        </p:attrNameLst>
                                      </p:cBhvr>
                                      <p:tavLst>
                                        <p:tav tm="0">
                                          <p:val>
                                            <p:strVal val="ppt_w"/>
                                          </p:val>
                                        </p:tav>
                                        <p:tav tm="100000">
                                          <p:val>
                                            <p:fltVal val="0"/>
                                          </p:val>
                                        </p:tav>
                                      </p:tavLst>
                                    </p:anim>
                                    <p:anim calcmode="lin" valueType="num">
                                      <p:cBhvr>
                                        <p:cTn id="218" dur="1250"/>
                                        <p:tgtEl>
                                          <p:spTgt spid="9">
                                            <p:txEl>
                                              <p:pRg st="6" end="6"/>
                                            </p:txEl>
                                          </p:spTgt>
                                        </p:tgtEl>
                                        <p:attrNameLst>
                                          <p:attrName>ppt_h</p:attrName>
                                        </p:attrNameLst>
                                      </p:cBhvr>
                                      <p:tavLst>
                                        <p:tav tm="0">
                                          <p:val>
                                            <p:strVal val="ppt_h"/>
                                          </p:val>
                                        </p:tav>
                                        <p:tav tm="100000">
                                          <p:val>
                                            <p:fltVal val="0"/>
                                          </p:val>
                                        </p:tav>
                                      </p:tavLst>
                                    </p:anim>
                                    <p:set>
                                      <p:cBhvr>
                                        <p:cTn id="219" dur="1" fill="hold">
                                          <p:stCondLst>
                                            <p:cond delay="1249"/>
                                          </p:stCondLst>
                                        </p:cTn>
                                        <p:tgtEl>
                                          <p:spTgt spid="9">
                                            <p:txEl>
                                              <p:pRg st="6" end="6"/>
                                            </p:txEl>
                                          </p:spTgt>
                                        </p:tgtEl>
                                        <p:attrNameLst>
                                          <p:attrName>style.visibility</p:attrName>
                                        </p:attrNameLst>
                                      </p:cBhvr>
                                      <p:to>
                                        <p:strVal val="hidden"/>
                                      </p:to>
                                    </p:set>
                                  </p:childTnLst>
                                </p:cTn>
                              </p:par>
                              <p:par>
                                <p:cTn id="220" presetID="0" presetClass="path" presetSubtype="0" fill="hold" grpId="2" nodeType="withEffect">
                                  <p:stCondLst>
                                    <p:cond delay="0"/>
                                  </p:stCondLst>
                                  <p:childTnLst>
                                    <p:animMotion origin="layout" path="M 0.25365 0.68455 L -0.01093 0.40263 " pathEditMode="relative" rAng="0" ptsTypes="AA">
                                      <p:cBhvr>
                                        <p:cTn id="221" dur="1750" fill="hold"/>
                                        <p:tgtEl>
                                          <p:spTgt spid="6"/>
                                        </p:tgtEl>
                                        <p:attrNameLst>
                                          <p:attrName>ppt_x</p:attrName>
                                          <p:attrName>ppt_y</p:attrName>
                                        </p:attrNameLst>
                                      </p:cBhvr>
                                      <p:rCtr x="-13229" y="-14107"/>
                                    </p:animMotion>
                                  </p:childTnLst>
                                </p:cTn>
                              </p:par>
                              <p:par>
                                <p:cTn id="222" presetID="0" presetClass="path" presetSubtype="0" fill="hold" grpId="1" nodeType="withEffect">
                                  <p:stCondLst>
                                    <p:cond delay="0"/>
                                  </p:stCondLst>
                                  <p:childTnLst>
                                    <p:animMotion origin="layout" path="M -4.72222E-6 -3.7037E-6 L -0.13836 0.35463 " pathEditMode="relative" rAng="0" ptsTypes="AA">
                                      <p:cBhvr>
                                        <p:cTn id="223" dur="1250" fill="hold"/>
                                        <p:tgtEl>
                                          <p:spTgt spid="9">
                                            <p:txEl>
                                              <p:pRg st="0" end="0"/>
                                            </p:txEl>
                                          </p:spTgt>
                                        </p:tgtEl>
                                        <p:attrNameLst>
                                          <p:attrName>ppt_x</p:attrName>
                                          <p:attrName>ppt_y</p:attrName>
                                        </p:attrNameLst>
                                      </p:cBhvr>
                                      <p:rCtr x="-6927" y="17731"/>
                                    </p:animMotion>
                                  </p:childTnLst>
                                </p:cTn>
                              </p:par>
                              <p:par>
                                <p:cTn id="224" presetID="0" presetClass="path" presetSubtype="0" fill="hold" grpId="1" nodeType="withEffect">
                                  <p:stCondLst>
                                    <p:cond delay="0"/>
                                  </p:stCondLst>
                                  <p:childTnLst>
                                    <p:animMotion origin="layout" path="M -4.44444E-6 -2.59259E-6 L -0.0217 0.26597 " pathEditMode="relative" rAng="0" ptsTypes="AA">
                                      <p:cBhvr>
                                        <p:cTn id="225" dur="1250" fill="hold"/>
                                        <p:tgtEl>
                                          <p:spTgt spid="9">
                                            <p:txEl>
                                              <p:pRg st="1" end="1"/>
                                            </p:txEl>
                                          </p:spTgt>
                                        </p:tgtEl>
                                        <p:attrNameLst>
                                          <p:attrName>ppt_x</p:attrName>
                                          <p:attrName>ppt_y</p:attrName>
                                        </p:attrNameLst>
                                      </p:cBhvr>
                                      <p:rCtr x="-1094" y="13287"/>
                                    </p:animMotion>
                                  </p:childTnLst>
                                </p:cTn>
                              </p:par>
                              <p:par>
                                <p:cTn id="226" presetID="0" presetClass="path" presetSubtype="0" fill="hold" grpId="1" nodeType="withEffect">
                                  <p:stCondLst>
                                    <p:cond delay="0"/>
                                  </p:stCondLst>
                                  <p:childTnLst>
                                    <p:animMotion origin="layout" path="M 0 0 L -0.2 0.17761 " pathEditMode="relative" ptsTypes="AA">
                                      <p:cBhvr>
                                        <p:cTn id="227" dur="1250" fill="hold"/>
                                        <p:tgtEl>
                                          <p:spTgt spid="9">
                                            <p:txEl>
                                              <p:pRg st="2" end="2"/>
                                            </p:txEl>
                                          </p:spTgt>
                                        </p:tgtEl>
                                        <p:attrNameLst>
                                          <p:attrName>ppt_x</p:attrName>
                                          <p:attrName>ppt_y</p:attrName>
                                        </p:attrNameLst>
                                      </p:cBhvr>
                                    </p:animMotion>
                                  </p:childTnLst>
                                </p:cTn>
                              </p:par>
                              <p:par>
                                <p:cTn id="228" presetID="0" presetClass="path" presetSubtype="0" fill="hold" grpId="1" nodeType="withEffect">
                                  <p:stCondLst>
                                    <p:cond delay="0"/>
                                  </p:stCondLst>
                                  <p:childTnLst>
                                    <p:animMotion origin="layout" path="M 4.72222E-6 -3.7037E-7 L -0.10955 0.08843 " pathEditMode="relative" rAng="0" ptsTypes="AA">
                                      <p:cBhvr>
                                        <p:cTn id="229" dur="1250" fill="hold"/>
                                        <p:tgtEl>
                                          <p:spTgt spid="9">
                                            <p:txEl>
                                              <p:pRg st="3" end="3"/>
                                            </p:txEl>
                                          </p:spTgt>
                                        </p:tgtEl>
                                        <p:attrNameLst>
                                          <p:attrName>ppt_x</p:attrName>
                                          <p:attrName>ppt_y</p:attrName>
                                        </p:attrNameLst>
                                      </p:cBhvr>
                                      <p:rCtr x="-5486" y="4421"/>
                                    </p:animMotion>
                                  </p:childTnLst>
                                </p:cTn>
                              </p:par>
                              <p:par>
                                <p:cTn id="230" presetID="0" presetClass="path" presetSubtype="0" fill="hold" grpId="1" nodeType="withEffect">
                                  <p:stCondLst>
                                    <p:cond delay="0"/>
                                  </p:stCondLst>
                                  <p:childTnLst>
                                    <p:animMotion origin="layout" path="M 2.5E-6 7.40741E-7 L -0.06997 -0.00139 " pathEditMode="relative" rAng="0" ptsTypes="AA">
                                      <p:cBhvr>
                                        <p:cTn id="231" dur="1250" fill="hold"/>
                                        <p:tgtEl>
                                          <p:spTgt spid="9">
                                            <p:txEl>
                                              <p:pRg st="4" end="4"/>
                                            </p:txEl>
                                          </p:spTgt>
                                        </p:tgtEl>
                                        <p:attrNameLst>
                                          <p:attrName>ppt_x</p:attrName>
                                          <p:attrName>ppt_y</p:attrName>
                                        </p:attrNameLst>
                                      </p:cBhvr>
                                      <p:rCtr x="-3507" y="-69"/>
                                    </p:animMotion>
                                  </p:childTnLst>
                                </p:cTn>
                              </p:par>
                              <p:par>
                                <p:cTn id="232" presetID="0" presetClass="path" presetSubtype="0" fill="hold" grpId="1" nodeType="withEffect">
                                  <p:stCondLst>
                                    <p:cond delay="0"/>
                                  </p:stCondLst>
                                  <p:childTnLst>
                                    <p:animMotion origin="layout" path="M -1.11111E-6 1.85185E-6 L -0.02604 -0.09005 " pathEditMode="relative" rAng="0" ptsTypes="AA">
                                      <p:cBhvr>
                                        <p:cTn id="233" dur="1250" fill="hold"/>
                                        <p:tgtEl>
                                          <p:spTgt spid="9">
                                            <p:txEl>
                                              <p:pRg st="5" end="5"/>
                                            </p:txEl>
                                          </p:spTgt>
                                        </p:tgtEl>
                                        <p:attrNameLst>
                                          <p:attrName>ppt_x</p:attrName>
                                          <p:attrName>ppt_y</p:attrName>
                                        </p:attrNameLst>
                                      </p:cBhvr>
                                      <p:rCtr x="-1302" y="-4514"/>
                                    </p:animMotion>
                                  </p:childTnLst>
                                </p:cTn>
                              </p:par>
                              <p:par>
                                <p:cTn id="234" presetID="0" presetClass="path" presetSubtype="0" fill="hold" grpId="1" nodeType="withEffect">
                                  <p:stCondLst>
                                    <p:cond delay="0"/>
                                  </p:stCondLst>
                                  <p:childTnLst>
                                    <p:animMotion origin="layout" path="M 1.94444E-6 2.96296E-6 L -0.07188 -0.17917 " pathEditMode="relative" rAng="0" ptsTypes="AA">
                                      <p:cBhvr>
                                        <p:cTn id="235" dur="1250" fill="hold"/>
                                        <p:tgtEl>
                                          <p:spTgt spid="9">
                                            <p:txEl>
                                              <p:pRg st="6" end="6"/>
                                            </p:txEl>
                                          </p:spTgt>
                                        </p:tgtEl>
                                        <p:attrNameLst>
                                          <p:attrName>ppt_x</p:attrName>
                                          <p:attrName>ppt_y</p:attrName>
                                        </p:attrNameLst>
                                      </p:cBhvr>
                                      <p:rCtr x="-3594" y="-8958"/>
                                    </p:animMotion>
                                  </p:childTnLst>
                                </p:cTn>
                              </p:par>
                              <p:par>
                                <p:cTn id="236" presetID="0" presetClass="path" presetSubtype="0" fill="hold" grpId="2" nodeType="withEffect">
                                  <p:stCondLst>
                                    <p:cond delay="0"/>
                                  </p:stCondLst>
                                  <p:childTnLst>
                                    <p:animMotion origin="layout" path="M 0 1.11111E-6 L 0.09045 0.35579 " pathEditMode="relative" rAng="0" ptsTypes="AA">
                                      <p:cBhvr>
                                        <p:cTn id="237" dur="1250" fill="hold"/>
                                        <p:tgtEl>
                                          <p:spTgt spid="17"/>
                                        </p:tgtEl>
                                        <p:attrNameLst>
                                          <p:attrName>ppt_x</p:attrName>
                                          <p:attrName>ppt_y</p:attrName>
                                        </p:attrNameLst>
                                      </p:cBhvr>
                                      <p:rCtr x="4514" y="17778"/>
                                    </p:animMotion>
                                  </p:childTnLst>
                                </p:cTn>
                              </p:par>
                              <p:par>
                                <p:cTn id="238" presetID="0" presetClass="path" presetSubtype="0" fill="hold" grpId="2" nodeType="withEffect">
                                  <p:stCondLst>
                                    <p:cond delay="0"/>
                                  </p:stCondLst>
                                  <p:childTnLst>
                                    <p:animMotion origin="layout" path="M 0 4.44444E-6 L 0.0908 0.08935 " pathEditMode="relative" rAng="0" ptsTypes="AA">
                                      <p:cBhvr>
                                        <p:cTn id="239" dur="1250" fill="hold"/>
                                        <p:tgtEl>
                                          <p:spTgt spid="18"/>
                                        </p:tgtEl>
                                        <p:attrNameLst>
                                          <p:attrName>ppt_x</p:attrName>
                                          <p:attrName>ppt_y</p:attrName>
                                        </p:attrNameLst>
                                      </p:cBhvr>
                                      <p:rCtr x="4531" y="4468"/>
                                    </p:animMotion>
                                  </p:childTnLst>
                                </p:cTn>
                              </p:par>
                              <p:par>
                                <p:cTn id="240" presetID="0" presetClass="path" presetSubtype="0" fill="hold" grpId="2" nodeType="withEffect">
                                  <p:stCondLst>
                                    <p:cond delay="0"/>
                                  </p:stCondLst>
                                  <p:childTnLst>
                                    <p:animMotion origin="layout" path="M 0 -2.22222E-6 L 0.09097 -0.17616 " pathEditMode="relative" rAng="0" ptsTypes="AA">
                                      <p:cBhvr>
                                        <p:cTn id="241" dur="1250" fill="hold"/>
                                        <p:tgtEl>
                                          <p:spTgt spid="19"/>
                                        </p:tgtEl>
                                        <p:attrNameLst>
                                          <p:attrName>ppt_x</p:attrName>
                                          <p:attrName>ppt_y</p:attrName>
                                        </p:attrNameLst>
                                      </p:cBhvr>
                                      <p:rCtr x="4549" y="-8819"/>
                                    </p:animMotion>
                                  </p:childTnLst>
                                </p:cTn>
                              </p:par>
                              <p:par>
                                <p:cTn id="242" presetID="55" presetClass="exit" presetSubtype="0" fill="hold" grpId="3" nodeType="withEffect">
                                  <p:stCondLst>
                                    <p:cond delay="0"/>
                                  </p:stCondLst>
                                  <p:childTnLst>
                                    <p:anim calcmode="lin" valueType="num">
                                      <p:cBhvr>
                                        <p:cTn id="243" dur="1750"/>
                                        <p:tgtEl>
                                          <p:spTgt spid="6"/>
                                        </p:tgtEl>
                                        <p:attrNameLst>
                                          <p:attrName>ppt_w</p:attrName>
                                        </p:attrNameLst>
                                      </p:cBhvr>
                                      <p:tavLst>
                                        <p:tav tm="0">
                                          <p:val>
                                            <p:strVal val="ppt_w"/>
                                          </p:val>
                                        </p:tav>
                                        <p:tav tm="100000">
                                          <p:val>
                                            <p:strVal val="ppt_w*0.70"/>
                                          </p:val>
                                        </p:tav>
                                      </p:tavLst>
                                    </p:anim>
                                    <p:anim calcmode="lin" valueType="num">
                                      <p:cBhvr>
                                        <p:cTn id="244" dur="1750"/>
                                        <p:tgtEl>
                                          <p:spTgt spid="6"/>
                                        </p:tgtEl>
                                        <p:attrNameLst>
                                          <p:attrName>ppt_h</p:attrName>
                                        </p:attrNameLst>
                                      </p:cBhvr>
                                      <p:tavLst>
                                        <p:tav tm="0">
                                          <p:val>
                                            <p:strVal val="ppt_h"/>
                                          </p:val>
                                        </p:tav>
                                        <p:tav tm="100000">
                                          <p:val>
                                            <p:strVal val="ppt_h"/>
                                          </p:val>
                                        </p:tav>
                                      </p:tavLst>
                                    </p:anim>
                                    <p:animEffect transition="out" filter="fade">
                                      <p:cBhvr>
                                        <p:cTn id="245" dur="1750"/>
                                        <p:tgtEl>
                                          <p:spTgt spid="6"/>
                                        </p:tgtEl>
                                      </p:cBhvr>
                                    </p:animEffect>
                                    <p:set>
                                      <p:cBhvr>
                                        <p:cTn id="246" dur="1" fill="hold">
                                          <p:stCondLst>
                                            <p:cond delay="1749"/>
                                          </p:stCondLst>
                                        </p:cTn>
                                        <p:tgtEl>
                                          <p:spTgt spid="6"/>
                                        </p:tgtEl>
                                        <p:attrNameLst>
                                          <p:attrName>style.visibility</p:attrName>
                                        </p:attrNameLst>
                                      </p:cBhvr>
                                      <p:to>
                                        <p:strVal val="hidden"/>
                                      </p:to>
                                    </p:set>
                                  </p:childTnLst>
                                </p:cTn>
                              </p:par>
                              <p:par>
                                <p:cTn id="247" presetID="23" presetClass="exit" presetSubtype="32" fill="hold" grpId="1" nodeType="withEffect">
                                  <p:stCondLst>
                                    <p:cond delay="0"/>
                                  </p:stCondLst>
                                  <p:childTnLst>
                                    <p:anim calcmode="lin" valueType="num">
                                      <p:cBhvr>
                                        <p:cTn id="248" dur="1250"/>
                                        <p:tgtEl>
                                          <p:spTgt spid="18"/>
                                        </p:tgtEl>
                                        <p:attrNameLst>
                                          <p:attrName>ppt_w</p:attrName>
                                        </p:attrNameLst>
                                      </p:cBhvr>
                                      <p:tavLst>
                                        <p:tav tm="0">
                                          <p:val>
                                            <p:strVal val="ppt_w"/>
                                          </p:val>
                                        </p:tav>
                                        <p:tav tm="100000">
                                          <p:val>
                                            <p:fltVal val="0"/>
                                          </p:val>
                                        </p:tav>
                                      </p:tavLst>
                                    </p:anim>
                                    <p:anim calcmode="lin" valueType="num">
                                      <p:cBhvr>
                                        <p:cTn id="249" dur="1250"/>
                                        <p:tgtEl>
                                          <p:spTgt spid="18"/>
                                        </p:tgtEl>
                                        <p:attrNameLst>
                                          <p:attrName>ppt_h</p:attrName>
                                        </p:attrNameLst>
                                      </p:cBhvr>
                                      <p:tavLst>
                                        <p:tav tm="0">
                                          <p:val>
                                            <p:strVal val="ppt_h"/>
                                          </p:val>
                                        </p:tav>
                                        <p:tav tm="100000">
                                          <p:val>
                                            <p:fltVal val="0"/>
                                          </p:val>
                                        </p:tav>
                                      </p:tavLst>
                                    </p:anim>
                                    <p:set>
                                      <p:cBhvr>
                                        <p:cTn id="250" dur="1" fill="hold">
                                          <p:stCondLst>
                                            <p:cond delay="1249"/>
                                          </p:stCondLst>
                                        </p:cTn>
                                        <p:tgtEl>
                                          <p:spTgt spid="18"/>
                                        </p:tgtEl>
                                        <p:attrNameLst>
                                          <p:attrName>style.visibility</p:attrName>
                                        </p:attrNameLst>
                                      </p:cBhvr>
                                      <p:to>
                                        <p:strVal val="hidden"/>
                                      </p:to>
                                    </p:set>
                                  </p:childTnLst>
                                </p:cTn>
                              </p:par>
                              <p:par>
                                <p:cTn id="251" presetID="23" presetClass="exit" presetSubtype="32" fill="hold" grpId="1" nodeType="withEffect">
                                  <p:stCondLst>
                                    <p:cond delay="0"/>
                                  </p:stCondLst>
                                  <p:childTnLst>
                                    <p:anim calcmode="lin" valueType="num">
                                      <p:cBhvr>
                                        <p:cTn id="252" dur="1250"/>
                                        <p:tgtEl>
                                          <p:spTgt spid="17"/>
                                        </p:tgtEl>
                                        <p:attrNameLst>
                                          <p:attrName>ppt_w</p:attrName>
                                        </p:attrNameLst>
                                      </p:cBhvr>
                                      <p:tavLst>
                                        <p:tav tm="0">
                                          <p:val>
                                            <p:strVal val="ppt_w"/>
                                          </p:val>
                                        </p:tav>
                                        <p:tav tm="100000">
                                          <p:val>
                                            <p:fltVal val="0"/>
                                          </p:val>
                                        </p:tav>
                                      </p:tavLst>
                                    </p:anim>
                                    <p:anim calcmode="lin" valueType="num">
                                      <p:cBhvr>
                                        <p:cTn id="253" dur="1250"/>
                                        <p:tgtEl>
                                          <p:spTgt spid="17"/>
                                        </p:tgtEl>
                                        <p:attrNameLst>
                                          <p:attrName>ppt_h</p:attrName>
                                        </p:attrNameLst>
                                      </p:cBhvr>
                                      <p:tavLst>
                                        <p:tav tm="0">
                                          <p:val>
                                            <p:strVal val="ppt_h"/>
                                          </p:val>
                                        </p:tav>
                                        <p:tav tm="100000">
                                          <p:val>
                                            <p:fltVal val="0"/>
                                          </p:val>
                                        </p:tav>
                                      </p:tavLst>
                                    </p:anim>
                                    <p:set>
                                      <p:cBhvr>
                                        <p:cTn id="254" dur="1" fill="hold">
                                          <p:stCondLst>
                                            <p:cond delay="1249"/>
                                          </p:stCondLst>
                                        </p:cTn>
                                        <p:tgtEl>
                                          <p:spTgt spid="17"/>
                                        </p:tgtEl>
                                        <p:attrNameLst>
                                          <p:attrName>style.visibility</p:attrName>
                                        </p:attrNameLst>
                                      </p:cBhvr>
                                      <p:to>
                                        <p:strVal val="hidden"/>
                                      </p:to>
                                    </p:set>
                                  </p:childTnLst>
                                </p:cTn>
                              </p:par>
                              <p:par>
                                <p:cTn id="255" presetID="23" presetClass="exit" presetSubtype="32" fill="hold" grpId="1" nodeType="withEffect">
                                  <p:stCondLst>
                                    <p:cond delay="0"/>
                                  </p:stCondLst>
                                  <p:childTnLst>
                                    <p:anim calcmode="lin" valueType="num">
                                      <p:cBhvr>
                                        <p:cTn id="256" dur="1250"/>
                                        <p:tgtEl>
                                          <p:spTgt spid="19"/>
                                        </p:tgtEl>
                                        <p:attrNameLst>
                                          <p:attrName>ppt_w</p:attrName>
                                        </p:attrNameLst>
                                      </p:cBhvr>
                                      <p:tavLst>
                                        <p:tav tm="0">
                                          <p:val>
                                            <p:strVal val="ppt_w"/>
                                          </p:val>
                                        </p:tav>
                                        <p:tav tm="100000">
                                          <p:val>
                                            <p:fltVal val="0"/>
                                          </p:val>
                                        </p:tav>
                                      </p:tavLst>
                                    </p:anim>
                                    <p:anim calcmode="lin" valueType="num">
                                      <p:cBhvr>
                                        <p:cTn id="257" dur="1250"/>
                                        <p:tgtEl>
                                          <p:spTgt spid="19"/>
                                        </p:tgtEl>
                                        <p:attrNameLst>
                                          <p:attrName>ppt_h</p:attrName>
                                        </p:attrNameLst>
                                      </p:cBhvr>
                                      <p:tavLst>
                                        <p:tav tm="0">
                                          <p:val>
                                            <p:strVal val="ppt_h"/>
                                          </p:val>
                                        </p:tav>
                                        <p:tav tm="100000">
                                          <p:val>
                                            <p:fltVal val="0"/>
                                          </p:val>
                                        </p:tav>
                                      </p:tavLst>
                                    </p:anim>
                                    <p:set>
                                      <p:cBhvr>
                                        <p:cTn id="258" dur="1" fill="hold">
                                          <p:stCondLst>
                                            <p:cond delay="1249"/>
                                          </p:stCondLst>
                                        </p:cTn>
                                        <p:tgtEl>
                                          <p:spTgt spid="19"/>
                                        </p:tgtEl>
                                        <p:attrNameLst>
                                          <p:attrName>style.visibility</p:attrName>
                                        </p:attrNameLst>
                                      </p:cBhvr>
                                      <p:to>
                                        <p:strVal val="hidden"/>
                                      </p:to>
                                    </p:set>
                                  </p:childTnLst>
                                </p:cTn>
                              </p:par>
                              <p:par>
                                <p:cTn id="259" presetID="10" presetClass="exit" presetSubtype="0" fill="hold" grpId="3" nodeType="withEffect">
                                  <p:stCondLst>
                                    <p:cond delay="0"/>
                                  </p:stCondLst>
                                  <p:childTnLst>
                                    <p:animEffect transition="out" filter="fade">
                                      <p:cBhvr>
                                        <p:cTn id="260" dur="1000"/>
                                        <p:tgtEl>
                                          <p:spTgt spid="18"/>
                                        </p:tgtEl>
                                      </p:cBhvr>
                                    </p:animEffect>
                                    <p:set>
                                      <p:cBhvr>
                                        <p:cTn id="261" dur="1" fill="hold">
                                          <p:stCondLst>
                                            <p:cond delay="999"/>
                                          </p:stCondLst>
                                        </p:cTn>
                                        <p:tgtEl>
                                          <p:spTgt spid="18"/>
                                        </p:tgtEl>
                                        <p:attrNameLst>
                                          <p:attrName>style.visibility</p:attrName>
                                        </p:attrNameLst>
                                      </p:cBhvr>
                                      <p:to>
                                        <p:strVal val="hidden"/>
                                      </p:to>
                                    </p:set>
                                  </p:childTnLst>
                                </p:cTn>
                              </p:par>
                              <p:par>
                                <p:cTn id="262" presetID="10" presetClass="exit" presetSubtype="0" fill="hold" grpId="3" nodeType="withEffect">
                                  <p:stCondLst>
                                    <p:cond delay="0"/>
                                  </p:stCondLst>
                                  <p:childTnLst>
                                    <p:animEffect transition="out" filter="fade">
                                      <p:cBhvr>
                                        <p:cTn id="263" dur="1000"/>
                                        <p:tgtEl>
                                          <p:spTgt spid="19"/>
                                        </p:tgtEl>
                                      </p:cBhvr>
                                    </p:animEffect>
                                    <p:set>
                                      <p:cBhvr>
                                        <p:cTn id="264" dur="1" fill="hold">
                                          <p:stCondLst>
                                            <p:cond delay="999"/>
                                          </p:stCondLst>
                                        </p:cTn>
                                        <p:tgtEl>
                                          <p:spTgt spid="19"/>
                                        </p:tgtEl>
                                        <p:attrNameLst>
                                          <p:attrName>style.visibility</p:attrName>
                                        </p:attrNameLst>
                                      </p:cBhvr>
                                      <p:to>
                                        <p:strVal val="hidden"/>
                                      </p:to>
                                    </p:set>
                                  </p:childTnLst>
                                </p:cTn>
                              </p:par>
                              <p:par>
                                <p:cTn id="265" presetID="10" presetClass="exit" presetSubtype="0" fill="hold" grpId="3" nodeType="withEffect">
                                  <p:stCondLst>
                                    <p:cond delay="0"/>
                                  </p:stCondLst>
                                  <p:childTnLst>
                                    <p:animEffect transition="out" filter="fade">
                                      <p:cBhvr>
                                        <p:cTn id="266" dur="1000"/>
                                        <p:tgtEl>
                                          <p:spTgt spid="17"/>
                                        </p:tgtEl>
                                      </p:cBhvr>
                                    </p:animEffect>
                                    <p:set>
                                      <p:cBhvr>
                                        <p:cTn id="267" dur="1" fill="hold">
                                          <p:stCondLst>
                                            <p:cond delay="999"/>
                                          </p:stCondLst>
                                        </p:cTn>
                                        <p:tgtEl>
                                          <p:spTgt spid="17"/>
                                        </p:tgtEl>
                                        <p:attrNameLst>
                                          <p:attrName>style.visibility</p:attrName>
                                        </p:attrNameLst>
                                      </p:cBhvr>
                                      <p:to>
                                        <p:strVal val="hidden"/>
                                      </p:to>
                                    </p:set>
                                  </p:childTnLst>
                                </p:cTn>
                              </p:par>
                              <p:par>
                                <p:cTn id="268" presetID="0" presetClass="path" presetSubtype="0" fill="hold" grpId="2" nodeType="withEffect">
                                  <p:stCondLst>
                                    <p:cond delay="0"/>
                                  </p:stCondLst>
                                  <p:childTnLst>
                                    <p:animMotion origin="layout" path="M 4.16667E-6 -2.22222E-6 L 0.09427 0.26713 " pathEditMode="relative" rAng="0" ptsTypes="AA">
                                      <p:cBhvr>
                                        <p:cTn id="269" dur="1250" fill="hold"/>
                                        <p:tgtEl>
                                          <p:spTgt spid="21"/>
                                        </p:tgtEl>
                                        <p:attrNameLst>
                                          <p:attrName>ppt_x</p:attrName>
                                          <p:attrName>ppt_y</p:attrName>
                                        </p:attrNameLst>
                                      </p:cBhvr>
                                      <p:rCtr x="4705" y="13356"/>
                                    </p:animMotion>
                                  </p:childTnLst>
                                </p:cTn>
                              </p:par>
                              <p:par>
                                <p:cTn id="270" presetID="23" presetClass="exit" presetSubtype="32" fill="hold" grpId="1" nodeType="withEffect">
                                  <p:stCondLst>
                                    <p:cond delay="0"/>
                                  </p:stCondLst>
                                  <p:childTnLst>
                                    <p:anim calcmode="lin" valueType="num">
                                      <p:cBhvr>
                                        <p:cTn id="271" dur="1250"/>
                                        <p:tgtEl>
                                          <p:spTgt spid="21"/>
                                        </p:tgtEl>
                                        <p:attrNameLst>
                                          <p:attrName>ppt_w</p:attrName>
                                        </p:attrNameLst>
                                      </p:cBhvr>
                                      <p:tavLst>
                                        <p:tav tm="0">
                                          <p:val>
                                            <p:strVal val="ppt_w"/>
                                          </p:val>
                                        </p:tav>
                                        <p:tav tm="100000">
                                          <p:val>
                                            <p:fltVal val="0"/>
                                          </p:val>
                                        </p:tav>
                                      </p:tavLst>
                                    </p:anim>
                                    <p:anim calcmode="lin" valueType="num">
                                      <p:cBhvr>
                                        <p:cTn id="272" dur="1250"/>
                                        <p:tgtEl>
                                          <p:spTgt spid="21"/>
                                        </p:tgtEl>
                                        <p:attrNameLst>
                                          <p:attrName>ppt_h</p:attrName>
                                        </p:attrNameLst>
                                      </p:cBhvr>
                                      <p:tavLst>
                                        <p:tav tm="0">
                                          <p:val>
                                            <p:strVal val="ppt_h"/>
                                          </p:val>
                                        </p:tav>
                                        <p:tav tm="100000">
                                          <p:val>
                                            <p:fltVal val="0"/>
                                          </p:val>
                                        </p:tav>
                                      </p:tavLst>
                                    </p:anim>
                                    <p:set>
                                      <p:cBhvr>
                                        <p:cTn id="273" dur="1" fill="hold">
                                          <p:stCondLst>
                                            <p:cond delay="1249"/>
                                          </p:stCondLst>
                                        </p:cTn>
                                        <p:tgtEl>
                                          <p:spTgt spid="21"/>
                                        </p:tgtEl>
                                        <p:attrNameLst>
                                          <p:attrName>style.visibility</p:attrName>
                                        </p:attrNameLst>
                                      </p:cBhvr>
                                      <p:to>
                                        <p:strVal val="hidden"/>
                                      </p:to>
                                    </p:set>
                                  </p:childTnLst>
                                </p:cTn>
                              </p:par>
                              <p:par>
                                <p:cTn id="274" presetID="10" presetClass="exit" presetSubtype="0" fill="hold" grpId="3" nodeType="withEffect">
                                  <p:stCondLst>
                                    <p:cond delay="0"/>
                                  </p:stCondLst>
                                  <p:childTnLst>
                                    <p:animEffect transition="out" filter="fade">
                                      <p:cBhvr>
                                        <p:cTn id="275" dur="1000"/>
                                        <p:tgtEl>
                                          <p:spTgt spid="21"/>
                                        </p:tgtEl>
                                      </p:cBhvr>
                                    </p:animEffect>
                                    <p:set>
                                      <p:cBhvr>
                                        <p:cTn id="276" dur="1" fill="hold">
                                          <p:stCondLst>
                                            <p:cond delay="999"/>
                                          </p:stCondLst>
                                        </p:cTn>
                                        <p:tgtEl>
                                          <p:spTgt spid="21"/>
                                        </p:tgtEl>
                                        <p:attrNameLst>
                                          <p:attrName>style.visibility</p:attrName>
                                        </p:attrNameLst>
                                      </p:cBhvr>
                                      <p:to>
                                        <p:strVal val="hidden"/>
                                      </p:to>
                                    </p:set>
                                  </p:childTnLst>
                                </p:cTn>
                              </p:par>
                              <p:par>
                                <p:cTn id="277" presetID="0" presetClass="path" presetSubtype="0" fill="hold" grpId="2" nodeType="withEffect">
                                  <p:stCondLst>
                                    <p:cond delay="0"/>
                                  </p:stCondLst>
                                  <p:childTnLst>
                                    <p:animMotion origin="layout" path="M 3.33333E-6 4.81481E-6 L 0.09305 0.17962 " pathEditMode="relative" rAng="0" ptsTypes="AA">
                                      <p:cBhvr>
                                        <p:cTn id="278" dur="1250" fill="hold"/>
                                        <p:tgtEl>
                                          <p:spTgt spid="22"/>
                                        </p:tgtEl>
                                        <p:attrNameLst>
                                          <p:attrName>ppt_x</p:attrName>
                                          <p:attrName>ppt_y</p:attrName>
                                        </p:attrNameLst>
                                      </p:cBhvr>
                                      <p:rCtr x="4653" y="8981"/>
                                    </p:animMotion>
                                  </p:childTnLst>
                                </p:cTn>
                              </p:par>
                              <p:par>
                                <p:cTn id="279" presetID="23" presetClass="exit" presetSubtype="32" fill="hold" grpId="1" nodeType="withEffect">
                                  <p:stCondLst>
                                    <p:cond delay="0"/>
                                  </p:stCondLst>
                                  <p:childTnLst>
                                    <p:anim calcmode="lin" valueType="num">
                                      <p:cBhvr>
                                        <p:cTn id="280" dur="1250"/>
                                        <p:tgtEl>
                                          <p:spTgt spid="22"/>
                                        </p:tgtEl>
                                        <p:attrNameLst>
                                          <p:attrName>ppt_w</p:attrName>
                                        </p:attrNameLst>
                                      </p:cBhvr>
                                      <p:tavLst>
                                        <p:tav tm="0">
                                          <p:val>
                                            <p:strVal val="ppt_w"/>
                                          </p:val>
                                        </p:tav>
                                        <p:tav tm="100000">
                                          <p:val>
                                            <p:fltVal val="0"/>
                                          </p:val>
                                        </p:tav>
                                      </p:tavLst>
                                    </p:anim>
                                    <p:anim calcmode="lin" valueType="num">
                                      <p:cBhvr>
                                        <p:cTn id="281" dur="1250"/>
                                        <p:tgtEl>
                                          <p:spTgt spid="22"/>
                                        </p:tgtEl>
                                        <p:attrNameLst>
                                          <p:attrName>ppt_h</p:attrName>
                                        </p:attrNameLst>
                                      </p:cBhvr>
                                      <p:tavLst>
                                        <p:tav tm="0">
                                          <p:val>
                                            <p:strVal val="ppt_h"/>
                                          </p:val>
                                        </p:tav>
                                        <p:tav tm="100000">
                                          <p:val>
                                            <p:fltVal val="0"/>
                                          </p:val>
                                        </p:tav>
                                      </p:tavLst>
                                    </p:anim>
                                    <p:set>
                                      <p:cBhvr>
                                        <p:cTn id="282" dur="1" fill="hold">
                                          <p:stCondLst>
                                            <p:cond delay="1249"/>
                                          </p:stCondLst>
                                        </p:cTn>
                                        <p:tgtEl>
                                          <p:spTgt spid="22"/>
                                        </p:tgtEl>
                                        <p:attrNameLst>
                                          <p:attrName>style.visibility</p:attrName>
                                        </p:attrNameLst>
                                      </p:cBhvr>
                                      <p:to>
                                        <p:strVal val="hidden"/>
                                      </p:to>
                                    </p:set>
                                  </p:childTnLst>
                                </p:cTn>
                              </p:par>
                              <p:par>
                                <p:cTn id="283" presetID="10" presetClass="exit" presetSubtype="0" fill="hold" grpId="3" nodeType="withEffect">
                                  <p:stCondLst>
                                    <p:cond delay="0"/>
                                  </p:stCondLst>
                                  <p:childTnLst>
                                    <p:animEffect transition="out" filter="fade">
                                      <p:cBhvr>
                                        <p:cTn id="284" dur="1000"/>
                                        <p:tgtEl>
                                          <p:spTgt spid="22"/>
                                        </p:tgtEl>
                                      </p:cBhvr>
                                    </p:animEffect>
                                    <p:set>
                                      <p:cBhvr>
                                        <p:cTn id="285" dur="1" fill="hold">
                                          <p:stCondLst>
                                            <p:cond delay="999"/>
                                          </p:stCondLst>
                                        </p:cTn>
                                        <p:tgtEl>
                                          <p:spTgt spid="22"/>
                                        </p:tgtEl>
                                        <p:attrNameLst>
                                          <p:attrName>style.visibility</p:attrName>
                                        </p:attrNameLst>
                                      </p:cBhvr>
                                      <p:to>
                                        <p:strVal val="hidden"/>
                                      </p:to>
                                    </p:set>
                                  </p:childTnLst>
                                </p:cTn>
                              </p:par>
                              <p:par>
                                <p:cTn id="286" presetID="0" presetClass="path" presetSubtype="0" fill="hold" grpId="2" nodeType="withEffect">
                                  <p:stCondLst>
                                    <p:cond delay="0"/>
                                  </p:stCondLst>
                                  <p:childTnLst>
                                    <p:animMotion origin="layout" path="M -3.05556E-6 -4.44444E-6 L 0.09358 0.00116 " pathEditMode="relative" rAng="0" ptsTypes="AA">
                                      <p:cBhvr>
                                        <p:cTn id="287" dur="1250" fill="hold"/>
                                        <p:tgtEl>
                                          <p:spTgt spid="23"/>
                                        </p:tgtEl>
                                        <p:attrNameLst>
                                          <p:attrName>ppt_x</p:attrName>
                                          <p:attrName>ppt_y</p:attrName>
                                        </p:attrNameLst>
                                      </p:cBhvr>
                                      <p:rCtr x="4670" y="46"/>
                                    </p:animMotion>
                                  </p:childTnLst>
                                </p:cTn>
                              </p:par>
                              <p:par>
                                <p:cTn id="288" presetID="23" presetClass="exit" presetSubtype="32" fill="hold" grpId="1" nodeType="withEffect">
                                  <p:stCondLst>
                                    <p:cond delay="0"/>
                                  </p:stCondLst>
                                  <p:childTnLst>
                                    <p:anim calcmode="lin" valueType="num">
                                      <p:cBhvr>
                                        <p:cTn id="289" dur="1250"/>
                                        <p:tgtEl>
                                          <p:spTgt spid="23"/>
                                        </p:tgtEl>
                                        <p:attrNameLst>
                                          <p:attrName>ppt_w</p:attrName>
                                        </p:attrNameLst>
                                      </p:cBhvr>
                                      <p:tavLst>
                                        <p:tav tm="0">
                                          <p:val>
                                            <p:strVal val="ppt_w"/>
                                          </p:val>
                                        </p:tav>
                                        <p:tav tm="100000">
                                          <p:val>
                                            <p:fltVal val="0"/>
                                          </p:val>
                                        </p:tav>
                                      </p:tavLst>
                                    </p:anim>
                                    <p:anim calcmode="lin" valueType="num">
                                      <p:cBhvr>
                                        <p:cTn id="290" dur="1250"/>
                                        <p:tgtEl>
                                          <p:spTgt spid="23"/>
                                        </p:tgtEl>
                                        <p:attrNameLst>
                                          <p:attrName>ppt_h</p:attrName>
                                        </p:attrNameLst>
                                      </p:cBhvr>
                                      <p:tavLst>
                                        <p:tav tm="0">
                                          <p:val>
                                            <p:strVal val="ppt_h"/>
                                          </p:val>
                                        </p:tav>
                                        <p:tav tm="100000">
                                          <p:val>
                                            <p:fltVal val="0"/>
                                          </p:val>
                                        </p:tav>
                                      </p:tavLst>
                                    </p:anim>
                                    <p:set>
                                      <p:cBhvr>
                                        <p:cTn id="291" dur="1" fill="hold">
                                          <p:stCondLst>
                                            <p:cond delay="1249"/>
                                          </p:stCondLst>
                                        </p:cTn>
                                        <p:tgtEl>
                                          <p:spTgt spid="23"/>
                                        </p:tgtEl>
                                        <p:attrNameLst>
                                          <p:attrName>style.visibility</p:attrName>
                                        </p:attrNameLst>
                                      </p:cBhvr>
                                      <p:to>
                                        <p:strVal val="hidden"/>
                                      </p:to>
                                    </p:set>
                                  </p:childTnLst>
                                </p:cTn>
                              </p:par>
                              <p:par>
                                <p:cTn id="292" presetID="10" presetClass="exit" presetSubtype="0" fill="hold" grpId="3" nodeType="withEffect">
                                  <p:stCondLst>
                                    <p:cond delay="0"/>
                                  </p:stCondLst>
                                  <p:childTnLst>
                                    <p:animEffect transition="out" filter="fade">
                                      <p:cBhvr>
                                        <p:cTn id="293" dur="1000"/>
                                        <p:tgtEl>
                                          <p:spTgt spid="23"/>
                                        </p:tgtEl>
                                      </p:cBhvr>
                                    </p:animEffect>
                                    <p:set>
                                      <p:cBhvr>
                                        <p:cTn id="294" dur="1" fill="hold">
                                          <p:stCondLst>
                                            <p:cond delay="999"/>
                                          </p:stCondLst>
                                        </p:cTn>
                                        <p:tgtEl>
                                          <p:spTgt spid="23"/>
                                        </p:tgtEl>
                                        <p:attrNameLst>
                                          <p:attrName>style.visibility</p:attrName>
                                        </p:attrNameLst>
                                      </p:cBhvr>
                                      <p:to>
                                        <p:strVal val="hidden"/>
                                      </p:to>
                                    </p:set>
                                  </p:childTnLst>
                                </p:cTn>
                              </p:par>
                              <p:par>
                                <p:cTn id="295" presetID="0" presetClass="path" presetSubtype="0" fill="hold" grpId="2" nodeType="withEffect">
                                  <p:stCondLst>
                                    <p:cond delay="0"/>
                                  </p:stCondLst>
                                  <p:childTnLst>
                                    <p:animMotion origin="layout" path="M 4.16667E-6 -3.7037E-7 L 0.09392 -0.08773 " pathEditMode="relative" rAng="0" ptsTypes="AA">
                                      <p:cBhvr>
                                        <p:cTn id="296" dur="1250" fill="hold"/>
                                        <p:tgtEl>
                                          <p:spTgt spid="24"/>
                                        </p:tgtEl>
                                        <p:attrNameLst>
                                          <p:attrName>ppt_x</p:attrName>
                                          <p:attrName>ppt_y</p:attrName>
                                        </p:attrNameLst>
                                      </p:cBhvr>
                                      <p:rCtr x="4688" y="-4398"/>
                                    </p:animMotion>
                                  </p:childTnLst>
                                </p:cTn>
                              </p:par>
                              <p:par>
                                <p:cTn id="297" presetID="23" presetClass="exit" presetSubtype="32" fill="hold" grpId="1" nodeType="withEffect">
                                  <p:stCondLst>
                                    <p:cond delay="0"/>
                                  </p:stCondLst>
                                  <p:childTnLst>
                                    <p:anim calcmode="lin" valueType="num">
                                      <p:cBhvr>
                                        <p:cTn id="298" dur="1250"/>
                                        <p:tgtEl>
                                          <p:spTgt spid="24"/>
                                        </p:tgtEl>
                                        <p:attrNameLst>
                                          <p:attrName>ppt_w</p:attrName>
                                        </p:attrNameLst>
                                      </p:cBhvr>
                                      <p:tavLst>
                                        <p:tav tm="0">
                                          <p:val>
                                            <p:strVal val="ppt_w"/>
                                          </p:val>
                                        </p:tav>
                                        <p:tav tm="100000">
                                          <p:val>
                                            <p:fltVal val="0"/>
                                          </p:val>
                                        </p:tav>
                                      </p:tavLst>
                                    </p:anim>
                                    <p:anim calcmode="lin" valueType="num">
                                      <p:cBhvr>
                                        <p:cTn id="299" dur="1250"/>
                                        <p:tgtEl>
                                          <p:spTgt spid="24"/>
                                        </p:tgtEl>
                                        <p:attrNameLst>
                                          <p:attrName>ppt_h</p:attrName>
                                        </p:attrNameLst>
                                      </p:cBhvr>
                                      <p:tavLst>
                                        <p:tav tm="0">
                                          <p:val>
                                            <p:strVal val="ppt_h"/>
                                          </p:val>
                                        </p:tav>
                                        <p:tav tm="100000">
                                          <p:val>
                                            <p:fltVal val="0"/>
                                          </p:val>
                                        </p:tav>
                                      </p:tavLst>
                                    </p:anim>
                                    <p:set>
                                      <p:cBhvr>
                                        <p:cTn id="300" dur="1" fill="hold">
                                          <p:stCondLst>
                                            <p:cond delay="1249"/>
                                          </p:stCondLst>
                                        </p:cTn>
                                        <p:tgtEl>
                                          <p:spTgt spid="24"/>
                                        </p:tgtEl>
                                        <p:attrNameLst>
                                          <p:attrName>style.visibility</p:attrName>
                                        </p:attrNameLst>
                                      </p:cBhvr>
                                      <p:to>
                                        <p:strVal val="hidden"/>
                                      </p:to>
                                    </p:set>
                                  </p:childTnLst>
                                </p:cTn>
                              </p:par>
                              <p:par>
                                <p:cTn id="301" presetID="10" presetClass="exit" presetSubtype="0" fill="hold" grpId="3" nodeType="withEffect">
                                  <p:stCondLst>
                                    <p:cond delay="0"/>
                                  </p:stCondLst>
                                  <p:childTnLst>
                                    <p:animEffect transition="out" filter="fade">
                                      <p:cBhvr>
                                        <p:cTn id="302" dur="1000"/>
                                        <p:tgtEl>
                                          <p:spTgt spid="24"/>
                                        </p:tgtEl>
                                      </p:cBhvr>
                                    </p:animEffect>
                                    <p:set>
                                      <p:cBhvr>
                                        <p:cTn id="30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6" grpId="1"/>
      <p:bldP spid="6" grpId="2"/>
      <p:bldP spid="6" grpId="3"/>
      <p:bldP spid="7" grpId="0"/>
      <p:bldP spid="7" grpId="1"/>
      <p:bldP spid="7" grpId="3"/>
      <p:bldP spid="8" grpId="0"/>
      <p:bldP spid="8" grpId="1"/>
      <p:bldP spid="8" grpId="2"/>
      <p:bldP spid="9" grpId="0" build="allAtOnce"/>
      <p:bldP spid="9" grpId="1" uiExpand="1" build="allAtOnce"/>
      <p:bldP spid="10" grpId="0"/>
      <p:bldP spid="10" grpId="2"/>
      <p:bldP spid="10" grpId="3"/>
      <p:bldP spid="10" grpId="4"/>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12" r="204"/>
          <a:stretch/>
        </p:blipFill>
        <p:spPr>
          <a:xfrm>
            <a:off x="0" y="0"/>
            <a:ext cx="9144000" cy="6873241"/>
          </a:xfrm>
          <a:prstGeom prst="rect">
            <a:avLst/>
          </a:prstGeom>
        </p:spPr>
      </p:pic>
      <p:sp>
        <p:nvSpPr>
          <p:cNvPr id="7" name="Title 1">
            <a:extLst>
              <a:ext uri="{FF2B5EF4-FFF2-40B4-BE49-F238E27FC236}">
                <a16:creationId xmlns:a16="http://schemas.microsoft.com/office/drawing/2014/main" id="{78BEA3DA-33E1-42F7-BF8A-0C9F529E280F}"/>
              </a:ext>
            </a:extLst>
          </p:cNvPr>
          <p:cNvSpPr txBox="1">
            <a:spLocks/>
          </p:cNvSpPr>
          <p:nvPr/>
        </p:nvSpPr>
        <p:spPr>
          <a:xfrm>
            <a:off x="2585399" y="4468208"/>
            <a:ext cx="479659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forgiveness of sins</a:t>
            </a:r>
          </a:p>
        </p:txBody>
      </p:sp>
      <p:sp>
        <p:nvSpPr>
          <p:cNvPr id="4" name="Title 1"/>
          <p:cNvSpPr txBox="1">
            <a:spLocks/>
          </p:cNvSpPr>
          <p:nvPr/>
        </p:nvSpPr>
        <p:spPr>
          <a:xfrm>
            <a:off x="932688" y="877824"/>
            <a:ext cx="5105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r>
              <a:rPr lang="en-US" b="1" dirty="0">
                <a:ln w="6350"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1200" b="1" dirty="0">
                <a:ln w="6350"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09600" y="914400"/>
            <a:ext cx="8001000" cy="4983162"/>
          </a:xfrm>
        </p:spPr>
        <p:txBody>
          <a:bodyPr>
            <a:scene3d>
              <a:camera prst="orthographicFront"/>
              <a:lightRig rig="flat" dir="t"/>
            </a:scene3d>
            <a:sp3d extrusionH="57150" contourW="12700" prstMaterial="plastic">
              <a:bevelT w="38100" h="38100"/>
              <a:bevelB w="38100" h="38100"/>
              <a:contourClr>
                <a:srgbClr val="C00000"/>
              </a:contourClr>
            </a:sp3d>
          </a:bodyPr>
          <a:lstStyle/>
          <a:p>
            <a:pPr eaLnBrk="1" hangingPunct="1"/>
            <a:r>
              <a:rPr lang="en-US" altLang="en-US" b="1" kern="1200" spc="50" dirty="0">
                <a:ln w="11430"/>
                <a:solidFill>
                  <a:srgbClr val="FF00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He has delivered us from the power of darkness and conveyed us into the kingdom of the Son of His love, in whom we have redemption through His blood, the forgiveness of sins.                 </a:t>
            </a:r>
            <a:r>
              <a:rPr lang="en-US" altLang="en-US" sz="3200" b="1" i="1" kern="1200" spc="50" dirty="0">
                <a:ln w="11430"/>
                <a:solidFill>
                  <a:srgbClr val="FF00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Colossians 1:13-14 </a:t>
            </a:r>
            <a:r>
              <a:rPr lang="en-US" altLang="en-US" sz="4000" b="1" i="1" kern="1200" spc="50" dirty="0">
                <a:ln w="11430"/>
                <a:solidFill>
                  <a:srgbClr val="FF00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5" name="Rectangle 2"/>
          <p:cNvSpPr txBox="1">
            <a:spLocks noChangeArrowheads="1"/>
          </p:cNvSpPr>
          <p:nvPr/>
        </p:nvSpPr>
        <p:spPr bwMode="auto">
          <a:xfrm>
            <a:off x="533400" y="762000"/>
            <a:ext cx="2667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700" b="1" kern="1200" spc="50" dirty="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FF0000"/>
                </a:solidFill>
                <a:effectLst>
                  <a:glow rad="63500">
                    <a:schemeClr val="tx1"/>
                  </a:glow>
                  <a:outerShdw blurRad="38100" dist="38100" dir="2700000" algn="tl">
                    <a:srgbClr val="000000">
                      <a:alpha val="43137"/>
                    </a:srgbClr>
                  </a:outerShdw>
                </a:effectLst>
                <a:latin typeface="Calibri" panose="020F0502020204030204" pitchFamily="34" charset="0"/>
                <a:ea typeface="+mn-ea"/>
                <a:cs typeface="+mn-cs"/>
              </a:rPr>
              <a:t>He has</a:t>
            </a:r>
            <a:endParaRPr lang="en-US" altLang="en-US" sz="4000" b="1" i="1" kern="1200" spc="50" dirty="0">
              <a:ln w="11430"/>
              <a:solidFill>
                <a:srgbClr val="FF0000"/>
              </a:solidFill>
              <a:effectLst>
                <a:glow rad="63500">
                  <a:schemeClr val="tx1"/>
                </a:glow>
                <a:outerShdw blurRad="38100" dist="38100" dir="2700000" algn="tl">
                  <a:srgbClr val="000000">
                    <a:alpha val="43137"/>
                  </a:srgbClr>
                </a:outerShdw>
              </a:effectLst>
              <a:latin typeface="Calibri" panose="020F0502020204030204" pitchFamily="34" charset="0"/>
              <a:ea typeface="+mn-ea"/>
              <a:cs typeface="+mn-cs"/>
            </a:endParaRPr>
          </a:p>
        </p:txBody>
      </p:sp>
      <p:sp>
        <p:nvSpPr>
          <p:cNvPr id="6" name="Rectangle 2">
            <a:extLst>
              <a:ext uri="{FF2B5EF4-FFF2-40B4-BE49-F238E27FC236}">
                <a16:creationId xmlns:a16="http://schemas.microsoft.com/office/drawing/2014/main" id="{BB4EB986-691C-49DD-A4A2-32A63BB7A989}"/>
              </a:ext>
            </a:extLst>
          </p:cNvPr>
          <p:cNvSpPr txBox="1">
            <a:spLocks noChangeArrowheads="1"/>
          </p:cNvSpPr>
          <p:nvPr/>
        </p:nvSpPr>
        <p:spPr bwMode="auto">
          <a:xfrm>
            <a:off x="1037690" y="1058211"/>
            <a:ext cx="4931595"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has delivered us</a:t>
            </a:r>
            <a:endParaRPr kumimoji="0" lang="en-US" altLang="en-US" sz="45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B200B5B-A599-435B-8CBA-284BDC288F07}"/>
              </a:ext>
            </a:extLst>
          </p:cNvPr>
          <p:cNvSpPr txBox="1">
            <a:spLocks noChangeArrowheads="1"/>
          </p:cNvSpPr>
          <p:nvPr/>
        </p:nvSpPr>
        <p:spPr bwMode="auto">
          <a:xfrm>
            <a:off x="2472138" y="4391217"/>
            <a:ext cx="5031856" cy="77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forgiveness of sins</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3.33333E-6 2.22222E-6 L 0.15086 -0.22685 " pathEditMode="relative" rAng="0" ptsTypes="AA">
                                      <p:cBhvr>
                                        <p:cTn id="10" dur="1000" spd="-100000" fill="hold"/>
                                        <p:tgtEl>
                                          <p:spTgt spid="3074"/>
                                        </p:tgtEl>
                                        <p:attrNameLst>
                                          <p:attrName>ppt_x</p:attrName>
                                          <p:attrName>ppt_y</p:attrName>
                                        </p:attrNameLst>
                                      </p:cBhvr>
                                      <p:rCtr x="7535" y="-1134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074" grpId="0"/>
      <p:bldP spid="3074" grpId="1"/>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0" t="605" b="22902"/>
          <a:stretch/>
        </p:blipFill>
        <p:spPr>
          <a:xfrm>
            <a:off x="0" y="0"/>
            <a:ext cx="9144000" cy="6852734"/>
          </a:xfrm>
          <a:prstGeom prst="rect">
            <a:avLst/>
          </a:prstGeom>
        </p:spPr>
      </p:pic>
      <p:sp>
        <p:nvSpPr>
          <p:cNvPr id="3074" name="Rectangle 2"/>
          <p:cNvSpPr>
            <a:spLocks noGrp="1" noChangeArrowheads="1"/>
          </p:cNvSpPr>
          <p:nvPr>
            <p:ph type="title"/>
          </p:nvPr>
        </p:nvSpPr>
        <p:spPr>
          <a:xfrm>
            <a:off x="609600" y="2865438"/>
            <a:ext cx="8001000" cy="2239962"/>
          </a:xfrm>
        </p:spPr>
        <p:txBody>
          <a:bodyPr>
            <a:scene3d>
              <a:camera prst="orthographicFront"/>
              <a:lightRig rig="flat" dir="t"/>
            </a:scene3d>
            <a:sp3d extrusionH="57150" prstMaterial="metal">
              <a:bevelT w="38100" h="38100"/>
              <a:bevelB w="38100" h="38100"/>
            </a:sp3d>
          </a:bodyPr>
          <a:lstStyle/>
          <a:p>
            <a:pPr eaLnBrk="1" hangingPunct="1"/>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"Therefore if the Son makes you free, you shall be free indeed.</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John 8:36 </a:t>
            </a:r>
            <a:r>
              <a:rPr lang="en-US" alt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4" name="Rectangle 2"/>
          <p:cNvSpPr txBox="1">
            <a:spLocks noChangeArrowheads="1"/>
          </p:cNvSpPr>
          <p:nvPr/>
        </p:nvSpPr>
        <p:spPr bwMode="auto">
          <a:xfrm>
            <a:off x="4562856" y="2779776"/>
            <a:ext cx="15240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Son</a:t>
            </a:r>
            <a:endParaRPr lang="en-US" alt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p:cNvSpPr txBox="1">
            <a:spLocks noChangeArrowheads="1"/>
          </p:cNvSpPr>
          <p:nvPr/>
        </p:nvSpPr>
        <p:spPr bwMode="auto">
          <a:xfrm>
            <a:off x="4754880" y="3452019"/>
            <a:ext cx="17526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free</a:t>
            </a:r>
            <a:endParaRPr lang="en-US" alt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1363115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0" presetClass="path" presetSubtype="0" accel="50000" decel="50000" fill="hold" grpId="1" nodeType="withEffect">
                                  <p:stCondLst>
                                    <p:cond delay="0"/>
                                  </p:stCondLst>
                                  <p:childTnLst>
                                    <p:animMotion origin="layout" path="M 1.38889E-6 -3.7037E-6 L -0.11267 -0.26342 " pathEditMode="relative" rAng="0" ptsTypes="AA">
                                      <p:cBhvr>
                                        <p:cTn id="20" dur="2000" fill="hold"/>
                                        <p:tgtEl>
                                          <p:spTgt spid="5"/>
                                        </p:tgtEl>
                                        <p:attrNameLst>
                                          <p:attrName>ppt_x</p:attrName>
                                          <p:attrName>ppt_y</p:attrName>
                                        </p:attrNameLst>
                                      </p:cBhvr>
                                      <p:rCtr x="-5642" y="-13171"/>
                                    </p:animMotion>
                                  </p:childTnLst>
                                </p:cTn>
                              </p:par>
                              <p:par>
                                <p:cTn id="21" presetID="0" presetClass="path" presetSubtype="0" accel="50000" decel="50000" fill="hold" grpId="1" nodeType="withEffect">
                                  <p:stCondLst>
                                    <p:cond delay="0"/>
                                  </p:stCondLst>
                                  <p:childTnLst>
                                    <p:animMotion origin="layout" path="M 0 0 L -0.075 -0.16652 " pathEditMode="relative" ptsTypes="AA">
                                      <p:cBhvr>
                                        <p:cTn id="22" dur="2000" fill="hold"/>
                                        <p:tgtEl>
                                          <p:spTgt spid="4"/>
                                        </p:tgtEl>
                                        <p:attrNameLst>
                                          <p:attrName>ppt_x</p:attrName>
                                          <p:attrName>ppt_y</p:attrName>
                                        </p:attrNameLst>
                                      </p:cBhvr>
                                    </p:animMotion>
                                  </p:childTnLst>
                                </p:cTn>
                              </p:par>
                              <p:par>
                                <p:cTn id="23" presetID="8" presetClass="emph" presetSubtype="0" fill="hold" grpId="2" nodeType="withEffect">
                                  <p:stCondLst>
                                    <p:cond delay="0"/>
                                  </p:stCondLst>
                                  <p:childTnLst>
                                    <p:animRot by="37800000">
                                      <p:cBhvr>
                                        <p:cTn id="24" dur="2000" fill="hold"/>
                                        <p:tgtEl>
                                          <p:spTgt spid="5"/>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4"/>
                                        </p:tgtEl>
                                        <p:attrNameLst>
                                          <p:attrName>r</p:attrName>
                                        </p:attrNameLst>
                                      </p:cBhvr>
                                    </p:animRot>
                                  </p:childTnLst>
                                </p:cTn>
                              </p:par>
                              <p:par>
                                <p:cTn id="27" presetID="10" presetClass="exit" presetSubtype="0" fill="hold" grpId="1" nodeType="withEffect">
                                  <p:stCondLst>
                                    <p:cond delay="0"/>
                                  </p:stCondLst>
                                  <p:childTnLst>
                                    <p:animEffect transition="out" filter="fade">
                                      <p:cBhvr>
                                        <p:cTn id="28" dur="2000"/>
                                        <p:tgtEl>
                                          <p:spTgt spid="3074"/>
                                        </p:tgtEl>
                                      </p:cBhvr>
                                    </p:animEffect>
                                    <p:set>
                                      <p:cBhvr>
                                        <p:cTn id="29"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5DDD0A-1520-4D3C-9315-6A075CA2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3" name="Picture 1">
            <a:extLst>
              <a:ext uri="{FF2B5EF4-FFF2-40B4-BE49-F238E27FC236}">
                <a16:creationId xmlns:a16="http://schemas.microsoft.com/office/drawing/2014/main" id="{D4764E75-7EF2-430F-B0E2-4439FFB90CD7}"/>
              </a:ext>
            </a:extLst>
          </p:cNvPr>
          <p:cNvPicPr>
            <a:picLocks noChangeAspect="1"/>
          </p:cNvPicPr>
          <p:nvPr/>
        </p:nvPicPr>
        <p:blipFill rotWithShape="1">
          <a:blip r:embed="rId4">
            <a:extLst>
              <a:ext uri="{28A0092B-C50C-407E-A947-70E740481C1C}">
                <a14:useLocalDpi xmlns:a14="http://schemas.microsoft.com/office/drawing/2010/main" val="0"/>
              </a:ext>
            </a:extLst>
          </a:blip>
          <a:srcRect l="51388"/>
          <a:stretch/>
        </p:blipFill>
        <p:spPr>
          <a:xfrm>
            <a:off x="0" y="0"/>
            <a:ext cx="9144000" cy="6858000"/>
          </a:xfrm>
          <a:prstGeom prst="rect">
            <a:avLst/>
          </a:prstGeom>
        </p:spPr>
      </p:pic>
      <p:pic>
        <p:nvPicPr>
          <p:cNvPr id="4" name="Picture 1">
            <a:extLst>
              <a:ext uri="{FF2B5EF4-FFF2-40B4-BE49-F238E27FC236}">
                <a16:creationId xmlns:a16="http://schemas.microsoft.com/office/drawing/2014/main" id="{A4E82C6E-C20C-4774-A4D3-0DE23BACC156}"/>
              </a:ext>
            </a:extLst>
          </p:cNvPr>
          <p:cNvPicPr>
            <a:picLocks noChangeAspect="1"/>
          </p:cNvPicPr>
          <p:nvPr/>
        </p:nvPicPr>
        <p:blipFill rotWithShape="1">
          <a:blip r:embed="rId5">
            <a:extLst>
              <a:ext uri="{28A0092B-C50C-407E-A947-70E740481C1C}">
                <a14:useLocalDpi xmlns:a14="http://schemas.microsoft.com/office/drawing/2010/main" val="0"/>
              </a:ext>
            </a:extLst>
          </a:blip>
          <a:srcRect r="926" b="6250"/>
          <a:stretch/>
        </p:blipFill>
        <p:spPr>
          <a:xfrm>
            <a:off x="0" y="-10886"/>
            <a:ext cx="9144000" cy="6858000"/>
          </a:xfrm>
          <a:prstGeom prst="rect">
            <a:avLst/>
          </a:prstGeom>
        </p:spPr>
      </p:pic>
      <p:pic>
        <p:nvPicPr>
          <p:cNvPr id="5" name="Picture 1">
            <a:extLst>
              <a:ext uri="{FF2B5EF4-FFF2-40B4-BE49-F238E27FC236}">
                <a16:creationId xmlns:a16="http://schemas.microsoft.com/office/drawing/2014/main" id="{15AACEE3-ECC2-4A33-AF22-741C7CE47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a:extLst>
              <a:ext uri="{FF2B5EF4-FFF2-40B4-BE49-F238E27FC236}">
                <a16:creationId xmlns:a16="http://schemas.microsoft.com/office/drawing/2014/main" id="{5827DCE7-91C8-40CC-BAD1-7B0A71602F1A}"/>
              </a:ext>
            </a:extLst>
          </p:cNvPr>
          <p:cNvPicPr>
            <a:picLocks noChangeAspect="1"/>
          </p:cNvPicPr>
          <p:nvPr/>
        </p:nvPicPr>
        <p:blipFill rotWithShape="1">
          <a:blip r:embed="rId7">
            <a:extLst>
              <a:ext uri="{28A0092B-C50C-407E-A947-70E740481C1C}">
                <a14:useLocalDpi xmlns:a14="http://schemas.microsoft.com/office/drawing/2010/main" val="0"/>
              </a:ext>
            </a:extLst>
          </a:blip>
          <a:srcRect t="71" b="1027"/>
          <a:stretch/>
        </p:blipFill>
        <p:spPr>
          <a:xfrm>
            <a:off x="0" y="0"/>
            <a:ext cx="9144000" cy="6858000"/>
          </a:xfrm>
          <a:prstGeom prst="rect">
            <a:avLst/>
          </a:prstGeom>
        </p:spPr>
      </p:pic>
      <p:pic>
        <p:nvPicPr>
          <p:cNvPr id="8" name="Picture 1">
            <a:extLst>
              <a:ext uri="{FF2B5EF4-FFF2-40B4-BE49-F238E27FC236}">
                <a16:creationId xmlns:a16="http://schemas.microsoft.com/office/drawing/2014/main" id="{6F2FB255-D3AB-4DC2-9B74-8DEC16584E55}"/>
              </a:ext>
            </a:extLst>
          </p:cNvPr>
          <p:cNvPicPr>
            <a:picLocks noChangeAspect="1"/>
          </p:cNvPicPr>
          <p:nvPr/>
        </p:nvPicPr>
        <p:blipFill rotWithShape="1">
          <a:blip r:embed="rId8">
            <a:extLst>
              <a:ext uri="{28A0092B-C50C-407E-A947-70E740481C1C}">
                <a14:useLocalDpi xmlns:a14="http://schemas.microsoft.com/office/drawing/2010/main" val="0"/>
              </a:ext>
            </a:extLst>
          </a:blip>
          <a:srcRect t="2174"/>
          <a:stretch/>
        </p:blipFill>
        <p:spPr>
          <a:xfrm>
            <a:off x="0" y="0"/>
            <a:ext cx="9148778" cy="6858000"/>
          </a:xfrm>
          <a:prstGeom prst="rect">
            <a:avLst/>
          </a:prstGeom>
        </p:spPr>
      </p:pic>
      <p:pic>
        <p:nvPicPr>
          <p:cNvPr id="9" name="Picture 1">
            <a:extLst>
              <a:ext uri="{FF2B5EF4-FFF2-40B4-BE49-F238E27FC236}">
                <a16:creationId xmlns:a16="http://schemas.microsoft.com/office/drawing/2014/main" id="{673E34FF-1E86-4176-96B3-A36C2786D6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22764" cy="6858000"/>
          </a:xfrm>
          <a:prstGeom prst="rect">
            <a:avLst/>
          </a:prstGeom>
        </p:spPr>
      </p:pic>
      <p:pic>
        <p:nvPicPr>
          <p:cNvPr id="10" name="Picture 1">
            <a:extLst>
              <a:ext uri="{FF2B5EF4-FFF2-40B4-BE49-F238E27FC236}">
                <a16:creationId xmlns:a16="http://schemas.microsoft.com/office/drawing/2014/main" id="{7DA201BE-D183-4874-83EC-DF79613ECF83}"/>
              </a:ext>
            </a:extLst>
          </p:cNvPr>
          <p:cNvPicPr>
            <a:picLocks noChangeAspect="1"/>
          </p:cNvPicPr>
          <p:nvPr/>
        </p:nvPicPr>
        <p:blipFill rotWithShape="1">
          <a:blip r:embed="rId10">
            <a:extLst>
              <a:ext uri="{28A0092B-C50C-407E-A947-70E740481C1C}">
                <a14:useLocalDpi xmlns:a14="http://schemas.microsoft.com/office/drawing/2010/main" val="0"/>
              </a:ext>
            </a:extLst>
          </a:blip>
          <a:srcRect l="8219" t="4781" r="9589" b="7782"/>
          <a:stretch/>
        </p:blipFill>
        <p:spPr>
          <a:xfrm>
            <a:off x="0" y="33728"/>
            <a:ext cx="9144000" cy="6858000"/>
          </a:xfrm>
          <a:prstGeom prst="rect">
            <a:avLst/>
          </a:prstGeom>
        </p:spPr>
      </p:pic>
      <p:pic>
        <p:nvPicPr>
          <p:cNvPr id="11" name="Picture 1">
            <a:extLst>
              <a:ext uri="{FF2B5EF4-FFF2-40B4-BE49-F238E27FC236}">
                <a16:creationId xmlns:a16="http://schemas.microsoft.com/office/drawing/2014/main" id="{8F535207-7294-4FCF-A8C7-F4F8158548DC}"/>
              </a:ext>
            </a:extLst>
          </p:cNvPr>
          <p:cNvPicPr>
            <a:picLocks noChangeAspect="1"/>
          </p:cNvPicPr>
          <p:nvPr/>
        </p:nvPicPr>
        <p:blipFill rotWithShape="1">
          <a:blip r:embed="rId11">
            <a:extLst>
              <a:ext uri="{28A0092B-C50C-407E-A947-70E740481C1C}">
                <a14:useLocalDpi xmlns:a14="http://schemas.microsoft.com/office/drawing/2010/main" val="0"/>
              </a:ext>
            </a:extLst>
          </a:blip>
          <a:srcRect r="4000"/>
          <a:stretch/>
        </p:blipFill>
        <p:spPr>
          <a:xfrm>
            <a:off x="0" y="-27482"/>
            <a:ext cx="9144000" cy="6858000"/>
          </a:xfrm>
          <a:prstGeom prst="rect">
            <a:avLst/>
          </a:prstGeom>
        </p:spPr>
      </p:pic>
      <p:pic>
        <p:nvPicPr>
          <p:cNvPr id="12" name="Picture 1">
            <a:extLst>
              <a:ext uri="{FF2B5EF4-FFF2-40B4-BE49-F238E27FC236}">
                <a16:creationId xmlns:a16="http://schemas.microsoft.com/office/drawing/2014/main" id="{F1036165-750F-457B-9876-54548B12DEC5}"/>
              </a:ext>
            </a:extLst>
          </p:cNvPr>
          <p:cNvPicPr>
            <a:picLocks noChangeAspect="1"/>
          </p:cNvPicPr>
          <p:nvPr/>
        </p:nvPicPr>
        <p:blipFill rotWithShape="1">
          <a:blip r:embed="rId12">
            <a:extLst>
              <a:ext uri="{28A0092B-C50C-407E-A947-70E740481C1C}">
                <a14:useLocalDpi xmlns:a14="http://schemas.microsoft.com/office/drawing/2010/main" val="0"/>
              </a:ext>
            </a:extLst>
          </a:blip>
          <a:srcRect l="23968"/>
          <a:stretch/>
        </p:blipFill>
        <p:spPr>
          <a:xfrm>
            <a:off x="0" y="0"/>
            <a:ext cx="9144000" cy="6858000"/>
          </a:xfrm>
          <a:prstGeom prst="rect">
            <a:avLst/>
          </a:prstGeom>
        </p:spPr>
      </p:pic>
      <p:pic>
        <p:nvPicPr>
          <p:cNvPr id="13" name="Picture 1">
            <a:extLst>
              <a:ext uri="{FF2B5EF4-FFF2-40B4-BE49-F238E27FC236}">
                <a16:creationId xmlns:a16="http://schemas.microsoft.com/office/drawing/2014/main" id="{0E09D02E-F949-4693-8C2D-BB4B6DAA32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6498" cy="6858000"/>
          </a:xfrm>
          <a:prstGeom prst="rect">
            <a:avLst/>
          </a:prstGeom>
        </p:spPr>
      </p:pic>
      <p:pic>
        <p:nvPicPr>
          <p:cNvPr id="14" name="Picture 4">
            <a:extLst>
              <a:ext uri="{FF2B5EF4-FFF2-40B4-BE49-F238E27FC236}">
                <a16:creationId xmlns:a16="http://schemas.microsoft.com/office/drawing/2014/main" id="{FD5C39FD-A1D0-4414-BF8B-7226681B95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89" y="0"/>
            <a:ext cx="9144000" cy="6858000"/>
          </a:xfrm>
          <a:prstGeom prst="rect">
            <a:avLst/>
          </a:prstGeom>
        </p:spPr>
      </p:pic>
      <p:sp>
        <p:nvSpPr>
          <p:cNvPr id="15" name="Freeform 10">
            <a:extLst>
              <a:ext uri="{FF2B5EF4-FFF2-40B4-BE49-F238E27FC236}">
                <a16:creationId xmlns:a16="http://schemas.microsoft.com/office/drawing/2014/main" id="{ECD617D9-A98D-4556-A1AF-7F834ECF8B31}"/>
              </a:ext>
            </a:extLst>
          </p:cNvPr>
          <p:cNvSpPr/>
          <p:nvPr/>
        </p:nvSpPr>
        <p:spPr>
          <a:xfrm>
            <a:off x="2378242" y="705504"/>
            <a:ext cx="4936958" cy="6152496"/>
          </a:xfrm>
          <a:custGeom>
            <a:avLst/>
            <a:gdLst>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50232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211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021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973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12884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80536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17558" h="2638926">
                <a:moveTo>
                  <a:pt x="2117558" y="2630905"/>
                </a:moveTo>
                <a:lnTo>
                  <a:pt x="1315453" y="2638926"/>
                </a:lnTo>
                <a:lnTo>
                  <a:pt x="1086853" y="2077452"/>
                </a:lnTo>
                <a:lnTo>
                  <a:pt x="1034716" y="1985210"/>
                </a:lnTo>
                <a:lnTo>
                  <a:pt x="990600" y="1929063"/>
                </a:lnTo>
                <a:lnTo>
                  <a:pt x="938463" y="1909010"/>
                </a:lnTo>
                <a:lnTo>
                  <a:pt x="898358" y="1913021"/>
                </a:lnTo>
                <a:lnTo>
                  <a:pt x="846221" y="2025315"/>
                </a:lnTo>
                <a:lnTo>
                  <a:pt x="753979" y="2386263"/>
                </a:lnTo>
                <a:lnTo>
                  <a:pt x="693821" y="2638926"/>
                </a:lnTo>
                <a:lnTo>
                  <a:pt x="0" y="2634915"/>
                </a:lnTo>
                <a:lnTo>
                  <a:pt x="124326" y="2358189"/>
                </a:lnTo>
                <a:lnTo>
                  <a:pt x="156411" y="2290010"/>
                </a:lnTo>
                <a:lnTo>
                  <a:pt x="164432" y="2213810"/>
                </a:lnTo>
                <a:lnTo>
                  <a:pt x="248653" y="2065421"/>
                </a:lnTo>
                <a:lnTo>
                  <a:pt x="292769" y="1961147"/>
                </a:lnTo>
                <a:lnTo>
                  <a:pt x="304800" y="1880937"/>
                </a:lnTo>
                <a:lnTo>
                  <a:pt x="304800" y="1840831"/>
                </a:lnTo>
                <a:lnTo>
                  <a:pt x="296779" y="1764631"/>
                </a:lnTo>
                <a:lnTo>
                  <a:pt x="304800" y="1700463"/>
                </a:lnTo>
                <a:lnTo>
                  <a:pt x="304800" y="1632284"/>
                </a:lnTo>
                <a:lnTo>
                  <a:pt x="284747" y="1576137"/>
                </a:lnTo>
                <a:lnTo>
                  <a:pt x="228600" y="1503947"/>
                </a:lnTo>
                <a:lnTo>
                  <a:pt x="200526" y="1471863"/>
                </a:lnTo>
                <a:lnTo>
                  <a:pt x="176463" y="1379621"/>
                </a:lnTo>
                <a:lnTo>
                  <a:pt x="132347" y="1271337"/>
                </a:lnTo>
                <a:lnTo>
                  <a:pt x="92242" y="1171073"/>
                </a:lnTo>
                <a:lnTo>
                  <a:pt x="48126" y="1090863"/>
                </a:lnTo>
                <a:lnTo>
                  <a:pt x="37799" y="1054768"/>
                </a:lnTo>
                <a:lnTo>
                  <a:pt x="40105" y="1006642"/>
                </a:lnTo>
                <a:lnTo>
                  <a:pt x="73493" y="934653"/>
                </a:lnTo>
                <a:lnTo>
                  <a:pt x="116305" y="850231"/>
                </a:lnTo>
                <a:lnTo>
                  <a:pt x="148390" y="782052"/>
                </a:lnTo>
                <a:lnTo>
                  <a:pt x="152400" y="721894"/>
                </a:lnTo>
                <a:lnTo>
                  <a:pt x="124326" y="617621"/>
                </a:lnTo>
                <a:lnTo>
                  <a:pt x="116305" y="553452"/>
                </a:lnTo>
                <a:lnTo>
                  <a:pt x="128337" y="517358"/>
                </a:lnTo>
                <a:lnTo>
                  <a:pt x="168442" y="489284"/>
                </a:lnTo>
                <a:lnTo>
                  <a:pt x="208547" y="485273"/>
                </a:lnTo>
                <a:lnTo>
                  <a:pt x="252663" y="489284"/>
                </a:lnTo>
                <a:lnTo>
                  <a:pt x="272716" y="513347"/>
                </a:lnTo>
                <a:lnTo>
                  <a:pt x="433137" y="352926"/>
                </a:lnTo>
                <a:lnTo>
                  <a:pt x="460409" y="306705"/>
                </a:lnTo>
                <a:lnTo>
                  <a:pt x="529390" y="236621"/>
                </a:lnTo>
                <a:lnTo>
                  <a:pt x="641684" y="108284"/>
                </a:lnTo>
                <a:lnTo>
                  <a:pt x="697832" y="119012"/>
                </a:lnTo>
                <a:lnTo>
                  <a:pt x="749969" y="60158"/>
                </a:lnTo>
                <a:lnTo>
                  <a:pt x="863567" y="124326"/>
                </a:lnTo>
                <a:lnTo>
                  <a:pt x="890337" y="140368"/>
                </a:lnTo>
                <a:lnTo>
                  <a:pt x="898358" y="220579"/>
                </a:lnTo>
                <a:lnTo>
                  <a:pt x="886326" y="256673"/>
                </a:lnTo>
                <a:lnTo>
                  <a:pt x="922421" y="256673"/>
                </a:lnTo>
                <a:lnTo>
                  <a:pt x="906379" y="220579"/>
                </a:lnTo>
                <a:lnTo>
                  <a:pt x="886326" y="132347"/>
                </a:lnTo>
                <a:lnTo>
                  <a:pt x="898358" y="76200"/>
                </a:lnTo>
                <a:lnTo>
                  <a:pt x="946484" y="56147"/>
                </a:lnTo>
                <a:lnTo>
                  <a:pt x="978569" y="28073"/>
                </a:lnTo>
                <a:lnTo>
                  <a:pt x="1022684" y="0"/>
                </a:lnTo>
                <a:lnTo>
                  <a:pt x="1080536" y="28073"/>
                </a:lnTo>
                <a:lnTo>
                  <a:pt x="1122947" y="88231"/>
                </a:lnTo>
                <a:lnTo>
                  <a:pt x="1173580" y="52538"/>
                </a:lnTo>
                <a:lnTo>
                  <a:pt x="1209074" y="66073"/>
                </a:lnTo>
                <a:lnTo>
                  <a:pt x="1283369" y="160421"/>
                </a:lnTo>
                <a:lnTo>
                  <a:pt x="1335505" y="216568"/>
                </a:lnTo>
                <a:lnTo>
                  <a:pt x="1351547" y="220579"/>
                </a:lnTo>
                <a:lnTo>
                  <a:pt x="1363579" y="252663"/>
                </a:lnTo>
                <a:lnTo>
                  <a:pt x="1511969" y="429126"/>
                </a:lnTo>
                <a:lnTo>
                  <a:pt x="1548063" y="445168"/>
                </a:lnTo>
                <a:lnTo>
                  <a:pt x="1568116" y="485273"/>
                </a:lnTo>
                <a:lnTo>
                  <a:pt x="1616242" y="445168"/>
                </a:lnTo>
                <a:lnTo>
                  <a:pt x="1676400" y="441158"/>
                </a:lnTo>
                <a:lnTo>
                  <a:pt x="1712495" y="461210"/>
                </a:lnTo>
                <a:lnTo>
                  <a:pt x="1756611" y="493294"/>
                </a:lnTo>
                <a:lnTo>
                  <a:pt x="1748590" y="581526"/>
                </a:lnTo>
                <a:lnTo>
                  <a:pt x="1728537" y="637673"/>
                </a:lnTo>
                <a:lnTo>
                  <a:pt x="1708484" y="709863"/>
                </a:lnTo>
                <a:lnTo>
                  <a:pt x="1704474" y="762000"/>
                </a:lnTo>
                <a:lnTo>
                  <a:pt x="1760621" y="854242"/>
                </a:lnTo>
                <a:lnTo>
                  <a:pt x="1804737" y="922421"/>
                </a:lnTo>
                <a:lnTo>
                  <a:pt x="1812758" y="970547"/>
                </a:lnTo>
                <a:lnTo>
                  <a:pt x="1788695" y="1042737"/>
                </a:lnTo>
                <a:lnTo>
                  <a:pt x="1752600" y="1114926"/>
                </a:lnTo>
                <a:lnTo>
                  <a:pt x="1752600" y="1183105"/>
                </a:lnTo>
                <a:lnTo>
                  <a:pt x="1732547" y="1283368"/>
                </a:lnTo>
                <a:lnTo>
                  <a:pt x="1708484" y="1375610"/>
                </a:lnTo>
                <a:lnTo>
                  <a:pt x="1672390" y="1467852"/>
                </a:lnTo>
                <a:lnTo>
                  <a:pt x="1636295" y="1560094"/>
                </a:lnTo>
                <a:lnTo>
                  <a:pt x="1612232" y="1636294"/>
                </a:lnTo>
                <a:lnTo>
                  <a:pt x="1608221" y="1736558"/>
                </a:lnTo>
                <a:lnTo>
                  <a:pt x="1612232" y="1832810"/>
                </a:lnTo>
                <a:lnTo>
                  <a:pt x="1688432" y="1953126"/>
                </a:lnTo>
                <a:lnTo>
                  <a:pt x="1752600" y="2069431"/>
                </a:lnTo>
                <a:lnTo>
                  <a:pt x="1796716" y="2165684"/>
                </a:lnTo>
                <a:lnTo>
                  <a:pt x="1856874" y="2253915"/>
                </a:lnTo>
                <a:lnTo>
                  <a:pt x="1896979" y="2338137"/>
                </a:lnTo>
                <a:lnTo>
                  <a:pt x="1949116" y="2390273"/>
                </a:lnTo>
                <a:lnTo>
                  <a:pt x="2001253" y="2478505"/>
                </a:lnTo>
                <a:lnTo>
                  <a:pt x="2057400" y="2562726"/>
                </a:lnTo>
                <a:lnTo>
                  <a:pt x="2117558" y="2630905"/>
                </a:lnTo>
                <a:close/>
              </a:path>
            </a:pathLst>
          </a:cu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
            <a:extLst>
              <a:ext uri="{FF2B5EF4-FFF2-40B4-BE49-F238E27FC236}">
                <a16:creationId xmlns:a16="http://schemas.microsoft.com/office/drawing/2014/main" id="{BF9E8545-58FC-4F97-AFAC-C5D7803522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747" t="1097" r="7745" b="83"/>
          <a:stretch/>
        </p:blipFill>
        <p:spPr>
          <a:xfrm>
            <a:off x="0" y="1"/>
            <a:ext cx="9144000" cy="6858000"/>
          </a:xfrm>
          <a:prstGeom prst="rect">
            <a:avLst/>
          </a:prstGeom>
        </p:spPr>
      </p:pic>
      <p:pic>
        <p:nvPicPr>
          <p:cNvPr id="17" name="Picture 3">
            <a:extLst>
              <a:ext uri="{FF2B5EF4-FFF2-40B4-BE49-F238E27FC236}">
                <a16:creationId xmlns:a16="http://schemas.microsoft.com/office/drawing/2014/main" id="{C7E94CF3-EEE3-4801-AA3C-AFC2B098C4D6}"/>
              </a:ext>
            </a:extLst>
          </p:cNvPr>
          <p:cNvPicPr>
            <a:picLocks noChangeAspect="1"/>
          </p:cNvPicPr>
          <p:nvPr/>
        </p:nvPicPr>
        <p:blipFill rotWithShape="1">
          <a:blip r:embed="rId17">
            <a:extLst>
              <a:ext uri="{BEBA8EAE-BF5A-486C-A8C5-ECC9F3942E4B}">
                <a14:imgProps xmlns:a14="http://schemas.microsoft.com/office/drawing/2010/main">
                  <a14:imgLayer r:embed="rId18">
                    <a14:imgEffect>
                      <a14:artisticPlasticWrap/>
                    </a14:imgEffect>
                  </a14:imgLayer>
                </a14:imgProps>
              </a:ext>
              <a:ext uri="{28A0092B-C50C-407E-A947-70E740481C1C}">
                <a14:useLocalDpi xmlns:a14="http://schemas.microsoft.com/office/drawing/2010/main" val="0"/>
              </a:ext>
            </a:extLst>
          </a:blip>
          <a:srcRect t="2254"/>
          <a:stretch/>
        </p:blipFill>
        <p:spPr>
          <a:xfrm>
            <a:off x="0" y="-19987"/>
            <a:ext cx="9144000" cy="6858000"/>
          </a:xfrm>
          <a:prstGeom prst="rect">
            <a:avLst/>
          </a:prstGeom>
        </p:spPr>
      </p:pic>
      <p:pic>
        <p:nvPicPr>
          <p:cNvPr id="18" name="Picture 4">
            <a:extLst>
              <a:ext uri="{FF2B5EF4-FFF2-40B4-BE49-F238E27FC236}">
                <a16:creationId xmlns:a16="http://schemas.microsoft.com/office/drawing/2014/main" id="{1F80CB98-24DC-46C0-A5F4-ACE3A1EF6F4B}"/>
              </a:ext>
            </a:extLst>
          </p:cNvPr>
          <p:cNvPicPr>
            <a:picLocks noChangeAspect="1"/>
          </p:cNvPicPr>
          <p:nvPr/>
        </p:nvPicPr>
        <p:blipFill rotWithShape="1">
          <a:blip r:embed="rId19">
            <a:extLst>
              <a:ext uri="{28A0092B-C50C-407E-A947-70E740481C1C}">
                <a14:useLocalDpi xmlns:a14="http://schemas.microsoft.com/office/drawing/2010/main" val="0"/>
              </a:ext>
            </a:extLst>
          </a:blip>
          <a:srcRect l="789" r="4563"/>
          <a:stretch/>
        </p:blipFill>
        <p:spPr>
          <a:xfrm>
            <a:off x="0" y="-13504"/>
            <a:ext cx="9144000" cy="6871504"/>
          </a:xfrm>
          <a:prstGeom prst="rect">
            <a:avLst/>
          </a:prstGeom>
        </p:spPr>
      </p:pic>
      <p:pic>
        <p:nvPicPr>
          <p:cNvPr id="19" name="Picture 2">
            <a:extLst>
              <a:ext uri="{FF2B5EF4-FFF2-40B4-BE49-F238E27FC236}">
                <a16:creationId xmlns:a16="http://schemas.microsoft.com/office/drawing/2014/main" id="{EF3FB04D-1228-4783-963A-4574016770DE}"/>
              </a:ext>
            </a:extLst>
          </p:cNvPr>
          <p:cNvPicPr>
            <a:picLocks noChangeAspect="1"/>
          </p:cNvPicPr>
          <p:nvPr/>
        </p:nvPicPr>
        <p:blipFill rotWithShape="1">
          <a:blip r:embed="rId20">
            <a:extLst>
              <a:ext uri="{28A0092B-C50C-407E-A947-70E740481C1C}">
                <a14:useLocalDpi xmlns:a14="http://schemas.microsoft.com/office/drawing/2010/main" val="0"/>
              </a:ext>
            </a:extLst>
          </a:blip>
          <a:srcRect l="1612" r="204"/>
          <a:stretch/>
        </p:blipFill>
        <p:spPr>
          <a:xfrm>
            <a:off x="0" y="0"/>
            <a:ext cx="9144000" cy="6873241"/>
          </a:xfrm>
          <a:prstGeom prst="rect">
            <a:avLst/>
          </a:prstGeom>
        </p:spPr>
      </p:pic>
      <p:pic>
        <p:nvPicPr>
          <p:cNvPr id="20" name="Picture 1">
            <a:extLst>
              <a:ext uri="{FF2B5EF4-FFF2-40B4-BE49-F238E27FC236}">
                <a16:creationId xmlns:a16="http://schemas.microsoft.com/office/drawing/2014/main" id="{12AD7675-9FCF-4FDF-8DCF-F1519B072B8F}"/>
              </a:ext>
            </a:extLst>
          </p:cNvPr>
          <p:cNvPicPr>
            <a:picLocks noChangeAspect="1"/>
          </p:cNvPicPr>
          <p:nvPr/>
        </p:nvPicPr>
        <p:blipFill rotWithShape="1">
          <a:blip r:embed="rId21">
            <a:extLst>
              <a:ext uri="{28A0092B-C50C-407E-A947-70E740481C1C}">
                <a14:useLocalDpi xmlns:a14="http://schemas.microsoft.com/office/drawing/2010/main" val="0"/>
              </a:ext>
            </a:extLst>
          </a:blip>
          <a:srcRect l="430" t="605" b="22902"/>
          <a:stretch/>
        </p:blipFill>
        <p:spPr>
          <a:xfrm>
            <a:off x="1" y="5266"/>
            <a:ext cx="9126794" cy="6852734"/>
          </a:xfrm>
          <a:prstGeom prst="rect">
            <a:avLst/>
          </a:prstGeom>
        </p:spPr>
      </p:pic>
      <p:pic>
        <p:nvPicPr>
          <p:cNvPr id="21" name="Picture 4">
            <a:extLst>
              <a:ext uri="{FF2B5EF4-FFF2-40B4-BE49-F238E27FC236}">
                <a16:creationId xmlns:a16="http://schemas.microsoft.com/office/drawing/2014/main" id="{72FBC9CA-E245-485E-A351-C5E946DD1AE1}"/>
              </a:ext>
            </a:extLst>
          </p:cNvPr>
          <p:cNvPicPr>
            <a:picLocks noChangeAspect="1"/>
          </p:cNvPicPr>
          <p:nvPr/>
        </p:nvPicPr>
        <p:blipFill rotWithShape="1">
          <a:blip r:embed="rId2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22" name="Title 1">
            <a:extLst>
              <a:ext uri="{FF2B5EF4-FFF2-40B4-BE49-F238E27FC236}">
                <a16:creationId xmlns:a16="http://schemas.microsoft.com/office/drawing/2014/main" id="{6987B704-F59A-4EE2-B74E-D8ED09046CD2}"/>
              </a:ext>
            </a:extLst>
          </p:cNvPr>
          <p:cNvSpPr>
            <a:spLocks noGrp="1"/>
          </p:cNvSpPr>
          <p:nvPr>
            <p:ph type="title"/>
          </p:nvPr>
        </p:nvSpPr>
        <p:spPr>
          <a:xfrm>
            <a:off x="533400" y="1189038"/>
            <a:ext cx="8001000" cy="4449762"/>
          </a:xfrm>
        </p:spPr>
        <p:txBody>
          <a:bodyPr>
            <a:scene3d>
              <a:camera prst="orthographicFront"/>
              <a:lightRig rig="flat" dir="t"/>
            </a:scene3d>
            <a:sp3d extrusionH="57150" prstMaterial="metal">
              <a:bevelT w="38100" h="38100"/>
            </a:sp3d>
          </a:bodyPr>
          <a:lstStyle/>
          <a:p>
            <a: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because the creation itself also will be delivered from the bondage of corruption into the glorious liberty of </a:t>
            </a:r>
            <a:b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br>
            <a: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the children of God.                </a:t>
            </a:r>
            <a:r>
              <a:rPr lang="en-US" altLang="en-US" sz="32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 </a:t>
            </a:r>
            <a:r>
              <a:rPr lang="en-US" sz="32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Romans 8:21</a:t>
            </a:r>
            <a:r>
              <a:rPr 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23" name="Title 1">
            <a:extLst>
              <a:ext uri="{FF2B5EF4-FFF2-40B4-BE49-F238E27FC236}">
                <a16:creationId xmlns:a16="http://schemas.microsoft.com/office/drawing/2014/main" id="{5D4A8D44-6991-4D49-A7BC-922F8B649BBD}"/>
              </a:ext>
            </a:extLst>
          </p:cNvPr>
          <p:cNvSpPr txBox="1">
            <a:spLocks/>
          </p:cNvSpPr>
          <p:nvPr/>
        </p:nvSpPr>
        <p:spPr bwMode="auto">
          <a:xfrm>
            <a:off x="5105400" y="3276600"/>
            <a:ext cx="2362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2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24" name="Rectangle 2">
            <a:extLst>
              <a:ext uri="{FF2B5EF4-FFF2-40B4-BE49-F238E27FC236}">
                <a16:creationId xmlns:a16="http://schemas.microsoft.com/office/drawing/2014/main" id="{32092E4F-C078-417A-940E-C183F3A93F81}"/>
              </a:ext>
            </a:extLst>
          </p:cNvPr>
          <p:cNvSpPr txBox="1">
            <a:spLocks noChangeArrowheads="1"/>
          </p:cNvSpPr>
          <p:nvPr/>
        </p:nvSpPr>
        <p:spPr bwMode="auto">
          <a:xfrm>
            <a:off x="3833144" y="2024545"/>
            <a:ext cx="3057607" cy="71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9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a:t>
            </a:r>
            <a:endParaRPr kumimoji="0" lang="en-US" altLang="en-US" sz="49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6">
            <a:extLst>
              <a:ext uri="{FF2B5EF4-FFF2-40B4-BE49-F238E27FC236}">
                <a16:creationId xmlns:a16="http://schemas.microsoft.com/office/drawing/2014/main" id="{61C62224-6199-4246-B06C-14A3A7DD81C6}"/>
              </a:ext>
            </a:extLst>
          </p:cNvPr>
          <p:cNvSpPr>
            <a:spLocks noChangeArrowheads="1"/>
          </p:cNvSpPr>
          <p:nvPr/>
        </p:nvSpPr>
        <p:spPr bwMode="auto">
          <a:xfrm>
            <a:off x="2044329" y="2731718"/>
            <a:ext cx="2420249" cy="75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bondage</a:t>
            </a:r>
            <a:endParaRPr kumimoji="0" lang="en-US" sz="481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6" name="Rectangle 9">
            <a:extLst>
              <a:ext uri="{FF2B5EF4-FFF2-40B4-BE49-F238E27FC236}">
                <a16:creationId xmlns:a16="http://schemas.microsoft.com/office/drawing/2014/main" id="{04C20C58-4DF1-40A7-92A1-635747CE2170}"/>
              </a:ext>
            </a:extLst>
          </p:cNvPr>
          <p:cNvSpPr>
            <a:spLocks noChangeArrowheads="1"/>
          </p:cNvSpPr>
          <p:nvPr/>
        </p:nvSpPr>
        <p:spPr bwMode="auto">
          <a:xfrm>
            <a:off x="3089048" y="3489333"/>
            <a:ext cx="4399076" cy="71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glorious liberty</a:t>
            </a:r>
            <a:endParaRPr kumimoji="0" lang="en-US" sz="49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7" name="Rectangle 12">
            <a:extLst>
              <a:ext uri="{FF2B5EF4-FFF2-40B4-BE49-F238E27FC236}">
                <a16:creationId xmlns:a16="http://schemas.microsoft.com/office/drawing/2014/main" id="{57E5B5E7-6081-4ED7-974C-2960F3EBE14A}"/>
              </a:ext>
            </a:extLst>
          </p:cNvPr>
          <p:cNvSpPr>
            <a:spLocks noChangeArrowheads="1"/>
          </p:cNvSpPr>
          <p:nvPr/>
        </p:nvSpPr>
        <p:spPr bwMode="auto">
          <a:xfrm>
            <a:off x="2591379" y="4101963"/>
            <a:ext cx="4731681" cy="9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9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children of God</a:t>
            </a:r>
            <a:endParaRPr kumimoji="0" lang="en-US" altLang="en-US" sz="49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9468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iterate type="lt">
                                    <p:tmPct val="10000"/>
                                  </p:iterate>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stCondLst>
                                            <p:cond delay="0"/>
                                          </p:stCondLst>
                                        </p:cTn>
                                        <p:tgtEl>
                                          <p:spTgt spid="26"/>
                                        </p:tgtEl>
                                      </p:cBhvr>
                                    </p:animEffect>
                                    <p:anim to="" calcmode="lin" valueType="num">
                                      <p:cBhvr>
                                        <p:cTn id="26"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28" fill="hold">
                            <p:stCondLst>
                              <p:cond delay="120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26"/>
                                        </p:tgtEl>
                                      </p:cBhvr>
                                    </p:animEffect>
                                    <p:animScale>
                                      <p:cBhvr>
                                        <p:cTn id="31" dur="250" autoRev="1" fill="hold"/>
                                        <p:tgtEl>
                                          <p:spTgt spid="2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0" presetClass="path" presetSubtype="0" accel="50000" decel="50000" fill="hold" grpId="1" nodeType="withEffect">
                                  <p:stCondLst>
                                    <p:cond delay="0"/>
                                  </p:stCondLst>
                                  <p:childTnLst>
                                    <p:animMotion origin="layout" path="M 1.11022E-16 1.11111E-6 C 0.00677 -0.01227 0.03351 -0.03935 0.04427 -0.07431 C 0.05503 -0.10926 0.07153 -0.16644 0.06441 -0.21019 C 0.05729 -0.25394 0.0276 -0.30625 0.00104 -0.33681 C -0.02552 -0.36736 -0.05747 -0.38333 -0.09514 -0.39445 C -0.13281 -0.40556 -0.18229 -0.41273 -0.22535 -0.40394 C -0.2684 -0.39514 -0.32344 -0.37153 -0.35312 -0.3412 C -0.38281 -0.31111 -0.39514 -0.26343 -0.40382 -0.22315 C -0.4125 -0.18287 -0.41215 -0.13773 -0.40503 -0.09954 C -0.39792 -0.06158 -0.37917 -0.02361 -0.36094 0.0044 C -0.34271 0.03241 -0.31545 0.05255 -0.29514 0.06852 C -0.27483 0.08449 -0.25799 0.08842 -0.23941 0.10069 C -0.22083 0.11296 -0.19531 0.13403 -0.18368 0.14282 " pathEditMode="relative" rAng="0" ptsTypes="aaaaaaaaaaaaa">
                                      <p:cBhvr>
                                        <p:cTn id="46" dur="2000" fill="hold"/>
                                        <p:tgtEl>
                                          <p:spTgt spid="23"/>
                                        </p:tgtEl>
                                        <p:attrNameLst>
                                          <p:attrName>ppt_x</p:attrName>
                                          <p:attrName>ppt_y</p:attrName>
                                        </p:attrNameLst>
                                      </p:cBhvr>
                                      <p:rCtr x="-17049" y="-13495"/>
                                    </p:animMotion>
                                  </p:childTnLst>
                                </p:cTn>
                              </p:par>
                              <p:par>
                                <p:cTn id="47" presetID="10" presetClass="exit" presetSubtype="0" fill="hold" grpId="1" nodeType="withEffect">
                                  <p:stCondLst>
                                    <p:cond delay="0"/>
                                  </p:stCondLst>
                                  <p:childTnLst>
                                    <p:animEffect transition="out" filter="fade">
                                      <p:cBhvr>
                                        <p:cTn id="48" dur="1500"/>
                                        <p:tgtEl>
                                          <p:spTgt spid="22"/>
                                        </p:tgtEl>
                                      </p:cBhvr>
                                    </p:animEffect>
                                    <p:set>
                                      <p:cBhvr>
                                        <p:cTn id="49" dur="1" fill="hold">
                                          <p:stCondLst>
                                            <p:cond delay="1499"/>
                                          </p:stCondLst>
                                        </p:cTn>
                                        <p:tgtEl>
                                          <p:spTgt spid="2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10" presetClass="exit" presetSubtype="0" fill="hold" grpId="2" nodeType="withEffect">
                                  <p:stCondLst>
                                    <p:cond delay="0"/>
                                  </p:stCondLst>
                                  <p:iterate type="lt">
                                    <p:tmPct val="0"/>
                                  </p:iterate>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p:bldP spid="26" grpId="1"/>
      <p:bldP spid="26" grpId="2"/>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4" name="Rectangle 4"/>
          <p:cNvSpPr>
            <a:spLocks noChangeArrowheads="1"/>
          </p:cNvSpPr>
          <p:nvPr/>
        </p:nvSpPr>
        <p:spPr bwMode="auto">
          <a:xfrm>
            <a:off x="1380281" y="457200"/>
            <a:ext cx="639211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flat" dir="tl"/>
            </a:scene3d>
            <a:sp3d extrusionH="114300" contourW="25400">
              <a:bevelT w="190500" h="190500"/>
              <a:bevelB w="190500" h="190500"/>
              <a:contourClr>
                <a:srgbClr val="FFFF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glow rad="38100">
                    <a:srgbClr val="0070C0"/>
                  </a:glow>
                  <a:outerShdw blurRad="76200" dist="50800" dir="5400000" algn="tl" rotWithShape="0">
                    <a:srgbClr val="000000">
                      <a:alpha val="65000"/>
                    </a:srgbClr>
                  </a:outerShdw>
                </a:effectLst>
                <a:latin typeface="Calibri" panose="020F0502020204030204" pitchFamily="34" charset="0"/>
              </a:rPr>
              <a:t>Liberty’s Cloak </a:t>
            </a:r>
            <a:endParaRPr lang="en-US" sz="8000" b="1" i="1" spc="50" dirty="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glow rad="38100">
                  <a:srgbClr val="0070C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1143000" y="4572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metal">
              <a:bevelT w="25400" h="55880"/>
              <a:bevelB w="38100" h="381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648200" y="4572000"/>
            <a:ext cx="3810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metal">
              <a:bevelT w="25400" h="55880"/>
              <a:bevelB w="38100" h="381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June 19,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3137535" y="1219200"/>
            <a:ext cx="26536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Text Box 6"/>
          <p:cNvSpPr txBox="1">
            <a:spLocks noChangeArrowheads="1"/>
          </p:cNvSpPr>
          <p:nvPr/>
        </p:nvSpPr>
        <p:spPr bwMode="auto">
          <a:xfrm>
            <a:off x="4655434" y="1743670"/>
            <a:ext cx="34217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Deliverance</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9" name="Text Box 6"/>
          <p:cNvSpPr txBox="1">
            <a:spLocks noChangeArrowheads="1"/>
          </p:cNvSpPr>
          <p:nvPr/>
        </p:nvSpPr>
        <p:spPr bwMode="auto">
          <a:xfrm>
            <a:off x="4774556" y="4191000"/>
            <a:ext cx="29978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Releasing</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10" name="Text Box 6"/>
          <p:cNvSpPr txBox="1">
            <a:spLocks noChangeArrowheads="1"/>
          </p:cNvSpPr>
          <p:nvPr/>
        </p:nvSpPr>
        <p:spPr bwMode="auto">
          <a:xfrm>
            <a:off x="762000" y="3042712"/>
            <a:ext cx="1667719" cy="114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lnSpc>
                <a:spcPts val="2500"/>
              </a:lnSpc>
              <a:spcBef>
                <a:spcPct val="50000"/>
              </a:spcBef>
              <a:spcAft>
                <a:spcPts val="0"/>
              </a:spcAft>
            </a:pP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Free</a:t>
            </a:r>
          </a:p>
          <a:p>
            <a:pPr algn="ctr" fontAlgn="auto">
              <a:lnSpc>
                <a:spcPts val="2500"/>
              </a:lnSpc>
              <a:spcBef>
                <a:spcPct val="50000"/>
              </a:spcBef>
              <a:spcAft>
                <a:spcPts val="0"/>
              </a:spcAft>
            </a:pP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Will</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11" name="Text Box 6"/>
          <p:cNvSpPr txBox="1">
            <a:spLocks noChangeArrowheads="1"/>
          </p:cNvSpPr>
          <p:nvPr/>
        </p:nvSpPr>
        <p:spPr bwMode="auto">
          <a:xfrm>
            <a:off x="5867400" y="3039070"/>
            <a:ext cx="2769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Privilege</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12" name="Text Box 6"/>
          <p:cNvSpPr txBox="1">
            <a:spLocks noChangeArrowheads="1"/>
          </p:cNvSpPr>
          <p:nvPr/>
        </p:nvSpPr>
        <p:spPr bwMode="auto">
          <a:xfrm>
            <a:off x="381000" y="1143000"/>
            <a:ext cx="29573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Liberation</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13" name="Text Box 6"/>
          <p:cNvSpPr txBox="1">
            <a:spLocks noChangeArrowheads="1"/>
          </p:cNvSpPr>
          <p:nvPr/>
        </p:nvSpPr>
        <p:spPr bwMode="auto">
          <a:xfrm>
            <a:off x="2491451" y="5562600"/>
            <a:ext cx="39093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Independence</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
        <p:nvSpPr>
          <p:cNvPr id="14" name="Text Box 6"/>
          <p:cNvSpPr txBox="1">
            <a:spLocks noChangeArrowheads="1"/>
          </p:cNvSpPr>
          <p:nvPr/>
        </p:nvSpPr>
        <p:spPr bwMode="auto">
          <a:xfrm>
            <a:off x="3137535" y="295870"/>
            <a:ext cx="26525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j-ea"/>
                <a:cs typeface="+mj-cs"/>
              </a:rPr>
              <a:t>Freedom</a:t>
            </a:r>
            <a:endParaRPr lang="en-US" altLang="en-US" sz="4400" b="1" i="1" dirty="0">
              <a:gradFill>
                <a:gsLst>
                  <a:gs pos="0">
                    <a:srgbClr val="D6B19C"/>
                  </a:gs>
                  <a:gs pos="30000">
                    <a:srgbClr val="FFFF00"/>
                  </a:gs>
                  <a:gs pos="70000">
                    <a:srgbClr val="A65528"/>
                  </a:gs>
                  <a:gs pos="100000">
                    <a:srgbClr val="663012"/>
                  </a:gs>
                </a:gsLst>
                <a:lin ang="5400000" scaled="0"/>
              </a:gradFill>
              <a:effectLst>
                <a:glow rad="101600">
                  <a:schemeClr val="tx1"/>
                </a:glow>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56" presetClass="entr" presetSubtype="0" fill="hold" grpId="0" nodeType="withEffect">
                                  <p:stCondLst>
                                    <p:cond delay="75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500" autoRev="1" fill="hold">
                                          <p:stCondLst>
                                            <p:cond delay="0"/>
                                          </p:stCondLst>
                                        </p:cTn>
                                        <p:tgtEl>
                                          <p:spTgt spid="6"/>
                                        </p:tgtEl>
                                        <p:attrNameLst>
                                          <p:attrName>ppt_w</p:attrName>
                                        </p:attrNameLst>
                                      </p:cBhvr>
                                    </p:anim>
                                    <p:anim by="(#ppt_w*0.50)" calcmode="lin" valueType="num">
                                      <p:cBhvr>
                                        <p:cTn id="19" dur="500" decel="50000" autoRev="1" fill="hold">
                                          <p:stCondLst>
                                            <p:cond delay="0"/>
                                          </p:stCondLst>
                                        </p:cTn>
                                        <p:tgtEl>
                                          <p:spTgt spid="6"/>
                                        </p:tgtEl>
                                        <p:attrNameLst>
                                          <p:attrName>ppt_x</p:attrName>
                                        </p:attrNameLst>
                                      </p:cBhvr>
                                    </p:anim>
                                    <p:anim from="(-#ppt_h/2)" to="(#ppt_y)" calcmode="lin" valueType="num">
                                      <p:cBhvr>
                                        <p:cTn id="20" dur="1000" fill="hold">
                                          <p:stCondLst>
                                            <p:cond delay="0"/>
                                          </p:stCondLst>
                                        </p:cTn>
                                        <p:tgtEl>
                                          <p:spTgt spid="6"/>
                                        </p:tgtEl>
                                        <p:attrNameLst>
                                          <p:attrName>ppt_y</p:attrName>
                                        </p:attrNameLst>
                                      </p:cBhvr>
                                    </p:anim>
                                    <p:animRot by="21600000">
                                      <p:cBhvr>
                                        <p:cTn id="21" dur="1000" fill="hold">
                                          <p:stCondLst>
                                            <p:cond delay="0"/>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9" presetClass="exit" presetSubtype="0" fill="hold" grpId="1" nodeType="withEffect">
                                  <p:stCondLst>
                                    <p:cond delay="500"/>
                                  </p:stCondLst>
                                  <p:childTnLst>
                                    <p:animEffect transition="out" filter="dissolve">
                                      <p:cBhvr>
                                        <p:cTn id="30" dur="1500"/>
                                        <p:tgtEl>
                                          <p:spTgt spid="5"/>
                                        </p:tgtEl>
                                      </p:cBhvr>
                                    </p:animEffect>
                                    <p:set>
                                      <p:cBhvr>
                                        <p:cTn id="31" dur="1" fill="hold">
                                          <p:stCondLst>
                                            <p:cond delay="1499"/>
                                          </p:stCondLst>
                                        </p:cTn>
                                        <p:tgtEl>
                                          <p:spTgt spid="5"/>
                                        </p:tgtEl>
                                        <p:attrNameLst>
                                          <p:attrName>style.visibility</p:attrName>
                                        </p:attrNameLst>
                                      </p:cBhvr>
                                      <p:to>
                                        <p:strVal val="hidden"/>
                                      </p:to>
                                    </p:set>
                                  </p:childTnLst>
                                </p:cTn>
                              </p:par>
                              <p:par>
                                <p:cTn id="32" presetID="0" presetClass="path" presetSubtype="0" accel="50000" decel="50000" fill="hold" grpId="2" nodeType="withEffect">
                                  <p:stCondLst>
                                    <p:cond delay="500"/>
                                  </p:stCondLst>
                                  <p:childTnLst>
                                    <p:animMotion origin="layout" path="M 0 -4.44444E-6 L 0.2309 0.12408 " pathEditMode="relative" rAng="0" ptsTypes="AA">
                                      <p:cBhvr>
                                        <p:cTn id="33" dur="1500" fill="hold"/>
                                        <p:tgtEl>
                                          <p:spTgt spid="5"/>
                                        </p:tgtEl>
                                        <p:attrNameLst>
                                          <p:attrName>ppt_x</p:attrName>
                                          <p:attrName>ppt_y</p:attrName>
                                        </p:attrNameLst>
                                      </p:cBhvr>
                                      <p:rCtr x="11545" y="6204"/>
                                    </p:animMotion>
                                  </p:childTnLst>
                                </p:cTn>
                              </p:par>
                              <p:par>
                                <p:cTn id="34" presetID="15" presetClass="exit" presetSubtype="0" fill="hold" grpId="1" nodeType="withEffect">
                                  <p:stCondLst>
                                    <p:cond delay="750"/>
                                  </p:stCondLst>
                                  <p:iterate type="lt">
                                    <p:tmPct val="0"/>
                                  </p:iterate>
                                  <p:childTnLst>
                                    <p:anim calcmode="lin" valueType="num">
                                      <p:cBhvr>
                                        <p:cTn id="35" dur="1000"/>
                                        <p:tgtEl>
                                          <p:spTgt spid="6"/>
                                        </p:tgtEl>
                                        <p:attrNameLst>
                                          <p:attrName>ppt_w</p:attrName>
                                        </p:attrNameLst>
                                      </p:cBhvr>
                                      <p:tavLst>
                                        <p:tav tm="0">
                                          <p:val>
                                            <p:strVal val="ppt_w"/>
                                          </p:val>
                                        </p:tav>
                                        <p:tav tm="100000">
                                          <p:val>
                                            <p:fltVal val="0"/>
                                          </p:val>
                                        </p:tav>
                                      </p:tavLst>
                                    </p:anim>
                                    <p:anim calcmode="lin" valueType="num">
                                      <p:cBhvr>
                                        <p:cTn id="36" dur="1000"/>
                                        <p:tgtEl>
                                          <p:spTgt spid="6"/>
                                        </p:tgtEl>
                                        <p:attrNameLst>
                                          <p:attrName>ppt_h</p:attrName>
                                        </p:attrNameLst>
                                      </p:cBhvr>
                                      <p:tavLst>
                                        <p:tav tm="0">
                                          <p:val>
                                            <p:strVal val="ppt_h"/>
                                          </p:val>
                                        </p:tav>
                                        <p:tav tm="100000">
                                          <p:val>
                                            <p:fltVal val="0"/>
                                          </p:val>
                                        </p:tav>
                                      </p:tavLst>
                                    </p:anim>
                                    <p:anim calcmode="lin" valueType="num">
                                      <p:cBhvr>
                                        <p:cTn id="37"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8"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9" dur="1" fill="hold">
                                          <p:stCondLst>
                                            <p:cond delay="999"/>
                                          </p:stCondLst>
                                        </p:cTn>
                                        <p:tgtEl>
                                          <p:spTgt spid="6"/>
                                        </p:tgtEl>
                                        <p:attrNameLst>
                                          <p:attrName>style.visibility</p:attrName>
                                        </p:attrNameLst>
                                      </p:cBhvr>
                                      <p:to>
                                        <p:strVal val="hidden"/>
                                      </p:to>
                                    </p:set>
                                  </p:childTnLst>
                                </p:cTn>
                              </p:par>
                              <p:par>
                                <p:cTn id="40" presetID="53" presetClass="entr" presetSubtype="16" fill="hold" grpId="0" nodeType="withEffect">
                                  <p:stCondLst>
                                    <p:cond delay="500"/>
                                  </p:stCondLst>
                                  <p:childTnLst>
                                    <p:set>
                                      <p:cBhvr>
                                        <p:cTn id="41" dur="1" fill="hold">
                                          <p:stCondLst>
                                            <p:cond delay="0"/>
                                          </p:stCondLst>
                                        </p:cTn>
                                        <p:tgtEl>
                                          <p:spTgt spid="8"/>
                                        </p:tgtEl>
                                        <p:attrNameLst>
                                          <p:attrName>style.visibility</p:attrName>
                                        </p:attrNameLst>
                                      </p:cBhvr>
                                      <p:to>
                                        <p:strVal val="visible"/>
                                      </p:to>
                                    </p:set>
                                    <p:anim calcmode="lin" valueType="num">
                                      <p:cBhvr>
                                        <p:cTn id="42" dur="1500" fill="hold"/>
                                        <p:tgtEl>
                                          <p:spTgt spid="8"/>
                                        </p:tgtEl>
                                        <p:attrNameLst>
                                          <p:attrName>ppt_w</p:attrName>
                                        </p:attrNameLst>
                                      </p:cBhvr>
                                      <p:tavLst>
                                        <p:tav tm="0">
                                          <p:val>
                                            <p:fltVal val="0"/>
                                          </p:val>
                                        </p:tav>
                                        <p:tav tm="100000">
                                          <p:val>
                                            <p:strVal val="#ppt_w"/>
                                          </p:val>
                                        </p:tav>
                                      </p:tavLst>
                                    </p:anim>
                                    <p:anim calcmode="lin" valueType="num">
                                      <p:cBhvr>
                                        <p:cTn id="43" dur="1500" fill="hold"/>
                                        <p:tgtEl>
                                          <p:spTgt spid="8"/>
                                        </p:tgtEl>
                                        <p:attrNameLst>
                                          <p:attrName>ppt_h</p:attrName>
                                        </p:attrNameLst>
                                      </p:cBhvr>
                                      <p:tavLst>
                                        <p:tav tm="0">
                                          <p:val>
                                            <p:fltVal val="0"/>
                                          </p:val>
                                        </p:tav>
                                        <p:tav tm="100000">
                                          <p:val>
                                            <p:strVal val="#ppt_h"/>
                                          </p:val>
                                        </p:tav>
                                      </p:tavLst>
                                    </p:anim>
                                    <p:animEffect transition="in" filter="fade">
                                      <p:cBhvr>
                                        <p:cTn id="44" dur="1500"/>
                                        <p:tgtEl>
                                          <p:spTgt spid="8"/>
                                        </p:tgtEl>
                                      </p:cBhvr>
                                    </p:animEffect>
                                  </p:childTnLst>
                                </p:cTn>
                              </p:par>
                              <p:par>
                                <p:cTn id="45" presetID="8" presetClass="emph" presetSubtype="0" decel="37500" fill="hold" grpId="2" nodeType="withEffect">
                                  <p:stCondLst>
                                    <p:cond delay="500"/>
                                  </p:stCondLst>
                                  <p:childTnLst>
                                    <p:animRot by="43200000">
                                      <p:cBhvr>
                                        <p:cTn id="46" dur="1500" fill="hold"/>
                                        <p:tgtEl>
                                          <p:spTgt spid="8"/>
                                        </p:tgtEl>
                                        <p:attrNameLst>
                                          <p:attrName>r</p:attrName>
                                        </p:attrNameLst>
                                      </p:cBhvr>
                                    </p:animRot>
                                  </p:childTnLst>
                                </p:cTn>
                              </p:par>
                              <p:par>
                                <p:cTn id="47" presetID="0" presetClass="path" presetSubtype="0" accel="50000" decel="50000" fill="hold" grpId="1" nodeType="withEffect">
                                  <p:stCondLst>
                                    <p:cond delay="500"/>
                                  </p:stCondLst>
                                  <p:childTnLst>
                                    <p:animMotion origin="layout" path="M -4.44444E-6 -1.11111E-6 L -0.11857 0.35463 " pathEditMode="relative" rAng="0" ptsTypes="AA">
                                      <p:cBhvr>
                                        <p:cTn id="48" dur="1500" fill="hold"/>
                                        <p:tgtEl>
                                          <p:spTgt spid="8"/>
                                        </p:tgtEl>
                                        <p:attrNameLst>
                                          <p:attrName>ppt_x</p:attrName>
                                          <p:attrName>ppt_y</p:attrName>
                                        </p:attrNameLst>
                                      </p:cBhvr>
                                      <p:rCtr x="-5937" y="17731"/>
                                    </p:animMotion>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750" fill="hold"/>
                                        <p:tgtEl>
                                          <p:spTgt spid="14"/>
                                        </p:tgtEl>
                                        <p:attrNameLst>
                                          <p:attrName>ppt_w</p:attrName>
                                        </p:attrNameLst>
                                      </p:cBhvr>
                                      <p:tavLst>
                                        <p:tav tm="0">
                                          <p:val>
                                            <p:fltVal val="0"/>
                                          </p:val>
                                        </p:tav>
                                        <p:tav tm="100000">
                                          <p:val>
                                            <p:strVal val="#ppt_w"/>
                                          </p:val>
                                        </p:tav>
                                      </p:tavLst>
                                    </p:anim>
                                    <p:anim calcmode="lin" valueType="num">
                                      <p:cBhvr>
                                        <p:cTn id="54" dur="1750" fill="hold"/>
                                        <p:tgtEl>
                                          <p:spTgt spid="14"/>
                                        </p:tgtEl>
                                        <p:attrNameLst>
                                          <p:attrName>ppt_h</p:attrName>
                                        </p:attrNameLst>
                                      </p:cBhvr>
                                      <p:tavLst>
                                        <p:tav tm="0">
                                          <p:val>
                                            <p:fltVal val="0"/>
                                          </p:val>
                                        </p:tav>
                                        <p:tav tm="100000">
                                          <p:val>
                                            <p:strVal val="#ppt_h"/>
                                          </p:val>
                                        </p:tav>
                                      </p:tavLst>
                                    </p:anim>
                                  </p:childTnLst>
                                </p:cTn>
                              </p:par>
                              <p:par>
                                <p:cTn id="55" presetID="0" presetClass="path" presetSubtype="0" accel="50000" decel="50000" fill="hold" grpId="2" nodeType="withEffect">
                                  <p:stCondLst>
                                    <p:cond delay="0"/>
                                  </p:stCondLst>
                                  <p:childTnLst>
                                    <p:animMotion origin="layout" path="M -8.33333E-7 -0.00069 L -0.12135 0.50024 " pathEditMode="relative" rAng="0" ptsTypes="AA">
                                      <p:cBhvr>
                                        <p:cTn id="56" dur="1750" spd="-100000" fill="hold"/>
                                        <p:tgtEl>
                                          <p:spTgt spid="14"/>
                                        </p:tgtEl>
                                        <p:attrNameLst>
                                          <p:attrName>ppt_x</p:attrName>
                                          <p:attrName>ppt_y</p:attrName>
                                        </p:attrNameLst>
                                      </p:cBhvr>
                                      <p:rCtr x="-6076" y="25046"/>
                                    </p:animMotion>
                                  </p:childTnLst>
                                </p:cTn>
                              </p:par>
                              <p:par>
                                <p:cTn id="57" presetID="23" presetClass="entr" presetSubtype="16" fill="hold" grpId="0"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750" fill="hold"/>
                                        <p:tgtEl>
                                          <p:spTgt spid="12"/>
                                        </p:tgtEl>
                                        <p:attrNameLst>
                                          <p:attrName>ppt_w</p:attrName>
                                        </p:attrNameLst>
                                      </p:cBhvr>
                                      <p:tavLst>
                                        <p:tav tm="0">
                                          <p:val>
                                            <p:fltVal val="0"/>
                                          </p:val>
                                        </p:tav>
                                        <p:tav tm="100000">
                                          <p:val>
                                            <p:strVal val="#ppt_w"/>
                                          </p:val>
                                        </p:tav>
                                      </p:tavLst>
                                    </p:anim>
                                    <p:anim calcmode="lin" valueType="num">
                                      <p:cBhvr>
                                        <p:cTn id="60" dur="1750" fill="hold"/>
                                        <p:tgtEl>
                                          <p:spTgt spid="12"/>
                                        </p:tgtEl>
                                        <p:attrNameLst>
                                          <p:attrName>ppt_h</p:attrName>
                                        </p:attrNameLst>
                                      </p:cBhvr>
                                      <p:tavLst>
                                        <p:tav tm="0">
                                          <p:val>
                                            <p:fltVal val="0"/>
                                          </p:val>
                                        </p:tav>
                                        <p:tav tm="100000">
                                          <p:val>
                                            <p:strVal val="#ppt_h"/>
                                          </p:val>
                                        </p:tav>
                                      </p:tavLst>
                                    </p:anim>
                                  </p:childTnLst>
                                </p:cTn>
                              </p:par>
                              <p:par>
                                <p:cTn id="61" presetID="0" presetClass="path" presetSubtype="0" accel="50000" decel="50000" fill="hold" grpId="2" nodeType="withEffect">
                                  <p:stCondLst>
                                    <p:cond delay="1000"/>
                                  </p:stCondLst>
                                  <p:childTnLst>
                                    <p:animMotion origin="layout" path="M 1.38889E-6 -0.00069 L 0.16337 0.37674 " pathEditMode="relative" rAng="0" ptsTypes="AA">
                                      <p:cBhvr>
                                        <p:cTn id="62" dur="1750" spd="-100000" fill="hold"/>
                                        <p:tgtEl>
                                          <p:spTgt spid="12"/>
                                        </p:tgtEl>
                                        <p:attrNameLst>
                                          <p:attrName>ppt_x</p:attrName>
                                          <p:attrName>ppt_y</p:attrName>
                                        </p:attrNameLst>
                                      </p:cBhvr>
                                      <p:rCtr x="8160" y="18871"/>
                                    </p:animMotion>
                                  </p:childTnLst>
                                </p:cTn>
                              </p:par>
                              <p:par>
                                <p:cTn id="63" presetID="23" presetClass="entr" presetSubtype="16" fill="hold" grpId="0" nodeType="withEffect">
                                  <p:stCondLst>
                                    <p:cond delay="2000"/>
                                  </p:stCondLst>
                                  <p:childTnLst>
                                    <p:set>
                                      <p:cBhvr>
                                        <p:cTn id="64" dur="1" fill="hold">
                                          <p:stCondLst>
                                            <p:cond delay="0"/>
                                          </p:stCondLst>
                                        </p:cTn>
                                        <p:tgtEl>
                                          <p:spTgt spid="7"/>
                                        </p:tgtEl>
                                        <p:attrNameLst>
                                          <p:attrName>style.visibility</p:attrName>
                                        </p:attrNameLst>
                                      </p:cBhvr>
                                      <p:to>
                                        <p:strVal val="visible"/>
                                      </p:to>
                                    </p:set>
                                    <p:anim calcmode="lin" valueType="num">
                                      <p:cBhvr>
                                        <p:cTn id="65" dur="1750" fill="hold"/>
                                        <p:tgtEl>
                                          <p:spTgt spid="7"/>
                                        </p:tgtEl>
                                        <p:attrNameLst>
                                          <p:attrName>ppt_w</p:attrName>
                                        </p:attrNameLst>
                                      </p:cBhvr>
                                      <p:tavLst>
                                        <p:tav tm="0">
                                          <p:val>
                                            <p:fltVal val="0"/>
                                          </p:val>
                                        </p:tav>
                                        <p:tav tm="100000">
                                          <p:val>
                                            <p:strVal val="#ppt_w"/>
                                          </p:val>
                                        </p:tav>
                                      </p:tavLst>
                                    </p:anim>
                                    <p:anim calcmode="lin" valueType="num">
                                      <p:cBhvr>
                                        <p:cTn id="66" dur="1750" fill="hold"/>
                                        <p:tgtEl>
                                          <p:spTgt spid="7"/>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2" nodeType="withEffect">
                                  <p:stCondLst>
                                    <p:cond delay="2000"/>
                                  </p:stCondLst>
                                  <p:childTnLst>
                                    <p:animMotion origin="layout" path="M -5.55556E-7 -0.00069 L -0.32951 0.28932 " pathEditMode="relative" rAng="0" ptsTypes="AA">
                                      <p:cBhvr>
                                        <p:cTn id="68" dur="1750" spd="-100000" fill="hold"/>
                                        <p:tgtEl>
                                          <p:spTgt spid="7"/>
                                        </p:tgtEl>
                                        <p:attrNameLst>
                                          <p:attrName>ppt_x</p:attrName>
                                          <p:attrName>ppt_y</p:attrName>
                                        </p:attrNameLst>
                                      </p:cBhvr>
                                      <p:rCtr x="-16476" y="14500"/>
                                    </p:animMotion>
                                  </p:childTnLst>
                                </p:cTn>
                              </p:par>
                              <p:par>
                                <p:cTn id="69" presetID="23" presetClass="entr" presetSubtype="16" fill="hold" grpId="0" nodeType="withEffect">
                                  <p:stCondLst>
                                    <p:cond delay="300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750" fill="hold"/>
                                        <p:tgtEl>
                                          <p:spTgt spid="10"/>
                                        </p:tgtEl>
                                        <p:attrNameLst>
                                          <p:attrName>ppt_w</p:attrName>
                                        </p:attrNameLst>
                                      </p:cBhvr>
                                      <p:tavLst>
                                        <p:tav tm="0">
                                          <p:val>
                                            <p:fltVal val="0"/>
                                          </p:val>
                                        </p:tav>
                                        <p:tav tm="100000">
                                          <p:val>
                                            <p:strVal val="#ppt_w"/>
                                          </p:val>
                                        </p:tav>
                                      </p:tavLst>
                                    </p:anim>
                                    <p:anim calcmode="lin" valueType="num">
                                      <p:cBhvr>
                                        <p:cTn id="72" dur="1750" fill="hold"/>
                                        <p:tgtEl>
                                          <p:spTgt spid="10"/>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2" nodeType="withEffect">
                                  <p:stCondLst>
                                    <p:cond delay="3000"/>
                                  </p:stCondLst>
                                  <p:childTnLst>
                                    <p:animMotion origin="layout" path="M 8.33333E-7 -0.00069 L 0.19219 0.08426 " pathEditMode="relative" rAng="0" ptsTypes="AA">
                                      <p:cBhvr>
                                        <p:cTn id="74" dur="1750" spd="-100000" fill="hold"/>
                                        <p:tgtEl>
                                          <p:spTgt spid="10"/>
                                        </p:tgtEl>
                                        <p:attrNameLst>
                                          <p:attrName>ppt_x</p:attrName>
                                          <p:attrName>ppt_y</p:attrName>
                                        </p:attrNameLst>
                                      </p:cBhvr>
                                      <p:rCtr x="9601" y="4236"/>
                                    </p:animMotion>
                                  </p:childTnLst>
                                </p:cTn>
                              </p:par>
                              <p:par>
                                <p:cTn id="75" presetID="23" presetClass="entr" presetSubtype="16" fill="hold" grpId="0" nodeType="withEffect">
                                  <p:stCondLst>
                                    <p:cond delay="400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750" fill="hold"/>
                                        <p:tgtEl>
                                          <p:spTgt spid="11"/>
                                        </p:tgtEl>
                                        <p:attrNameLst>
                                          <p:attrName>ppt_w</p:attrName>
                                        </p:attrNameLst>
                                      </p:cBhvr>
                                      <p:tavLst>
                                        <p:tav tm="0">
                                          <p:val>
                                            <p:fltVal val="0"/>
                                          </p:val>
                                        </p:tav>
                                        <p:tav tm="100000">
                                          <p:val>
                                            <p:strVal val="#ppt_w"/>
                                          </p:val>
                                        </p:tav>
                                      </p:tavLst>
                                    </p:anim>
                                    <p:anim calcmode="lin" valueType="num">
                                      <p:cBhvr>
                                        <p:cTn id="78" dur="1750" fill="hold"/>
                                        <p:tgtEl>
                                          <p:spTgt spid="11"/>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2" nodeType="withEffect">
                                  <p:stCondLst>
                                    <p:cond delay="4000"/>
                                  </p:stCondLst>
                                  <p:childTnLst>
                                    <p:animMotion origin="layout" path="M 4.44444E-6 -0.00069 L -0.42639 0.10061 " pathEditMode="relative" rAng="0" ptsTypes="AA">
                                      <p:cBhvr>
                                        <p:cTn id="80" dur="1750" spd="-100000" fill="hold"/>
                                        <p:tgtEl>
                                          <p:spTgt spid="11"/>
                                        </p:tgtEl>
                                        <p:attrNameLst>
                                          <p:attrName>ppt_x</p:attrName>
                                          <p:attrName>ppt_y</p:attrName>
                                        </p:attrNameLst>
                                      </p:cBhvr>
                                      <p:rCtr x="-21319" y="5065"/>
                                    </p:animMotion>
                                  </p:childTnLst>
                                </p:cTn>
                              </p:par>
                              <p:par>
                                <p:cTn id="81" presetID="23" presetClass="entr" presetSubtype="16" fill="hold" grpId="0" nodeType="withEffect">
                                  <p:stCondLst>
                                    <p:cond delay="5000"/>
                                  </p:stCondLst>
                                  <p:childTnLst>
                                    <p:set>
                                      <p:cBhvr>
                                        <p:cTn id="82" dur="1" fill="hold">
                                          <p:stCondLst>
                                            <p:cond delay="0"/>
                                          </p:stCondLst>
                                        </p:cTn>
                                        <p:tgtEl>
                                          <p:spTgt spid="9"/>
                                        </p:tgtEl>
                                        <p:attrNameLst>
                                          <p:attrName>style.visibility</p:attrName>
                                        </p:attrNameLst>
                                      </p:cBhvr>
                                      <p:to>
                                        <p:strVal val="visible"/>
                                      </p:to>
                                    </p:set>
                                    <p:anim calcmode="lin" valueType="num">
                                      <p:cBhvr>
                                        <p:cTn id="83" dur="1750" fill="hold"/>
                                        <p:tgtEl>
                                          <p:spTgt spid="9"/>
                                        </p:tgtEl>
                                        <p:attrNameLst>
                                          <p:attrName>ppt_w</p:attrName>
                                        </p:attrNameLst>
                                      </p:cBhvr>
                                      <p:tavLst>
                                        <p:tav tm="0">
                                          <p:val>
                                            <p:fltVal val="0"/>
                                          </p:val>
                                        </p:tav>
                                        <p:tav tm="100000">
                                          <p:val>
                                            <p:strVal val="#ppt_w"/>
                                          </p:val>
                                        </p:tav>
                                      </p:tavLst>
                                    </p:anim>
                                    <p:anim calcmode="lin" valueType="num">
                                      <p:cBhvr>
                                        <p:cTn id="84" dur="1750" fill="hold"/>
                                        <p:tgtEl>
                                          <p:spTgt spid="9"/>
                                        </p:tgtEl>
                                        <p:attrNameLst>
                                          <p:attrName>ppt_h</p:attrName>
                                        </p:attrNameLst>
                                      </p:cBhvr>
                                      <p:tavLst>
                                        <p:tav tm="0">
                                          <p:val>
                                            <p:fltVal val="0"/>
                                          </p:val>
                                        </p:tav>
                                        <p:tav tm="100000">
                                          <p:val>
                                            <p:strVal val="#ppt_h"/>
                                          </p:val>
                                        </p:tav>
                                      </p:tavLst>
                                    </p:anim>
                                  </p:childTnLst>
                                </p:cTn>
                              </p:par>
                              <p:par>
                                <p:cTn id="85" presetID="0" presetClass="path" presetSubtype="0" accel="50000" decel="50000" fill="hold" grpId="2" nodeType="withEffect">
                                  <p:stCondLst>
                                    <p:cond delay="5000"/>
                                  </p:stCondLst>
                                  <p:childTnLst>
                                    <p:animMotion origin="layout" path="M -1.11111E-6 -0.00069 L -0.31944 -0.06729 " pathEditMode="relative" rAng="0" ptsTypes="AA">
                                      <p:cBhvr>
                                        <p:cTn id="86" dur="1750" spd="-100000" fill="hold"/>
                                        <p:tgtEl>
                                          <p:spTgt spid="9"/>
                                        </p:tgtEl>
                                        <p:attrNameLst>
                                          <p:attrName>ppt_x</p:attrName>
                                          <p:attrName>ppt_y</p:attrName>
                                        </p:attrNameLst>
                                      </p:cBhvr>
                                      <p:rCtr x="-15972" y="-3330"/>
                                    </p:animMotion>
                                  </p:childTnLst>
                                </p:cTn>
                              </p:par>
                              <p:par>
                                <p:cTn id="87" presetID="23" presetClass="entr" presetSubtype="16" fill="hold" grpId="0" nodeType="withEffect">
                                  <p:stCondLst>
                                    <p:cond delay="6000"/>
                                  </p:stCondLst>
                                  <p:childTnLst>
                                    <p:set>
                                      <p:cBhvr>
                                        <p:cTn id="88" dur="1" fill="hold">
                                          <p:stCondLst>
                                            <p:cond delay="0"/>
                                          </p:stCondLst>
                                        </p:cTn>
                                        <p:tgtEl>
                                          <p:spTgt spid="13"/>
                                        </p:tgtEl>
                                        <p:attrNameLst>
                                          <p:attrName>style.visibility</p:attrName>
                                        </p:attrNameLst>
                                      </p:cBhvr>
                                      <p:to>
                                        <p:strVal val="visible"/>
                                      </p:to>
                                    </p:set>
                                    <p:anim calcmode="lin" valueType="num">
                                      <p:cBhvr>
                                        <p:cTn id="89" dur="1750" fill="hold"/>
                                        <p:tgtEl>
                                          <p:spTgt spid="13"/>
                                        </p:tgtEl>
                                        <p:attrNameLst>
                                          <p:attrName>ppt_w</p:attrName>
                                        </p:attrNameLst>
                                      </p:cBhvr>
                                      <p:tavLst>
                                        <p:tav tm="0">
                                          <p:val>
                                            <p:fltVal val="0"/>
                                          </p:val>
                                        </p:tav>
                                        <p:tav tm="100000">
                                          <p:val>
                                            <p:strVal val="#ppt_w"/>
                                          </p:val>
                                        </p:tav>
                                      </p:tavLst>
                                    </p:anim>
                                    <p:anim calcmode="lin" valueType="num">
                                      <p:cBhvr>
                                        <p:cTn id="90" dur="1750" fill="hold"/>
                                        <p:tgtEl>
                                          <p:spTgt spid="13"/>
                                        </p:tgtEl>
                                        <p:attrNameLst>
                                          <p:attrName>ppt_h</p:attrName>
                                        </p:attrNameLst>
                                      </p:cBhvr>
                                      <p:tavLst>
                                        <p:tav tm="0">
                                          <p:val>
                                            <p:fltVal val="0"/>
                                          </p:val>
                                        </p:tav>
                                        <p:tav tm="100000">
                                          <p:val>
                                            <p:strVal val="#ppt_h"/>
                                          </p:val>
                                        </p:tav>
                                      </p:tavLst>
                                    </p:anim>
                                  </p:childTnLst>
                                </p:cTn>
                              </p:par>
                              <p:par>
                                <p:cTn id="91" presetID="0" presetClass="path" presetSubtype="0" accel="50000" decel="50000" fill="hold" grpId="2" nodeType="withEffect">
                                  <p:stCondLst>
                                    <p:cond delay="6000"/>
                                  </p:stCondLst>
                                  <p:childTnLst>
                                    <p:animMotion origin="layout" path="M -1.11111E-6 -0.00069 L -0.11944 -0.26711 " pathEditMode="relative" rAng="0" ptsTypes="AA">
                                      <p:cBhvr>
                                        <p:cTn id="92" dur="1750" spd="-100000" fill="hold"/>
                                        <p:tgtEl>
                                          <p:spTgt spid="13"/>
                                        </p:tgtEl>
                                        <p:attrNameLst>
                                          <p:attrName>ppt_x</p:attrName>
                                          <p:attrName>ppt_y</p:attrName>
                                        </p:attrNameLst>
                                      </p:cBhvr>
                                      <p:rCtr x="-5972" y="-13321"/>
                                    </p:animMotion>
                                  </p:childTnLst>
                                </p:cTn>
                              </p:par>
                            </p:childTnLst>
                          </p:cTn>
                        </p:par>
                      </p:childTnLst>
                    </p:cTn>
                  </p:par>
                  <p:par>
                    <p:cTn id="93" fill="hold">
                      <p:stCondLst>
                        <p:cond delay="indefinite"/>
                      </p:stCondLst>
                      <p:childTnLst>
                        <p:par>
                          <p:cTn id="94" fill="hold">
                            <p:stCondLst>
                              <p:cond delay="0"/>
                            </p:stCondLst>
                            <p:childTnLst>
                              <p:par>
                                <p:cTn id="95" presetID="23" presetClass="exit" presetSubtype="32" fill="hold" grpId="1" nodeType="clickEffect">
                                  <p:stCondLst>
                                    <p:cond delay="0"/>
                                  </p:stCondLst>
                                  <p:childTnLst>
                                    <p:anim calcmode="lin" valueType="num">
                                      <p:cBhvr>
                                        <p:cTn id="96" dur="1250"/>
                                        <p:tgtEl>
                                          <p:spTgt spid="7"/>
                                        </p:tgtEl>
                                        <p:attrNameLst>
                                          <p:attrName>ppt_w</p:attrName>
                                        </p:attrNameLst>
                                      </p:cBhvr>
                                      <p:tavLst>
                                        <p:tav tm="0">
                                          <p:val>
                                            <p:strVal val="ppt_w"/>
                                          </p:val>
                                        </p:tav>
                                        <p:tav tm="100000">
                                          <p:val>
                                            <p:fltVal val="0"/>
                                          </p:val>
                                        </p:tav>
                                      </p:tavLst>
                                    </p:anim>
                                    <p:anim calcmode="lin" valueType="num">
                                      <p:cBhvr>
                                        <p:cTn id="97" dur="1250"/>
                                        <p:tgtEl>
                                          <p:spTgt spid="7"/>
                                        </p:tgtEl>
                                        <p:attrNameLst>
                                          <p:attrName>ppt_h</p:attrName>
                                        </p:attrNameLst>
                                      </p:cBhvr>
                                      <p:tavLst>
                                        <p:tav tm="0">
                                          <p:val>
                                            <p:strVal val="ppt_h"/>
                                          </p:val>
                                        </p:tav>
                                        <p:tav tm="100000">
                                          <p:val>
                                            <p:fltVal val="0"/>
                                          </p:val>
                                        </p:tav>
                                      </p:tavLst>
                                    </p:anim>
                                    <p:set>
                                      <p:cBhvr>
                                        <p:cTn id="98" dur="1" fill="hold">
                                          <p:stCondLst>
                                            <p:cond delay="1249"/>
                                          </p:stCondLst>
                                        </p:cTn>
                                        <p:tgtEl>
                                          <p:spTgt spid="7"/>
                                        </p:tgtEl>
                                        <p:attrNameLst>
                                          <p:attrName>style.visibility</p:attrName>
                                        </p:attrNameLst>
                                      </p:cBhvr>
                                      <p:to>
                                        <p:strVal val="hidden"/>
                                      </p:to>
                                    </p:set>
                                  </p:childTnLst>
                                </p:cTn>
                              </p:par>
                              <p:par>
                                <p:cTn id="99" presetID="23" presetClass="exit" presetSubtype="32" fill="hold" grpId="1" nodeType="withEffect">
                                  <p:stCondLst>
                                    <p:cond delay="0"/>
                                  </p:stCondLst>
                                  <p:childTnLst>
                                    <p:anim calcmode="lin" valueType="num">
                                      <p:cBhvr>
                                        <p:cTn id="100" dur="1250"/>
                                        <p:tgtEl>
                                          <p:spTgt spid="9"/>
                                        </p:tgtEl>
                                        <p:attrNameLst>
                                          <p:attrName>ppt_w</p:attrName>
                                        </p:attrNameLst>
                                      </p:cBhvr>
                                      <p:tavLst>
                                        <p:tav tm="0">
                                          <p:val>
                                            <p:strVal val="ppt_w"/>
                                          </p:val>
                                        </p:tav>
                                        <p:tav tm="100000">
                                          <p:val>
                                            <p:fltVal val="0"/>
                                          </p:val>
                                        </p:tav>
                                      </p:tavLst>
                                    </p:anim>
                                    <p:anim calcmode="lin" valueType="num">
                                      <p:cBhvr>
                                        <p:cTn id="101" dur="1250"/>
                                        <p:tgtEl>
                                          <p:spTgt spid="9"/>
                                        </p:tgtEl>
                                        <p:attrNameLst>
                                          <p:attrName>ppt_h</p:attrName>
                                        </p:attrNameLst>
                                      </p:cBhvr>
                                      <p:tavLst>
                                        <p:tav tm="0">
                                          <p:val>
                                            <p:strVal val="ppt_h"/>
                                          </p:val>
                                        </p:tav>
                                        <p:tav tm="100000">
                                          <p:val>
                                            <p:fltVal val="0"/>
                                          </p:val>
                                        </p:tav>
                                      </p:tavLst>
                                    </p:anim>
                                    <p:set>
                                      <p:cBhvr>
                                        <p:cTn id="102" dur="1" fill="hold">
                                          <p:stCondLst>
                                            <p:cond delay="1249"/>
                                          </p:stCondLst>
                                        </p:cTn>
                                        <p:tgtEl>
                                          <p:spTgt spid="9"/>
                                        </p:tgtEl>
                                        <p:attrNameLst>
                                          <p:attrName>style.visibility</p:attrName>
                                        </p:attrNameLst>
                                      </p:cBhvr>
                                      <p:to>
                                        <p:strVal val="hidden"/>
                                      </p:to>
                                    </p:set>
                                  </p:childTnLst>
                                </p:cTn>
                              </p:par>
                              <p:par>
                                <p:cTn id="103" presetID="23" presetClass="exit" presetSubtype="32" fill="hold" grpId="1" nodeType="withEffect">
                                  <p:stCondLst>
                                    <p:cond delay="0"/>
                                  </p:stCondLst>
                                  <p:childTnLst>
                                    <p:anim calcmode="lin" valueType="num">
                                      <p:cBhvr>
                                        <p:cTn id="104" dur="1250"/>
                                        <p:tgtEl>
                                          <p:spTgt spid="10"/>
                                        </p:tgtEl>
                                        <p:attrNameLst>
                                          <p:attrName>ppt_w</p:attrName>
                                        </p:attrNameLst>
                                      </p:cBhvr>
                                      <p:tavLst>
                                        <p:tav tm="0">
                                          <p:val>
                                            <p:strVal val="ppt_w"/>
                                          </p:val>
                                        </p:tav>
                                        <p:tav tm="100000">
                                          <p:val>
                                            <p:fltVal val="0"/>
                                          </p:val>
                                        </p:tav>
                                      </p:tavLst>
                                    </p:anim>
                                    <p:anim calcmode="lin" valueType="num">
                                      <p:cBhvr>
                                        <p:cTn id="105" dur="1250"/>
                                        <p:tgtEl>
                                          <p:spTgt spid="10"/>
                                        </p:tgtEl>
                                        <p:attrNameLst>
                                          <p:attrName>ppt_h</p:attrName>
                                        </p:attrNameLst>
                                      </p:cBhvr>
                                      <p:tavLst>
                                        <p:tav tm="0">
                                          <p:val>
                                            <p:strVal val="ppt_h"/>
                                          </p:val>
                                        </p:tav>
                                        <p:tav tm="100000">
                                          <p:val>
                                            <p:fltVal val="0"/>
                                          </p:val>
                                        </p:tav>
                                      </p:tavLst>
                                    </p:anim>
                                    <p:set>
                                      <p:cBhvr>
                                        <p:cTn id="106" dur="1" fill="hold">
                                          <p:stCondLst>
                                            <p:cond delay="1249"/>
                                          </p:stCondLst>
                                        </p:cTn>
                                        <p:tgtEl>
                                          <p:spTgt spid="10"/>
                                        </p:tgtEl>
                                        <p:attrNameLst>
                                          <p:attrName>style.visibility</p:attrName>
                                        </p:attrNameLst>
                                      </p:cBhvr>
                                      <p:to>
                                        <p:strVal val="hidden"/>
                                      </p:to>
                                    </p:set>
                                  </p:childTnLst>
                                </p:cTn>
                              </p:par>
                              <p:par>
                                <p:cTn id="107" presetID="23" presetClass="exit" presetSubtype="32" fill="hold" grpId="1" nodeType="withEffect">
                                  <p:stCondLst>
                                    <p:cond delay="0"/>
                                  </p:stCondLst>
                                  <p:childTnLst>
                                    <p:anim calcmode="lin" valueType="num">
                                      <p:cBhvr>
                                        <p:cTn id="108" dur="1250"/>
                                        <p:tgtEl>
                                          <p:spTgt spid="11"/>
                                        </p:tgtEl>
                                        <p:attrNameLst>
                                          <p:attrName>ppt_w</p:attrName>
                                        </p:attrNameLst>
                                      </p:cBhvr>
                                      <p:tavLst>
                                        <p:tav tm="0">
                                          <p:val>
                                            <p:strVal val="ppt_w"/>
                                          </p:val>
                                        </p:tav>
                                        <p:tav tm="100000">
                                          <p:val>
                                            <p:fltVal val="0"/>
                                          </p:val>
                                        </p:tav>
                                      </p:tavLst>
                                    </p:anim>
                                    <p:anim calcmode="lin" valueType="num">
                                      <p:cBhvr>
                                        <p:cTn id="109" dur="1250"/>
                                        <p:tgtEl>
                                          <p:spTgt spid="11"/>
                                        </p:tgtEl>
                                        <p:attrNameLst>
                                          <p:attrName>ppt_h</p:attrName>
                                        </p:attrNameLst>
                                      </p:cBhvr>
                                      <p:tavLst>
                                        <p:tav tm="0">
                                          <p:val>
                                            <p:strVal val="ppt_h"/>
                                          </p:val>
                                        </p:tav>
                                        <p:tav tm="100000">
                                          <p:val>
                                            <p:fltVal val="0"/>
                                          </p:val>
                                        </p:tav>
                                      </p:tavLst>
                                    </p:anim>
                                    <p:set>
                                      <p:cBhvr>
                                        <p:cTn id="110" dur="1" fill="hold">
                                          <p:stCondLst>
                                            <p:cond delay="1249"/>
                                          </p:stCondLst>
                                        </p:cTn>
                                        <p:tgtEl>
                                          <p:spTgt spid="11"/>
                                        </p:tgtEl>
                                        <p:attrNameLst>
                                          <p:attrName>style.visibility</p:attrName>
                                        </p:attrNameLst>
                                      </p:cBhvr>
                                      <p:to>
                                        <p:strVal val="hidden"/>
                                      </p:to>
                                    </p:set>
                                  </p:childTnLst>
                                </p:cTn>
                              </p:par>
                              <p:par>
                                <p:cTn id="111" presetID="23" presetClass="exit" presetSubtype="32" fill="hold" grpId="1" nodeType="withEffect">
                                  <p:stCondLst>
                                    <p:cond delay="0"/>
                                  </p:stCondLst>
                                  <p:childTnLst>
                                    <p:anim calcmode="lin" valueType="num">
                                      <p:cBhvr>
                                        <p:cTn id="112" dur="1250"/>
                                        <p:tgtEl>
                                          <p:spTgt spid="12"/>
                                        </p:tgtEl>
                                        <p:attrNameLst>
                                          <p:attrName>ppt_w</p:attrName>
                                        </p:attrNameLst>
                                      </p:cBhvr>
                                      <p:tavLst>
                                        <p:tav tm="0">
                                          <p:val>
                                            <p:strVal val="ppt_w"/>
                                          </p:val>
                                        </p:tav>
                                        <p:tav tm="100000">
                                          <p:val>
                                            <p:fltVal val="0"/>
                                          </p:val>
                                        </p:tav>
                                      </p:tavLst>
                                    </p:anim>
                                    <p:anim calcmode="lin" valueType="num">
                                      <p:cBhvr>
                                        <p:cTn id="113" dur="1250"/>
                                        <p:tgtEl>
                                          <p:spTgt spid="12"/>
                                        </p:tgtEl>
                                        <p:attrNameLst>
                                          <p:attrName>ppt_h</p:attrName>
                                        </p:attrNameLst>
                                      </p:cBhvr>
                                      <p:tavLst>
                                        <p:tav tm="0">
                                          <p:val>
                                            <p:strVal val="ppt_h"/>
                                          </p:val>
                                        </p:tav>
                                        <p:tav tm="100000">
                                          <p:val>
                                            <p:fltVal val="0"/>
                                          </p:val>
                                        </p:tav>
                                      </p:tavLst>
                                    </p:anim>
                                    <p:set>
                                      <p:cBhvr>
                                        <p:cTn id="114" dur="1" fill="hold">
                                          <p:stCondLst>
                                            <p:cond delay="1249"/>
                                          </p:stCondLst>
                                        </p:cTn>
                                        <p:tgtEl>
                                          <p:spTgt spid="12"/>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1250"/>
                                        <p:tgtEl>
                                          <p:spTgt spid="13"/>
                                        </p:tgtEl>
                                        <p:attrNameLst>
                                          <p:attrName>ppt_w</p:attrName>
                                        </p:attrNameLst>
                                      </p:cBhvr>
                                      <p:tavLst>
                                        <p:tav tm="0">
                                          <p:val>
                                            <p:strVal val="ppt_w"/>
                                          </p:val>
                                        </p:tav>
                                        <p:tav tm="100000">
                                          <p:val>
                                            <p:fltVal val="0"/>
                                          </p:val>
                                        </p:tav>
                                      </p:tavLst>
                                    </p:anim>
                                    <p:anim calcmode="lin" valueType="num">
                                      <p:cBhvr>
                                        <p:cTn id="117" dur="1250"/>
                                        <p:tgtEl>
                                          <p:spTgt spid="13"/>
                                        </p:tgtEl>
                                        <p:attrNameLst>
                                          <p:attrName>ppt_h</p:attrName>
                                        </p:attrNameLst>
                                      </p:cBhvr>
                                      <p:tavLst>
                                        <p:tav tm="0">
                                          <p:val>
                                            <p:strVal val="ppt_h"/>
                                          </p:val>
                                        </p:tav>
                                        <p:tav tm="100000">
                                          <p:val>
                                            <p:fltVal val="0"/>
                                          </p:val>
                                        </p:tav>
                                      </p:tavLst>
                                    </p:anim>
                                    <p:set>
                                      <p:cBhvr>
                                        <p:cTn id="118" dur="1" fill="hold">
                                          <p:stCondLst>
                                            <p:cond delay="1249"/>
                                          </p:stCondLst>
                                        </p:cTn>
                                        <p:tgtEl>
                                          <p:spTgt spid="13"/>
                                        </p:tgtEl>
                                        <p:attrNameLst>
                                          <p:attrName>style.visibility</p:attrName>
                                        </p:attrNameLst>
                                      </p:cBhvr>
                                      <p:to>
                                        <p:strVal val="hidden"/>
                                      </p:to>
                                    </p:set>
                                  </p:childTnLst>
                                </p:cTn>
                              </p:par>
                              <p:par>
                                <p:cTn id="119" presetID="23" presetClass="exit" presetSubtype="32" fill="hold" grpId="1" nodeType="withEffect">
                                  <p:stCondLst>
                                    <p:cond delay="0"/>
                                  </p:stCondLst>
                                  <p:childTnLst>
                                    <p:anim calcmode="lin" valueType="num">
                                      <p:cBhvr>
                                        <p:cTn id="120" dur="1250"/>
                                        <p:tgtEl>
                                          <p:spTgt spid="14"/>
                                        </p:tgtEl>
                                        <p:attrNameLst>
                                          <p:attrName>ppt_w</p:attrName>
                                        </p:attrNameLst>
                                      </p:cBhvr>
                                      <p:tavLst>
                                        <p:tav tm="0">
                                          <p:val>
                                            <p:strVal val="ppt_w"/>
                                          </p:val>
                                        </p:tav>
                                        <p:tav tm="100000">
                                          <p:val>
                                            <p:fltVal val="0"/>
                                          </p:val>
                                        </p:tav>
                                      </p:tavLst>
                                    </p:anim>
                                    <p:anim calcmode="lin" valueType="num">
                                      <p:cBhvr>
                                        <p:cTn id="121" dur="1250"/>
                                        <p:tgtEl>
                                          <p:spTgt spid="14"/>
                                        </p:tgtEl>
                                        <p:attrNameLst>
                                          <p:attrName>ppt_h</p:attrName>
                                        </p:attrNameLst>
                                      </p:cBhvr>
                                      <p:tavLst>
                                        <p:tav tm="0">
                                          <p:val>
                                            <p:strVal val="ppt_h"/>
                                          </p:val>
                                        </p:tav>
                                        <p:tav tm="100000">
                                          <p:val>
                                            <p:fltVal val="0"/>
                                          </p:val>
                                        </p:tav>
                                      </p:tavLst>
                                    </p:anim>
                                    <p:set>
                                      <p:cBhvr>
                                        <p:cTn id="122" dur="1" fill="hold">
                                          <p:stCondLst>
                                            <p:cond delay="1249"/>
                                          </p:stCondLst>
                                        </p:cTn>
                                        <p:tgtEl>
                                          <p:spTgt spid="14"/>
                                        </p:tgtEl>
                                        <p:attrNameLst>
                                          <p:attrName>style.visibility</p:attrName>
                                        </p:attrNameLst>
                                      </p:cBhvr>
                                      <p:to>
                                        <p:strVal val="hidden"/>
                                      </p:to>
                                    </p:set>
                                  </p:childTnLst>
                                </p:cTn>
                              </p:par>
                              <p:par>
                                <p:cTn id="123" presetID="0" presetClass="path" presetSubtype="0" accel="50000" decel="50000" fill="hold" grpId="3" nodeType="withEffect">
                                  <p:stCondLst>
                                    <p:cond delay="0"/>
                                  </p:stCondLst>
                                  <p:childTnLst>
                                    <p:animMotion origin="layout" path="M -1.11111E-6 -2.22222E-6 L -0.18594 0.21898 " pathEditMode="relative" rAng="0" ptsTypes="AA">
                                      <p:cBhvr>
                                        <p:cTn id="124" dur="1250" fill="hold"/>
                                        <p:tgtEl>
                                          <p:spTgt spid="9"/>
                                        </p:tgtEl>
                                        <p:attrNameLst>
                                          <p:attrName>ppt_x</p:attrName>
                                          <p:attrName>ppt_y</p:attrName>
                                        </p:attrNameLst>
                                      </p:cBhvr>
                                      <p:rCtr x="-9306" y="10949"/>
                                    </p:animMotion>
                                  </p:childTnLst>
                                </p:cTn>
                              </p:par>
                              <p:par>
                                <p:cTn id="125" presetID="0" presetClass="path" presetSubtype="0" accel="50000" decel="50000" fill="hold" grpId="3" nodeType="withEffect">
                                  <p:stCondLst>
                                    <p:cond delay="0"/>
                                  </p:stCondLst>
                                  <p:childTnLst>
                                    <p:animMotion origin="layout" path="M 4.44444E-6 3.33333E-6 L -0.29289 0.3868 " pathEditMode="relative" rAng="0" ptsTypes="AA">
                                      <p:cBhvr>
                                        <p:cTn id="126" dur="1250" fill="hold"/>
                                        <p:tgtEl>
                                          <p:spTgt spid="11"/>
                                        </p:tgtEl>
                                        <p:attrNameLst>
                                          <p:attrName>ppt_x</p:attrName>
                                          <p:attrName>ppt_y</p:attrName>
                                        </p:attrNameLst>
                                      </p:cBhvr>
                                      <p:rCtr x="-14653" y="19329"/>
                                    </p:animMotion>
                                  </p:childTnLst>
                                </p:cTn>
                              </p:par>
                              <p:par>
                                <p:cTn id="127" presetID="0" presetClass="path" presetSubtype="0" accel="50000" decel="50000" fill="hold" grpId="3" nodeType="withEffect">
                                  <p:stCondLst>
                                    <p:cond delay="0"/>
                                  </p:stCondLst>
                                  <p:childTnLst>
                                    <p:animMotion origin="layout" path="M -5.55556E-7 2.22222E-6 L -0.19566 0.57685 " pathEditMode="relative" rAng="0" ptsTypes="AA">
                                      <p:cBhvr>
                                        <p:cTn id="128" dur="1250" fill="hold"/>
                                        <p:tgtEl>
                                          <p:spTgt spid="7"/>
                                        </p:tgtEl>
                                        <p:attrNameLst>
                                          <p:attrName>ppt_x</p:attrName>
                                          <p:attrName>ppt_y</p:attrName>
                                        </p:attrNameLst>
                                      </p:cBhvr>
                                      <p:rCtr x="-9792" y="28843"/>
                                    </p:animMotion>
                                  </p:childTnLst>
                                </p:cTn>
                              </p:par>
                              <p:par>
                                <p:cTn id="129" presetID="0" presetClass="path" presetSubtype="0" accel="50000" decel="50000" fill="hold" grpId="3" nodeType="withEffect">
                                  <p:stCondLst>
                                    <p:cond delay="0"/>
                                  </p:stCondLst>
                                  <p:childTnLst>
                                    <p:animMotion origin="layout" path="M -8.33333E-7 3.33333E-6 L 0.01215 0.78935 " pathEditMode="relative" rAng="0" ptsTypes="AA">
                                      <p:cBhvr>
                                        <p:cTn id="130" dur="1250" fill="hold"/>
                                        <p:tgtEl>
                                          <p:spTgt spid="14"/>
                                        </p:tgtEl>
                                        <p:attrNameLst>
                                          <p:attrName>ppt_x</p:attrName>
                                          <p:attrName>ppt_y</p:attrName>
                                        </p:attrNameLst>
                                      </p:cBhvr>
                                      <p:rCtr x="608" y="39468"/>
                                    </p:animMotion>
                                  </p:childTnLst>
                                </p:cTn>
                              </p:par>
                              <p:par>
                                <p:cTn id="131" presetID="0" presetClass="path" presetSubtype="0" accel="50000" decel="50000" fill="hold" grpId="3" nodeType="withEffect">
                                  <p:stCondLst>
                                    <p:cond delay="0"/>
                                  </p:stCondLst>
                                  <p:childTnLst>
                                    <p:animMotion origin="layout" path="M 1.38889E-6 2.22222E-6 L 0.29687 0.66435 " pathEditMode="relative" rAng="0" ptsTypes="AA">
                                      <p:cBhvr>
                                        <p:cTn id="132" dur="1250" fill="hold"/>
                                        <p:tgtEl>
                                          <p:spTgt spid="12"/>
                                        </p:tgtEl>
                                        <p:attrNameLst>
                                          <p:attrName>ppt_x</p:attrName>
                                          <p:attrName>ppt_y</p:attrName>
                                        </p:attrNameLst>
                                      </p:cBhvr>
                                      <p:rCtr x="14844" y="33218"/>
                                    </p:animMotion>
                                  </p:childTnLst>
                                </p:cTn>
                              </p:par>
                              <p:par>
                                <p:cTn id="133" presetID="0" presetClass="path" presetSubtype="0" accel="50000" decel="50000" fill="hold" grpId="3" nodeType="withEffect">
                                  <p:stCondLst>
                                    <p:cond delay="0"/>
                                  </p:stCondLst>
                                  <p:childTnLst>
                                    <p:animMotion origin="layout" path="M 8.33333E-7 -1.85185E-6 L 0.32569 0.3706 " pathEditMode="relative" rAng="0" ptsTypes="AA">
                                      <p:cBhvr>
                                        <p:cTn id="134" dur="1250" fill="hold"/>
                                        <p:tgtEl>
                                          <p:spTgt spid="10"/>
                                        </p:tgtEl>
                                        <p:attrNameLst>
                                          <p:attrName>ppt_x</p:attrName>
                                          <p:attrName>ppt_y</p:attrName>
                                        </p:attrNameLst>
                                      </p:cBhvr>
                                      <p:rCtr x="16285" y="18519"/>
                                    </p:animMotion>
                                  </p:childTnLst>
                                </p:cTn>
                              </p:par>
                              <p:par>
                                <p:cTn id="135" presetID="0" presetClass="path" presetSubtype="0" accel="50000" decel="50000" fill="hold" grpId="3" nodeType="withEffect">
                                  <p:stCondLst>
                                    <p:cond delay="0"/>
                                  </p:stCondLst>
                                  <p:childTnLst>
                                    <p:animMotion origin="layout" path="M -1.11111E-6 -2.22222E-6 L 0.01476 0.01968 " pathEditMode="relative" rAng="0" ptsTypes="AA">
                                      <p:cBhvr>
                                        <p:cTn id="136" dur="1250" fill="hold"/>
                                        <p:tgtEl>
                                          <p:spTgt spid="13"/>
                                        </p:tgtEl>
                                        <p:attrNameLst>
                                          <p:attrName>ppt_x</p:attrName>
                                          <p:attrName>ppt_y</p:attrName>
                                        </p:attrNameLst>
                                      </p:cBhvr>
                                      <p:rCtr x="729"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8" grpId="0"/>
      <p:bldP spid="8" grpId="1"/>
      <p:bldP spid="8" grpId="2"/>
      <p:bldP spid="7" grpId="0"/>
      <p:bldP spid="7" grpId="1"/>
      <p:bldP spid="7" grpId="2"/>
      <p:bldP spid="7"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FA473AB-68A3-492A-A7DA-76D74E116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828800" cy="1600200"/>
          </a:xfrm>
          <a:prstGeom prst="rect">
            <a:avLst/>
          </a:prstGeom>
        </p:spPr>
      </p:pic>
      <p:pic>
        <p:nvPicPr>
          <p:cNvPr id="5" name="Picture 1">
            <a:extLst>
              <a:ext uri="{FF2B5EF4-FFF2-40B4-BE49-F238E27FC236}">
                <a16:creationId xmlns:a16="http://schemas.microsoft.com/office/drawing/2014/main" id="{8BF185CC-5625-403A-8088-B0715A41A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88"/>
          <a:stretch/>
        </p:blipFill>
        <p:spPr>
          <a:xfrm>
            <a:off x="1828800" y="0"/>
            <a:ext cx="1828800" cy="1600200"/>
          </a:xfrm>
          <a:prstGeom prst="rect">
            <a:avLst/>
          </a:prstGeom>
        </p:spPr>
      </p:pic>
      <p:pic>
        <p:nvPicPr>
          <p:cNvPr id="6" name="Picture 1">
            <a:extLst>
              <a:ext uri="{FF2B5EF4-FFF2-40B4-BE49-F238E27FC236}">
                <a16:creationId xmlns:a16="http://schemas.microsoft.com/office/drawing/2014/main" id="{9CCF6DB2-9E82-463A-90CA-082DC3009FAF}"/>
              </a:ext>
            </a:extLst>
          </p:cNvPr>
          <p:cNvPicPr>
            <a:picLocks noChangeAspect="1"/>
          </p:cNvPicPr>
          <p:nvPr/>
        </p:nvPicPr>
        <p:blipFill rotWithShape="1">
          <a:blip r:embed="rId4">
            <a:extLst>
              <a:ext uri="{28A0092B-C50C-407E-A947-70E740481C1C}">
                <a14:useLocalDpi xmlns:a14="http://schemas.microsoft.com/office/drawing/2010/main" val="0"/>
              </a:ext>
            </a:extLst>
          </a:blip>
          <a:srcRect r="926" b="6250"/>
          <a:stretch/>
        </p:blipFill>
        <p:spPr>
          <a:xfrm>
            <a:off x="3657600" y="0"/>
            <a:ext cx="1828800" cy="1600200"/>
          </a:xfrm>
          <a:prstGeom prst="rect">
            <a:avLst/>
          </a:prstGeom>
        </p:spPr>
      </p:pic>
      <p:pic>
        <p:nvPicPr>
          <p:cNvPr id="7" name="Picture 1">
            <a:extLst>
              <a:ext uri="{FF2B5EF4-FFF2-40B4-BE49-F238E27FC236}">
                <a16:creationId xmlns:a16="http://schemas.microsoft.com/office/drawing/2014/main" id="{60EE3D1C-52D1-4C65-A444-07F9B0F7E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3631"/>
            <a:ext cx="1828800" cy="1604435"/>
          </a:xfrm>
          <a:prstGeom prst="rect">
            <a:avLst/>
          </a:prstGeom>
        </p:spPr>
      </p:pic>
      <p:pic>
        <p:nvPicPr>
          <p:cNvPr id="8" name="Picture 1">
            <a:extLst>
              <a:ext uri="{FF2B5EF4-FFF2-40B4-BE49-F238E27FC236}">
                <a16:creationId xmlns:a16="http://schemas.microsoft.com/office/drawing/2014/main" id="{416356EB-C7F7-4C07-AC8A-0415E892C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 b="1027"/>
          <a:stretch/>
        </p:blipFill>
        <p:spPr>
          <a:xfrm>
            <a:off x="7315200" y="0"/>
            <a:ext cx="1828800" cy="1600200"/>
          </a:xfrm>
          <a:prstGeom prst="rect">
            <a:avLst/>
          </a:prstGeom>
        </p:spPr>
      </p:pic>
      <p:pic>
        <p:nvPicPr>
          <p:cNvPr id="10" name="Picture 1">
            <a:extLst>
              <a:ext uri="{FF2B5EF4-FFF2-40B4-BE49-F238E27FC236}">
                <a16:creationId xmlns:a16="http://schemas.microsoft.com/office/drawing/2014/main" id="{9F92399B-9268-4786-8317-B14D2C956B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74"/>
          <a:stretch/>
        </p:blipFill>
        <p:spPr>
          <a:xfrm>
            <a:off x="2307265" y="1600200"/>
            <a:ext cx="2236368" cy="1981200"/>
          </a:xfrm>
          <a:prstGeom prst="rect">
            <a:avLst/>
          </a:prstGeom>
        </p:spPr>
      </p:pic>
      <p:pic>
        <p:nvPicPr>
          <p:cNvPr id="11" name="Picture 1">
            <a:extLst>
              <a:ext uri="{FF2B5EF4-FFF2-40B4-BE49-F238E27FC236}">
                <a16:creationId xmlns:a16="http://schemas.microsoft.com/office/drawing/2014/main" id="{B06EACCF-9063-4004-A526-FE645E914A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600200"/>
            <a:ext cx="2307265" cy="1981200"/>
          </a:xfrm>
          <a:prstGeom prst="rect">
            <a:avLst/>
          </a:prstGeom>
        </p:spPr>
      </p:pic>
      <p:pic>
        <p:nvPicPr>
          <p:cNvPr id="12" name="Picture 1">
            <a:extLst>
              <a:ext uri="{FF2B5EF4-FFF2-40B4-BE49-F238E27FC236}">
                <a16:creationId xmlns:a16="http://schemas.microsoft.com/office/drawing/2014/main" id="{43E89F7C-968F-46D9-B75A-3175A35A029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19" t="4781" r="9589" b="7782"/>
          <a:stretch/>
        </p:blipFill>
        <p:spPr>
          <a:xfrm>
            <a:off x="4523621" y="1600200"/>
            <a:ext cx="2304844" cy="1981200"/>
          </a:xfrm>
          <a:prstGeom prst="rect">
            <a:avLst/>
          </a:prstGeom>
        </p:spPr>
      </p:pic>
      <p:pic>
        <p:nvPicPr>
          <p:cNvPr id="13" name="Picture 1">
            <a:extLst>
              <a:ext uri="{FF2B5EF4-FFF2-40B4-BE49-F238E27FC236}">
                <a16:creationId xmlns:a16="http://schemas.microsoft.com/office/drawing/2014/main" id="{260A5783-5D5D-4108-8DC6-2DE4E429B09F}"/>
              </a:ext>
            </a:extLst>
          </p:cNvPr>
          <p:cNvPicPr>
            <a:picLocks noChangeAspect="1"/>
          </p:cNvPicPr>
          <p:nvPr/>
        </p:nvPicPr>
        <p:blipFill rotWithShape="1">
          <a:blip r:embed="rId10">
            <a:extLst>
              <a:ext uri="{28A0092B-C50C-407E-A947-70E740481C1C}">
                <a14:useLocalDpi xmlns:a14="http://schemas.microsoft.com/office/drawing/2010/main" val="0"/>
              </a:ext>
            </a:extLst>
          </a:blip>
          <a:srcRect r="4000"/>
          <a:stretch/>
        </p:blipFill>
        <p:spPr>
          <a:xfrm>
            <a:off x="6828465" y="1600200"/>
            <a:ext cx="2315535" cy="1981200"/>
          </a:xfrm>
          <a:prstGeom prst="rect">
            <a:avLst/>
          </a:prstGeom>
        </p:spPr>
      </p:pic>
      <p:pic>
        <p:nvPicPr>
          <p:cNvPr id="14" name="Picture 1">
            <a:extLst>
              <a:ext uri="{FF2B5EF4-FFF2-40B4-BE49-F238E27FC236}">
                <a16:creationId xmlns:a16="http://schemas.microsoft.com/office/drawing/2014/main" id="{C1AEAE3B-EE46-463E-9B96-12311197C380}"/>
              </a:ext>
            </a:extLst>
          </p:cNvPr>
          <p:cNvPicPr>
            <a:picLocks noChangeAspect="1"/>
          </p:cNvPicPr>
          <p:nvPr/>
        </p:nvPicPr>
        <p:blipFill rotWithShape="1">
          <a:blip r:embed="rId11">
            <a:extLst>
              <a:ext uri="{28A0092B-C50C-407E-A947-70E740481C1C}">
                <a14:useLocalDpi xmlns:a14="http://schemas.microsoft.com/office/drawing/2010/main" val="0"/>
              </a:ext>
            </a:extLst>
          </a:blip>
          <a:srcRect l="23968"/>
          <a:stretch/>
        </p:blipFill>
        <p:spPr>
          <a:xfrm>
            <a:off x="-3278" y="3581400"/>
            <a:ext cx="1828800" cy="1676400"/>
          </a:xfrm>
          <a:prstGeom prst="rect">
            <a:avLst/>
          </a:prstGeom>
        </p:spPr>
      </p:pic>
      <p:pic>
        <p:nvPicPr>
          <p:cNvPr id="15" name="Picture 1">
            <a:extLst>
              <a:ext uri="{FF2B5EF4-FFF2-40B4-BE49-F238E27FC236}">
                <a16:creationId xmlns:a16="http://schemas.microsoft.com/office/drawing/2014/main" id="{FE083F30-9318-4890-8E62-ABFC4B89CA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0838" y="3581400"/>
            <a:ext cx="1828800" cy="1676400"/>
          </a:xfrm>
          <a:prstGeom prst="rect">
            <a:avLst/>
          </a:prstGeom>
        </p:spPr>
      </p:pic>
      <p:pic>
        <p:nvPicPr>
          <p:cNvPr id="16" name="Picture 1">
            <a:extLst>
              <a:ext uri="{FF2B5EF4-FFF2-40B4-BE49-F238E27FC236}">
                <a16:creationId xmlns:a16="http://schemas.microsoft.com/office/drawing/2014/main" id="{386B9623-89A9-4361-A2E2-CC7F7E772A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9639" y="3581421"/>
            <a:ext cx="1828800" cy="1675941"/>
          </a:xfrm>
          <a:prstGeom prst="rect">
            <a:avLst/>
          </a:prstGeom>
        </p:spPr>
      </p:pic>
      <p:pic>
        <p:nvPicPr>
          <p:cNvPr id="17" name="Picture 4">
            <a:extLst>
              <a:ext uri="{FF2B5EF4-FFF2-40B4-BE49-F238E27FC236}">
                <a16:creationId xmlns:a16="http://schemas.microsoft.com/office/drawing/2014/main" id="{C4FF7A19-8874-47B1-B1E0-3031970A3A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88438" y="3581400"/>
            <a:ext cx="1828800" cy="1676400"/>
          </a:xfrm>
          <a:prstGeom prst="rect">
            <a:avLst/>
          </a:prstGeom>
        </p:spPr>
      </p:pic>
      <p:sp>
        <p:nvSpPr>
          <p:cNvPr id="18" name="Freeform 10">
            <a:extLst>
              <a:ext uri="{FF2B5EF4-FFF2-40B4-BE49-F238E27FC236}">
                <a16:creationId xmlns:a16="http://schemas.microsoft.com/office/drawing/2014/main" id="{0CD3B3C8-97BF-4DDF-B6FF-77151430AD48}"/>
              </a:ext>
            </a:extLst>
          </p:cNvPr>
          <p:cNvSpPr/>
          <p:nvPr/>
        </p:nvSpPr>
        <p:spPr>
          <a:xfrm>
            <a:off x="5943600" y="4038600"/>
            <a:ext cx="990600" cy="1222210"/>
          </a:xfrm>
          <a:custGeom>
            <a:avLst/>
            <a:gdLst>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50232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45169 w 2117558"/>
              <a:gd name="connsiteY42" fmla="*/ 304800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2084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60158 w 2117558"/>
              <a:gd name="connsiteY30" fmla="*/ 93846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3234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211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021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9737 w 2117558"/>
              <a:gd name="connsiteY45" fmla="*/ 128537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83105 w 2117558"/>
              <a:gd name="connsiteY60" fmla="*/ 6015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7169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12884 w 2117558"/>
              <a:gd name="connsiteY61" fmla="*/ 64168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74821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 name="connsiteX0" fmla="*/ 2117558 w 2117558"/>
              <a:gd name="connsiteY0" fmla="*/ 2630905 h 2638926"/>
              <a:gd name="connsiteX1" fmla="*/ 1315453 w 2117558"/>
              <a:gd name="connsiteY1" fmla="*/ 2638926 h 2638926"/>
              <a:gd name="connsiteX2" fmla="*/ 1086853 w 2117558"/>
              <a:gd name="connsiteY2" fmla="*/ 2077452 h 2638926"/>
              <a:gd name="connsiteX3" fmla="*/ 1034716 w 2117558"/>
              <a:gd name="connsiteY3" fmla="*/ 1985210 h 2638926"/>
              <a:gd name="connsiteX4" fmla="*/ 990600 w 2117558"/>
              <a:gd name="connsiteY4" fmla="*/ 1929063 h 2638926"/>
              <a:gd name="connsiteX5" fmla="*/ 938463 w 2117558"/>
              <a:gd name="connsiteY5" fmla="*/ 1909010 h 2638926"/>
              <a:gd name="connsiteX6" fmla="*/ 898358 w 2117558"/>
              <a:gd name="connsiteY6" fmla="*/ 1913021 h 2638926"/>
              <a:gd name="connsiteX7" fmla="*/ 846221 w 2117558"/>
              <a:gd name="connsiteY7" fmla="*/ 2025315 h 2638926"/>
              <a:gd name="connsiteX8" fmla="*/ 753979 w 2117558"/>
              <a:gd name="connsiteY8" fmla="*/ 2386263 h 2638926"/>
              <a:gd name="connsiteX9" fmla="*/ 693821 w 2117558"/>
              <a:gd name="connsiteY9" fmla="*/ 2638926 h 2638926"/>
              <a:gd name="connsiteX10" fmla="*/ 0 w 2117558"/>
              <a:gd name="connsiteY10" fmla="*/ 2634915 h 2638926"/>
              <a:gd name="connsiteX11" fmla="*/ 124326 w 2117558"/>
              <a:gd name="connsiteY11" fmla="*/ 2358189 h 2638926"/>
              <a:gd name="connsiteX12" fmla="*/ 156411 w 2117558"/>
              <a:gd name="connsiteY12" fmla="*/ 2290010 h 2638926"/>
              <a:gd name="connsiteX13" fmla="*/ 164432 w 2117558"/>
              <a:gd name="connsiteY13" fmla="*/ 2213810 h 2638926"/>
              <a:gd name="connsiteX14" fmla="*/ 248653 w 2117558"/>
              <a:gd name="connsiteY14" fmla="*/ 2065421 h 2638926"/>
              <a:gd name="connsiteX15" fmla="*/ 292769 w 2117558"/>
              <a:gd name="connsiteY15" fmla="*/ 1961147 h 2638926"/>
              <a:gd name="connsiteX16" fmla="*/ 304800 w 2117558"/>
              <a:gd name="connsiteY16" fmla="*/ 1880937 h 2638926"/>
              <a:gd name="connsiteX17" fmla="*/ 304800 w 2117558"/>
              <a:gd name="connsiteY17" fmla="*/ 1840831 h 2638926"/>
              <a:gd name="connsiteX18" fmla="*/ 296779 w 2117558"/>
              <a:gd name="connsiteY18" fmla="*/ 1764631 h 2638926"/>
              <a:gd name="connsiteX19" fmla="*/ 304800 w 2117558"/>
              <a:gd name="connsiteY19" fmla="*/ 1700463 h 2638926"/>
              <a:gd name="connsiteX20" fmla="*/ 304800 w 2117558"/>
              <a:gd name="connsiteY20" fmla="*/ 1632284 h 2638926"/>
              <a:gd name="connsiteX21" fmla="*/ 284747 w 2117558"/>
              <a:gd name="connsiteY21" fmla="*/ 1576137 h 2638926"/>
              <a:gd name="connsiteX22" fmla="*/ 228600 w 2117558"/>
              <a:gd name="connsiteY22" fmla="*/ 1503947 h 2638926"/>
              <a:gd name="connsiteX23" fmla="*/ 200526 w 2117558"/>
              <a:gd name="connsiteY23" fmla="*/ 1471863 h 2638926"/>
              <a:gd name="connsiteX24" fmla="*/ 176463 w 2117558"/>
              <a:gd name="connsiteY24" fmla="*/ 1379621 h 2638926"/>
              <a:gd name="connsiteX25" fmla="*/ 132347 w 2117558"/>
              <a:gd name="connsiteY25" fmla="*/ 1271337 h 2638926"/>
              <a:gd name="connsiteX26" fmla="*/ 92242 w 2117558"/>
              <a:gd name="connsiteY26" fmla="*/ 1171073 h 2638926"/>
              <a:gd name="connsiteX27" fmla="*/ 48126 w 2117558"/>
              <a:gd name="connsiteY27" fmla="*/ 1090863 h 2638926"/>
              <a:gd name="connsiteX28" fmla="*/ 37799 w 2117558"/>
              <a:gd name="connsiteY28" fmla="*/ 1054768 h 2638926"/>
              <a:gd name="connsiteX29" fmla="*/ 40105 w 2117558"/>
              <a:gd name="connsiteY29" fmla="*/ 1006642 h 2638926"/>
              <a:gd name="connsiteX30" fmla="*/ 73493 w 2117558"/>
              <a:gd name="connsiteY30" fmla="*/ 934653 h 2638926"/>
              <a:gd name="connsiteX31" fmla="*/ 116305 w 2117558"/>
              <a:gd name="connsiteY31" fmla="*/ 850231 h 2638926"/>
              <a:gd name="connsiteX32" fmla="*/ 148390 w 2117558"/>
              <a:gd name="connsiteY32" fmla="*/ 782052 h 2638926"/>
              <a:gd name="connsiteX33" fmla="*/ 152400 w 2117558"/>
              <a:gd name="connsiteY33" fmla="*/ 721894 h 2638926"/>
              <a:gd name="connsiteX34" fmla="*/ 124326 w 2117558"/>
              <a:gd name="connsiteY34" fmla="*/ 617621 h 2638926"/>
              <a:gd name="connsiteX35" fmla="*/ 116305 w 2117558"/>
              <a:gd name="connsiteY35" fmla="*/ 553452 h 2638926"/>
              <a:gd name="connsiteX36" fmla="*/ 128337 w 2117558"/>
              <a:gd name="connsiteY36" fmla="*/ 517358 h 2638926"/>
              <a:gd name="connsiteX37" fmla="*/ 168442 w 2117558"/>
              <a:gd name="connsiteY37" fmla="*/ 489284 h 2638926"/>
              <a:gd name="connsiteX38" fmla="*/ 208547 w 2117558"/>
              <a:gd name="connsiteY38" fmla="*/ 485273 h 2638926"/>
              <a:gd name="connsiteX39" fmla="*/ 252663 w 2117558"/>
              <a:gd name="connsiteY39" fmla="*/ 489284 h 2638926"/>
              <a:gd name="connsiteX40" fmla="*/ 272716 w 2117558"/>
              <a:gd name="connsiteY40" fmla="*/ 513347 h 2638926"/>
              <a:gd name="connsiteX41" fmla="*/ 433137 w 2117558"/>
              <a:gd name="connsiteY41" fmla="*/ 352926 h 2638926"/>
              <a:gd name="connsiteX42" fmla="*/ 460409 w 2117558"/>
              <a:gd name="connsiteY42" fmla="*/ 306705 h 2638926"/>
              <a:gd name="connsiteX43" fmla="*/ 529390 w 2117558"/>
              <a:gd name="connsiteY43" fmla="*/ 236621 h 2638926"/>
              <a:gd name="connsiteX44" fmla="*/ 641684 w 2117558"/>
              <a:gd name="connsiteY44" fmla="*/ 108284 h 2638926"/>
              <a:gd name="connsiteX45" fmla="*/ 697832 w 2117558"/>
              <a:gd name="connsiteY45" fmla="*/ 119012 h 2638926"/>
              <a:gd name="connsiteX46" fmla="*/ 749969 w 2117558"/>
              <a:gd name="connsiteY46" fmla="*/ 60158 h 2638926"/>
              <a:gd name="connsiteX47" fmla="*/ 863567 w 2117558"/>
              <a:gd name="connsiteY47" fmla="*/ 124326 h 2638926"/>
              <a:gd name="connsiteX48" fmla="*/ 890337 w 2117558"/>
              <a:gd name="connsiteY48" fmla="*/ 140368 h 2638926"/>
              <a:gd name="connsiteX49" fmla="*/ 898358 w 2117558"/>
              <a:gd name="connsiteY49" fmla="*/ 220579 h 2638926"/>
              <a:gd name="connsiteX50" fmla="*/ 886326 w 2117558"/>
              <a:gd name="connsiteY50" fmla="*/ 256673 h 2638926"/>
              <a:gd name="connsiteX51" fmla="*/ 922421 w 2117558"/>
              <a:gd name="connsiteY51" fmla="*/ 256673 h 2638926"/>
              <a:gd name="connsiteX52" fmla="*/ 906379 w 2117558"/>
              <a:gd name="connsiteY52" fmla="*/ 220579 h 2638926"/>
              <a:gd name="connsiteX53" fmla="*/ 886326 w 2117558"/>
              <a:gd name="connsiteY53" fmla="*/ 132347 h 2638926"/>
              <a:gd name="connsiteX54" fmla="*/ 898358 w 2117558"/>
              <a:gd name="connsiteY54" fmla="*/ 76200 h 2638926"/>
              <a:gd name="connsiteX55" fmla="*/ 946484 w 2117558"/>
              <a:gd name="connsiteY55" fmla="*/ 56147 h 2638926"/>
              <a:gd name="connsiteX56" fmla="*/ 978569 w 2117558"/>
              <a:gd name="connsiteY56" fmla="*/ 28073 h 2638926"/>
              <a:gd name="connsiteX57" fmla="*/ 1022684 w 2117558"/>
              <a:gd name="connsiteY57" fmla="*/ 0 h 2638926"/>
              <a:gd name="connsiteX58" fmla="*/ 1080536 w 2117558"/>
              <a:gd name="connsiteY58" fmla="*/ 28073 h 2638926"/>
              <a:gd name="connsiteX59" fmla="*/ 1122947 w 2117558"/>
              <a:gd name="connsiteY59" fmla="*/ 88231 h 2638926"/>
              <a:gd name="connsiteX60" fmla="*/ 1173580 w 2117558"/>
              <a:gd name="connsiteY60" fmla="*/ 52538 h 2638926"/>
              <a:gd name="connsiteX61" fmla="*/ 1209074 w 2117558"/>
              <a:gd name="connsiteY61" fmla="*/ 66073 h 2638926"/>
              <a:gd name="connsiteX62" fmla="*/ 1283369 w 2117558"/>
              <a:gd name="connsiteY62" fmla="*/ 160421 h 2638926"/>
              <a:gd name="connsiteX63" fmla="*/ 1335505 w 2117558"/>
              <a:gd name="connsiteY63" fmla="*/ 216568 h 2638926"/>
              <a:gd name="connsiteX64" fmla="*/ 1351547 w 2117558"/>
              <a:gd name="connsiteY64" fmla="*/ 220579 h 2638926"/>
              <a:gd name="connsiteX65" fmla="*/ 1363579 w 2117558"/>
              <a:gd name="connsiteY65" fmla="*/ 252663 h 2638926"/>
              <a:gd name="connsiteX66" fmla="*/ 1511969 w 2117558"/>
              <a:gd name="connsiteY66" fmla="*/ 429126 h 2638926"/>
              <a:gd name="connsiteX67" fmla="*/ 1548063 w 2117558"/>
              <a:gd name="connsiteY67" fmla="*/ 445168 h 2638926"/>
              <a:gd name="connsiteX68" fmla="*/ 1568116 w 2117558"/>
              <a:gd name="connsiteY68" fmla="*/ 485273 h 2638926"/>
              <a:gd name="connsiteX69" fmla="*/ 1616242 w 2117558"/>
              <a:gd name="connsiteY69" fmla="*/ 445168 h 2638926"/>
              <a:gd name="connsiteX70" fmla="*/ 1676400 w 2117558"/>
              <a:gd name="connsiteY70" fmla="*/ 441158 h 2638926"/>
              <a:gd name="connsiteX71" fmla="*/ 1712495 w 2117558"/>
              <a:gd name="connsiteY71" fmla="*/ 461210 h 2638926"/>
              <a:gd name="connsiteX72" fmla="*/ 1756611 w 2117558"/>
              <a:gd name="connsiteY72" fmla="*/ 493294 h 2638926"/>
              <a:gd name="connsiteX73" fmla="*/ 1748590 w 2117558"/>
              <a:gd name="connsiteY73" fmla="*/ 581526 h 2638926"/>
              <a:gd name="connsiteX74" fmla="*/ 1728537 w 2117558"/>
              <a:gd name="connsiteY74" fmla="*/ 637673 h 2638926"/>
              <a:gd name="connsiteX75" fmla="*/ 1708484 w 2117558"/>
              <a:gd name="connsiteY75" fmla="*/ 709863 h 2638926"/>
              <a:gd name="connsiteX76" fmla="*/ 1704474 w 2117558"/>
              <a:gd name="connsiteY76" fmla="*/ 762000 h 2638926"/>
              <a:gd name="connsiteX77" fmla="*/ 1760621 w 2117558"/>
              <a:gd name="connsiteY77" fmla="*/ 854242 h 2638926"/>
              <a:gd name="connsiteX78" fmla="*/ 1804737 w 2117558"/>
              <a:gd name="connsiteY78" fmla="*/ 922421 h 2638926"/>
              <a:gd name="connsiteX79" fmla="*/ 1812758 w 2117558"/>
              <a:gd name="connsiteY79" fmla="*/ 970547 h 2638926"/>
              <a:gd name="connsiteX80" fmla="*/ 1788695 w 2117558"/>
              <a:gd name="connsiteY80" fmla="*/ 1042737 h 2638926"/>
              <a:gd name="connsiteX81" fmla="*/ 1752600 w 2117558"/>
              <a:gd name="connsiteY81" fmla="*/ 1114926 h 2638926"/>
              <a:gd name="connsiteX82" fmla="*/ 1752600 w 2117558"/>
              <a:gd name="connsiteY82" fmla="*/ 1183105 h 2638926"/>
              <a:gd name="connsiteX83" fmla="*/ 1732547 w 2117558"/>
              <a:gd name="connsiteY83" fmla="*/ 1283368 h 2638926"/>
              <a:gd name="connsiteX84" fmla="*/ 1708484 w 2117558"/>
              <a:gd name="connsiteY84" fmla="*/ 1375610 h 2638926"/>
              <a:gd name="connsiteX85" fmla="*/ 1672390 w 2117558"/>
              <a:gd name="connsiteY85" fmla="*/ 1467852 h 2638926"/>
              <a:gd name="connsiteX86" fmla="*/ 1636295 w 2117558"/>
              <a:gd name="connsiteY86" fmla="*/ 1560094 h 2638926"/>
              <a:gd name="connsiteX87" fmla="*/ 1612232 w 2117558"/>
              <a:gd name="connsiteY87" fmla="*/ 1636294 h 2638926"/>
              <a:gd name="connsiteX88" fmla="*/ 1608221 w 2117558"/>
              <a:gd name="connsiteY88" fmla="*/ 1736558 h 2638926"/>
              <a:gd name="connsiteX89" fmla="*/ 1612232 w 2117558"/>
              <a:gd name="connsiteY89" fmla="*/ 1832810 h 2638926"/>
              <a:gd name="connsiteX90" fmla="*/ 1688432 w 2117558"/>
              <a:gd name="connsiteY90" fmla="*/ 1953126 h 2638926"/>
              <a:gd name="connsiteX91" fmla="*/ 1752600 w 2117558"/>
              <a:gd name="connsiteY91" fmla="*/ 2069431 h 2638926"/>
              <a:gd name="connsiteX92" fmla="*/ 1796716 w 2117558"/>
              <a:gd name="connsiteY92" fmla="*/ 2165684 h 2638926"/>
              <a:gd name="connsiteX93" fmla="*/ 1856874 w 2117558"/>
              <a:gd name="connsiteY93" fmla="*/ 2253915 h 2638926"/>
              <a:gd name="connsiteX94" fmla="*/ 1896979 w 2117558"/>
              <a:gd name="connsiteY94" fmla="*/ 2338137 h 2638926"/>
              <a:gd name="connsiteX95" fmla="*/ 1949116 w 2117558"/>
              <a:gd name="connsiteY95" fmla="*/ 2390273 h 2638926"/>
              <a:gd name="connsiteX96" fmla="*/ 2001253 w 2117558"/>
              <a:gd name="connsiteY96" fmla="*/ 2478505 h 2638926"/>
              <a:gd name="connsiteX97" fmla="*/ 2057400 w 2117558"/>
              <a:gd name="connsiteY97" fmla="*/ 2562726 h 2638926"/>
              <a:gd name="connsiteX98" fmla="*/ 2117558 w 2117558"/>
              <a:gd name="connsiteY98" fmla="*/ 2630905 h 263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17558" h="2638926">
                <a:moveTo>
                  <a:pt x="2117558" y="2630905"/>
                </a:moveTo>
                <a:lnTo>
                  <a:pt x="1315453" y="2638926"/>
                </a:lnTo>
                <a:lnTo>
                  <a:pt x="1086853" y="2077452"/>
                </a:lnTo>
                <a:lnTo>
                  <a:pt x="1034716" y="1985210"/>
                </a:lnTo>
                <a:lnTo>
                  <a:pt x="990600" y="1929063"/>
                </a:lnTo>
                <a:lnTo>
                  <a:pt x="938463" y="1909010"/>
                </a:lnTo>
                <a:lnTo>
                  <a:pt x="898358" y="1913021"/>
                </a:lnTo>
                <a:lnTo>
                  <a:pt x="846221" y="2025315"/>
                </a:lnTo>
                <a:lnTo>
                  <a:pt x="753979" y="2386263"/>
                </a:lnTo>
                <a:lnTo>
                  <a:pt x="693821" y="2638926"/>
                </a:lnTo>
                <a:lnTo>
                  <a:pt x="0" y="2634915"/>
                </a:lnTo>
                <a:lnTo>
                  <a:pt x="124326" y="2358189"/>
                </a:lnTo>
                <a:lnTo>
                  <a:pt x="156411" y="2290010"/>
                </a:lnTo>
                <a:lnTo>
                  <a:pt x="164432" y="2213810"/>
                </a:lnTo>
                <a:lnTo>
                  <a:pt x="248653" y="2065421"/>
                </a:lnTo>
                <a:lnTo>
                  <a:pt x="292769" y="1961147"/>
                </a:lnTo>
                <a:lnTo>
                  <a:pt x="304800" y="1880937"/>
                </a:lnTo>
                <a:lnTo>
                  <a:pt x="304800" y="1840831"/>
                </a:lnTo>
                <a:lnTo>
                  <a:pt x="296779" y="1764631"/>
                </a:lnTo>
                <a:lnTo>
                  <a:pt x="304800" y="1700463"/>
                </a:lnTo>
                <a:lnTo>
                  <a:pt x="304800" y="1632284"/>
                </a:lnTo>
                <a:lnTo>
                  <a:pt x="284747" y="1576137"/>
                </a:lnTo>
                <a:lnTo>
                  <a:pt x="228600" y="1503947"/>
                </a:lnTo>
                <a:lnTo>
                  <a:pt x="200526" y="1471863"/>
                </a:lnTo>
                <a:lnTo>
                  <a:pt x="176463" y="1379621"/>
                </a:lnTo>
                <a:lnTo>
                  <a:pt x="132347" y="1271337"/>
                </a:lnTo>
                <a:lnTo>
                  <a:pt x="92242" y="1171073"/>
                </a:lnTo>
                <a:lnTo>
                  <a:pt x="48126" y="1090863"/>
                </a:lnTo>
                <a:lnTo>
                  <a:pt x="37799" y="1054768"/>
                </a:lnTo>
                <a:lnTo>
                  <a:pt x="40105" y="1006642"/>
                </a:lnTo>
                <a:lnTo>
                  <a:pt x="73493" y="934653"/>
                </a:lnTo>
                <a:lnTo>
                  <a:pt x="116305" y="850231"/>
                </a:lnTo>
                <a:lnTo>
                  <a:pt x="148390" y="782052"/>
                </a:lnTo>
                <a:lnTo>
                  <a:pt x="152400" y="721894"/>
                </a:lnTo>
                <a:lnTo>
                  <a:pt x="124326" y="617621"/>
                </a:lnTo>
                <a:lnTo>
                  <a:pt x="116305" y="553452"/>
                </a:lnTo>
                <a:lnTo>
                  <a:pt x="128337" y="517358"/>
                </a:lnTo>
                <a:lnTo>
                  <a:pt x="168442" y="489284"/>
                </a:lnTo>
                <a:lnTo>
                  <a:pt x="208547" y="485273"/>
                </a:lnTo>
                <a:lnTo>
                  <a:pt x="252663" y="489284"/>
                </a:lnTo>
                <a:lnTo>
                  <a:pt x="272716" y="513347"/>
                </a:lnTo>
                <a:lnTo>
                  <a:pt x="433137" y="352926"/>
                </a:lnTo>
                <a:lnTo>
                  <a:pt x="460409" y="306705"/>
                </a:lnTo>
                <a:lnTo>
                  <a:pt x="529390" y="236621"/>
                </a:lnTo>
                <a:lnTo>
                  <a:pt x="641684" y="108284"/>
                </a:lnTo>
                <a:lnTo>
                  <a:pt x="697832" y="119012"/>
                </a:lnTo>
                <a:lnTo>
                  <a:pt x="749969" y="60158"/>
                </a:lnTo>
                <a:lnTo>
                  <a:pt x="863567" y="124326"/>
                </a:lnTo>
                <a:lnTo>
                  <a:pt x="890337" y="140368"/>
                </a:lnTo>
                <a:lnTo>
                  <a:pt x="898358" y="220579"/>
                </a:lnTo>
                <a:lnTo>
                  <a:pt x="886326" y="256673"/>
                </a:lnTo>
                <a:lnTo>
                  <a:pt x="922421" y="256673"/>
                </a:lnTo>
                <a:lnTo>
                  <a:pt x="906379" y="220579"/>
                </a:lnTo>
                <a:lnTo>
                  <a:pt x="886326" y="132347"/>
                </a:lnTo>
                <a:lnTo>
                  <a:pt x="898358" y="76200"/>
                </a:lnTo>
                <a:lnTo>
                  <a:pt x="946484" y="56147"/>
                </a:lnTo>
                <a:lnTo>
                  <a:pt x="978569" y="28073"/>
                </a:lnTo>
                <a:lnTo>
                  <a:pt x="1022684" y="0"/>
                </a:lnTo>
                <a:lnTo>
                  <a:pt x="1080536" y="28073"/>
                </a:lnTo>
                <a:lnTo>
                  <a:pt x="1122947" y="88231"/>
                </a:lnTo>
                <a:lnTo>
                  <a:pt x="1173580" y="52538"/>
                </a:lnTo>
                <a:lnTo>
                  <a:pt x="1209074" y="66073"/>
                </a:lnTo>
                <a:lnTo>
                  <a:pt x="1283369" y="160421"/>
                </a:lnTo>
                <a:lnTo>
                  <a:pt x="1335505" y="216568"/>
                </a:lnTo>
                <a:lnTo>
                  <a:pt x="1351547" y="220579"/>
                </a:lnTo>
                <a:lnTo>
                  <a:pt x="1363579" y="252663"/>
                </a:lnTo>
                <a:lnTo>
                  <a:pt x="1511969" y="429126"/>
                </a:lnTo>
                <a:lnTo>
                  <a:pt x="1548063" y="445168"/>
                </a:lnTo>
                <a:lnTo>
                  <a:pt x="1568116" y="485273"/>
                </a:lnTo>
                <a:lnTo>
                  <a:pt x="1616242" y="445168"/>
                </a:lnTo>
                <a:lnTo>
                  <a:pt x="1676400" y="441158"/>
                </a:lnTo>
                <a:lnTo>
                  <a:pt x="1712495" y="461210"/>
                </a:lnTo>
                <a:lnTo>
                  <a:pt x="1756611" y="493294"/>
                </a:lnTo>
                <a:lnTo>
                  <a:pt x="1748590" y="581526"/>
                </a:lnTo>
                <a:lnTo>
                  <a:pt x="1728537" y="637673"/>
                </a:lnTo>
                <a:lnTo>
                  <a:pt x="1708484" y="709863"/>
                </a:lnTo>
                <a:lnTo>
                  <a:pt x="1704474" y="762000"/>
                </a:lnTo>
                <a:lnTo>
                  <a:pt x="1760621" y="854242"/>
                </a:lnTo>
                <a:lnTo>
                  <a:pt x="1804737" y="922421"/>
                </a:lnTo>
                <a:lnTo>
                  <a:pt x="1812758" y="970547"/>
                </a:lnTo>
                <a:lnTo>
                  <a:pt x="1788695" y="1042737"/>
                </a:lnTo>
                <a:lnTo>
                  <a:pt x="1752600" y="1114926"/>
                </a:lnTo>
                <a:lnTo>
                  <a:pt x="1752600" y="1183105"/>
                </a:lnTo>
                <a:lnTo>
                  <a:pt x="1732547" y="1283368"/>
                </a:lnTo>
                <a:lnTo>
                  <a:pt x="1708484" y="1375610"/>
                </a:lnTo>
                <a:lnTo>
                  <a:pt x="1672390" y="1467852"/>
                </a:lnTo>
                <a:lnTo>
                  <a:pt x="1636295" y="1560094"/>
                </a:lnTo>
                <a:lnTo>
                  <a:pt x="1612232" y="1636294"/>
                </a:lnTo>
                <a:lnTo>
                  <a:pt x="1608221" y="1736558"/>
                </a:lnTo>
                <a:lnTo>
                  <a:pt x="1612232" y="1832810"/>
                </a:lnTo>
                <a:lnTo>
                  <a:pt x="1688432" y="1953126"/>
                </a:lnTo>
                <a:lnTo>
                  <a:pt x="1752600" y="2069431"/>
                </a:lnTo>
                <a:lnTo>
                  <a:pt x="1796716" y="2165684"/>
                </a:lnTo>
                <a:lnTo>
                  <a:pt x="1856874" y="2253915"/>
                </a:lnTo>
                <a:lnTo>
                  <a:pt x="1896979" y="2338137"/>
                </a:lnTo>
                <a:lnTo>
                  <a:pt x="1949116" y="2390273"/>
                </a:lnTo>
                <a:lnTo>
                  <a:pt x="2001253" y="2478505"/>
                </a:lnTo>
                <a:lnTo>
                  <a:pt x="2057400" y="2562726"/>
                </a:lnTo>
                <a:lnTo>
                  <a:pt x="2117558" y="2630905"/>
                </a:lnTo>
                <a:close/>
              </a:path>
            </a:pathLst>
          </a:cu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a:extLst>
              <a:ext uri="{FF2B5EF4-FFF2-40B4-BE49-F238E27FC236}">
                <a16:creationId xmlns:a16="http://schemas.microsoft.com/office/drawing/2014/main" id="{B5E88A50-93DE-4562-B0C7-27F9F20CC61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747" t="1097" r="7745" b="83"/>
          <a:stretch/>
        </p:blipFill>
        <p:spPr>
          <a:xfrm>
            <a:off x="1825256" y="5257800"/>
            <a:ext cx="1828800" cy="1600200"/>
          </a:xfrm>
          <a:prstGeom prst="rect">
            <a:avLst/>
          </a:prstGeom>
        </p:spPr>
      </p:pic>
      <p:pic>
        <p:nvPicPr>
          <p:cNvPr id="20" name="Picture 3">
            <a:extLst>
              <a:ext uri="{FF2B5EF4-FFF2-40B4-BE49-F238E27FC236}">
                <a16:creationId xmlns:a16="http://schemas.microsoft.com/office/drawing/2014/main" id="{9BFC46CF-0514-4643-8C1D-EB34C44EEFDF}"/>
              </a:ext>
            </a:extLst>
          </p:cNvPr>
          <p:cNvPicPr>
            <a:picLocks noChangeAspect="1"/>
          </p:cNvPicPr>
          <p:nvPr/>
        </p:nvPicPr>
        <p:blipFill rotWithShape="1">
          <a:blip r:embed="rId17">
            <a:extLst>
              <a:ext uri="{BEBA8EAE-BF5A-486C-A8C5-ECC9F3942E4B}">
                <a14:imgProps xmlns:a14="http://schemas.microsoft.com/office/drawing/2010/main">
                  <a14:imgLayer r:embed="rId18">
                    <a14:imgEffect>
                      <a14:artisticPlasticWrap/>
                    </a14:imgEffect>
                  </a14:imgLayer>
                </a14:imgProps>
              </a:ext>
              <a:ext uri="{28A0092B-C50C-407E-A947-70E740481C1C}">
                <a14:useLocalDpi xmlns:a14="http://schemas.microsoft.com/office/drawing/2010/main" val="0"/>
              </a:ext>
            </a:extLst>
          </a:blip>
          <a:srcRect t="2254"/>
          <a:stretch/>
        </p:blipFill>
        <p:spPr>
          <a:xfrm>
            <a:off x="5482856" y="5257800"/>
            <a:ext cx="1828800" cy="1600200"/>
          </a:xfrm>
          <a:prstGeom prst="rect">
            <a:avLst/>
          </a:prstGeom>
        </p:spPr>
      </p:pic>
      <p:pic>
        <p:nvPicPr>
          <p:cNvPr id="21" name="Picture 4">
            <a:extLst>
              <a:ext uri="{FF2B5EF4-FFF2-40B4-BE49-F238E27FC236}">
                <a16:creationId xmlns:a16="http://schemas.microsoft.com/office/drawing/2014/main" id="{54D241D2-158B-418F-B2B9-9BA31E2B2E5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789" r="4563"/>
          <a:stretch/>
        </p:blipFill>
        <p:spPr>
          <a:xfrm>
            <a:off x="0" y="5257800"/>
            <a:ext cx="1839433" cy="1600200"/>
          </a:xfrm>
          <a:prstGeom prst="rect">
            <a:avLst/>
          </a:prstGeom>
        </p:spPr>
      </p:pic>
      <p:pic>
        <p:nvPicPr>
          <p:cNvPr id="22" name="Picture 2">
            <a:extLst>
              <a:ext uri="{FF2B5EF4-FFF2-40B4-BE49-F238E27FC236}">
                <a16:creationId xmlns:a16="http://schemas.microsoft.com/office/drawing/2014/main" id="{348BB54E-75A9-49AC-9905-77CC46CECE2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612" r="204"/>
          <a:stretch/>
        </p:blipFill>
        <p:spPr>
          <a:xfrm>
            <a:off x="7315711" y="5257800"/>
            <a:ext cx="1824745" cy="1600200"/>
          </a:xfrm>
          <a:prstGeom prst="rect">
            <a:avLst/>
          </a:prstGeom>
        </p:spPr>
      </p:pic>
      <p:pic>
        <p:nvPicPr>
          <p:cNvPr id="23" name="Picture 1">
            <a:extLst>
              <a:ext uri="{FF2B5EF4-FFF2-40B4-BE49-F238E27FC236}">
                <a16:creationId xmlns:a16="http://schemas.microsoft.com/office/drawing/2014/main" id="{C6472B05-105E-4C15-A28F-7ADA4653E28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30" t="605" b="22902"/>
          <a:stretch/>
        </p:blipFill>
        <p:spPr>
          <a:xfrm>
            <a:off x="7317238" y="3581400"/>
            <a:ext cx="1826762" cy="1676400"/>
          </a:xfrm>
          <a:prstGeom prst="rect">
            <a:avLst/>
          </a:prstGeom>
        </p:spPr>
      </p:pic>
      <p:pic>
        <p:nvPicPr>
          <p:cNvPr id="24" name="Picture 4">
            <a:extLst>
              <a:ext uri="{FF2B5EF4-FFF2-40B4-BE49-F238E27FC236}">
                <a16:creationId xmlns:a16="http://schemas.microsoft.com/office/drawing/2014/main" id="{AF240AE2-729E-4179-B1C7-7A0226CB9321}"/>
              </a:ext>
            </a:extLst>
          </p:cNvPr>
          <p:cNvPicPr>
            <a:picLocks noChangeAspect="1"/>
          </p:cNvPicPr>
          <p:nvPr/>
        </p:nvPicPr>
        <p:blipFill rotWithShape="1">
          <a:blip r:embed="rId22">
            <a:extLst>
              <a:ext uri="{28A0092B-C50C-407E-A947-70E740481C1C}">
                <a14:useLocalDpi xmlns:a14="http://schemas.microsoft.com/office/drawing/2010/main" val="0"/>
              </a:ext>
            </a:extLst>
          </a:blip>
          <a:srcRect r="25000"/>
          <a:stretch/>
        </p:blipFill>
        <p:spPr>
          <a:xfrm>
            <a:off x="3657600" y="5257800"/>
            <a:ext cx="1828800" cy="1600200"/>
          </a:xfrm>
          <a:prstGeom prst="rect">
            <a:avLst/>
          </a:prstGeom>
        </p:spPr>
      </p:pic>
      <p:sp>
        <p:nvSpPr>
          <p:cNvPr id="25" name="Title 1">
            <a:extLst>
              <a:ext uri="{FF2B5EF4-FFF2-40B4-BE49-F238E27FC236}">
                <a16:creationId xmlns:a16="http://schemas.microsoft.com/office/drawing/2014/main" id="{47F98CFE-4126-47C5-B1D9-45C90F3C5047}"/>
              </a:ext>
            </a:extLst>
          </p:cNvPr>
          <p:cNvSpPr txBox="1">
            <a:spLocks/>
          </p:cNvSpPr>
          <p:nvPr/>
        </p:nvSpPr>
        <p:spPr bwMode="auto">
          <a:xfrm>
            <a:off x="3429000" y="4267200"/>
            <a:ext cx="2590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31813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45600" cy="6934200"/>
          </a:xfrm>
          <a:prstGeom prst="rect">
            <a:avLst/>
          </a:prstGeom>
        </p:spPr>
      </p:pic>
      <p:sp>
        <p:nvSpPr>
          <p:cNvPr id="4" name="Content Placeholder 2"/>
          <p:cNvSpPr txBox="1">
            <a:spLocks/>
          </p:cNvSpPr>
          <p:nvPr/>
        </p:nvSpPr>
        <p:spPr>
          <a:xfrm>
            <a:off x="235226" y="838200"/>
            <a:ext cx="8577470" cy="42672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the Lord maintains Liberty</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In God’s light, we are</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Liberty is a lesson in finding His word </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Man’s mistake is a call to man over God</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Heavenly freedom comes by the Son of God</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Remain in His liberty over in bondage by man</a:t>
            </a:r>
          </a:p>
          <a:p>
            <a:pPr algn="l"/>
            <a:r>
              <a:rPr lang="en-US" sz="3600" b="1" dirty="0">
                <a:ln w="3175">
                  <a:solidFill>
                    <a:srgbClr val="FF0000"/>
                  </a:solidFill>
                </a:ln>
                <a:solidFill>
                  <a:srgbClr val="FFFF00"/>
                </a:solidFill>
                <a:effectLst>
                  <a:glow rad="88900">
                    <a:schemeClr val="tx1">
                      <a:alpha val="80000"/>
                    </a:schemeClr>
                  </a:glow>
                </a:effectLst>
                <a:latin typeface="Calibri" panose="020F0502020204030204" pitchFamily="34" charset="0"/>
              </a:rPr>
              <a:t>→ In liberty serve one another in love</a:t>
            </a:r>
          </a:p>
          <a:p>
            <a:pPr algn="l"/>
            <a:endParaRPr lang="en-US" dirty="0">
              <a:solidFill>
                <a:srgbClr val="000000">
                  <a:tint val="75000"/>
                </a:srgbClr>
              </a:solidFill>
              <a:latin typeface="Calibri" panose="020F0502020204030204" pitchFamily="34" charset="0"/>
            </a:endParaRPr>
          </a:p>
        </p:txBody>
      </p:sp>
      <p:sp>
        <p:nvSpPr>
          <p:cNvPr id="6" name="4-Point Star 5"/>
          <p:cNvSpPr/>
          <p:nvPr/>
        </p:nvSpPr>
        <p:spPr>
          <a:xfrm>
            <a:off x="3352800" y="2438400"/>
            <a:ext cx="2743200" cy="2743200"/>
          </a:xfrm>
          <a:prstGeom prst="star4">
            <a:avLst>
              <a:gd name="adj" fmla="val 3376"/>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16-Point Star 6"/>
          <p:cNvSpPr/>
          <p:nvPr/>
        </p:nvSpPr>
        <p:spPr>
          <a:xfrm>
            <a:off x="3352800" y="2514600"/>
            <a:ext cx="2743200" cy="2590800"/>
          </a:xfrm>
          <a:prstGeom prst="star16">
            <a:avLst>
              <a:gd name="adj" fmla="val 13850"/>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3351836" y="2438400"/>
            <a:ext cx="2743200" cy="2743200"/>
          </a:xfrm>
          <a:prstGeom prst="star4">
            <a:avLst>
              <a:gd name="adj" fmla="val 3376"/>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16-Point Star 8"/>
          <p:cNvSpPr/>
          <p:nvPr/>
        </p:nvSpPr>
        <p:spPr>
          <a:xfrm>
            <a:off x="3352800" y="2514600"/>
            <a:ext cx="2743200" cy="2590800"/>
          </a:xfrm>
          <a:prstGeom prst="star16">
            <a:avLst>
              <a:gd name="adj" fmla="val 13850"/>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3352800" y="2438400"/>
            <a:ext cx="2743200" cy="2743200"/>
          </a:xfrm>
          <a:prstGeom prst="star4">
            <a:avLst>
              <a:gd name="adj" fmla="val 3376"/>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16-Point Star 10"/>
          <p:cNvSpPr/>
          <p:nvPr/>
        </p:nvSpPr>
        <p:spPr>
          <a:xfrm>
            <a:off x="3352800" y="2514600"/>
            <a:ext cx="2743200" cy="2590800"/>
          </a:xfrm>
          <a:prstGeom prst="star16">
            <a:avLst>
              <a:gd name="adj" fmla="val 13850"/>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3351836" y="2438400"/>
            <a:ext cx="2743200" cy="2743200"/>
          </a:xfrm>
          <a:prstGeom prst="star4">
            <a:avLst>
              <a:gd name="adj" fmla="val 3376"/>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6-Point Star 12"/>
          <p:cNvSpPr/>
          <p:nvPr/>
        </p:nvSpPr>
        <p:spPr>
          <a:xfrm>
            <a:off x="3352800" y="2514600"/>
            <a:ext cx="2743200" cy="2590800"/>
          </a:xfrm>
          <a:prstGeom prst="star16">
            <a:avLst>
              <a:gd name="adj" fmla="val 13850"/>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3352800" y="24384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16-Point Star 14"/>
          <p:cNvSpPr/>
          <p:nvPr/>
        </p:nvSpPr>
        <p:spPr>
          <a:xfrm>
            <a:off x="3352800" y="2475053"/>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rot="21288801">
            <a:off x="937751" y="469240"/>
            <a:ext cx="7380148" cy="540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152400" contourW="25400" prstMaterial="metal">
              <a:bevelT w="50800" h="55880"/>
              <a:bevelB w="50800" h="508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solidFill>
                  <a:srgbClr val="FF000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Liberty is   a call from His Spirit</a:t>
            </a:r>
            <a:endParaRPr lang="en-US" sz="11500" b="1" i="1" spc="50" dirty="0">
              <a:ln w="11430"/>
              <a:solidFill>
                <a:srgbClr val="FF000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
        <p:nvSpPr>
          <p:cNvPr id="16" name="Title 1"/>
          <p:cNvSpPr txBox="1">
            <a:spLocks/>
          </p:cNvSpPr>
          <p:nvPr/>
        </p:nvSpPr>
        <p:spPr bwMode="auto">
          <a:xfrm>
            <a:off x="3429000" y="4267200"/>
            <a:ext cx="2590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sz="40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1716052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50" presetClass="exit" presetSubtype="0" accel="100000" fill="hold" grpId="0" nodeType="withEffect">
                                  <p:stCondLst>
                                    <p:cond delay="0"/>
                                  </p:stCondLst>
                                  <p:childTnLst>
                                    <p:anim calcmode="lin" valueType="num">
                                      <p:cBhvr>
                                        <p:cTn id="9" dur="1000"/>
                                        <p:tgtEl>
                                          <p:spTgt spid="16"/>
                                        </p:tgtEl>
                                        <p:attrNameLst>
                                          <p:attrName>ppt_w</p:attrName>
                                        </p:attrNameLst>
                                      </p:cBhvr>
                                      <p:tavLst>
                                        <p:tav tm="0">
                                          <p:val>
                                            <p:strVal val="ppt_w"/>
                                          </p:val>
                                        </p:tav>
                                        <p:tav tm="100000">
                                          <p:val>
                                            <p:strVal val="ppt_w+.3"/>
                                          </p:val>
                                        </p:tav>
                                      </p:tavLst>
                                    </p:anim>
                                    <p:anim calcmode="lin" valueType="num">
                                      <p:cBhvr>
                                        <p:cTn id="10" dur="1000"/>
                                        <p:tgtEl>
                                          <p:spTgt spid="16"/>
                                        </p:tgtEl>
                                        <p:attrNameLst>
                                          <p:attrName>ppt_h</p:attrName>
                                        </p:attrNameLst>
                                      </p:cBhvr>
                                      <p:tavLst>
                                        <p:tav tm="0">
                                          <p:val>
                                            <p:strVal val="ppt_h"/>
                                          </p:val>
                                        </p:tav>
                                        <p:tav tm="100000">
                                          <p:val>
                                            <p:strVal val="ppt_h"/>
                                          </p:val>
                                        </p:tav>
                                      </p:tavLst>
                                    </p:anim>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par>
                                <p:cTn id="18" presetID="3" presetClass="emph" presetSubtype="2" fill="hold" nodeType="withEffect">
                                  <p:stCondLst>
                                    <p:cond delay="0"/>
                                  </p:stCondLst>
                                  <p:childTnLst>
                                    <p:animClr clrSpc="rgb" dir="cw">
                                      <p:cBhvr override="childStyle">
                                        <p:cTn id="19" dur="500" fill="hold"/>
                                        <p:tgtEl>
                                          <p:spTgt spid="4">
                                            <p:txEl>
                                              <p:pRg st="0" end="0"/>
                                            </p:txEl>
                                          </p:spTgt>
                                        </p:tgtEl>
                                        <p:attrNameLst>
                                          <p:attrName>style.color</p:attrName>
                                        </p:attrNameLst>
                                      </p:cBhvr>
                                      <p:to>
                                        <a:srgbClr val="E6CDFF"/>
                                      </p:to>
                                    </p:animClr>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par>
                                <p:cTn id="25" presetID="3" presetClass="emph" presetSubtype="2" fill="hold" nodeType="withEffect">
                                  <p:stCondLst>
                                    <p:cond delay="0"/>
                                  </p:stCondLst>
                                  <p:childTnLst>
                                    <p:animClr clrSpc="rgb" dir="cw">
                                      <p:cBhvr override="childStyle">
                                        <p:cTn id="26" dur="500" fill="hold"/>
                                        <p:tgtEl>
                                          <p:spTgt spid="4">
                                            <p:txEl>
                                              <p:pRg st="1" end="1"/>
                                            </p:txEl>
                                          </p:spTgt>
                                        </p:tgtEl>
                                        <p:attrNameLst>
                                          <p:attrName>style.color</p:attrName>
                                        </p:attrNameLst>
                                      </p:cBhvr>
                                      <p:to>
                                        <a:srgbClr val="E6CDFF"/>
                                      </p:to>
                                    </p:animClr>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par>
                                <p:cTn id="32" presetID="3" presetClass="emph" presetSubtype="2" fill="hold" nodeType="withEffect">
                                  <p:stCondLst>
                                    <p:cond delay="0"/>
                                  </p:stCondLst>
                                  <p:childTnLst>
                                    <p:animClr clrSpc="rgb" dir="cw">
                                      <p:cBhvr override="childStyle">
                                        <p:cTn id="33" dur="500" fill="hold"/>
                                        <p:tgtEl>
                                          <p:spTgt spid="4">
                                            <p:txEl>
                                              <p:pRg st="2" end="2"/>
                                            </p:txEl>
                                          </p:spTgt>
                                        </p:tgtEl>
                                        <p:attrNameLst>
                                          <p:attrName>style.color</p:attrName>
                                        </p:attrNameLst>
                                      </p:cBhvr>
                                      <p:to>
                                        <a:srgbClr val="E6CDFF"/>
                                      </p:to>
                                    </p:animClr>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left)">
                                      <p:cBhvr>
                                        <p:cTn id="38" dur="500"/>
                                        <p:tgtEl>
                                          <p:spTgt spid="4">
                                            <p:txEl>
                                              <p:pRg st="4" end="4"/>
                                            </p:txEl>
                                          </p:spTgt>
                                        </p:tgtEl>
                                      </p:cBhvr>
                                    </p:animEffect>
                                  </p:childTnLst>
                                </p:cTn>
                              </p:par>
                              <p:par>
                                <p:cTn id="39" presetID="3" presetClass="emph" presetSubtype="2" fill="hold" nodeType="withEffect">
                                  <p:stCondLst>
                                    <p:cond delay="0"/>
                                  </p:stCondLst>
                                  <p:childTnLst>
                                    <p:animClr clrSpc="rgb" dir="cw">
                                      <p:cBhvr override="childStyle">
                                        <p:cTn id="40" dur="500" fill="hold"/>
                                        <p:tgtEl>
                                          <p:spTgt spid="4">
                                            <p:txEl>
                                              <p:pRg st="3" end="3"/>
                                            </p:txEl>
                                          </p:spTgt>
                                        </p:tgtEl>
                                        <p:attrNameLst>
                                          <p:attrName>style.color</p:attrName>
                                        </p:attrNameLst>
                                      </p:cBhvr>
                                      <p:to>
                                        <a:srgbClr val="E6CDFF"/>
                                      </p:to>
                                    </p:animClr>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left)">
                                      <p:cBhvr>
                                        <p:cTn id="45" dur="500"/>
                                        <p:tgtEl>
                                          <p:spTgt spid="4">
                                            <p:txEl>
                                              <p:pRg st="5" end="5"/>
                                            </p:txEl>
                                          </p:spTgt>
                                        </p:tgtEl>
                                      </p:cBhvr>
                                    </p:animEffect>
                                  </p:childTnLst>
                                </p:cTn>
                              </p:par>
                              <p:par>
                                <p:cTn id="46" presetID="3" presetClass="emph" presetSubtype="2" fill="hold" nodeType="withEffect">
                                  <p:stCondLst>
                                    <p:cond delay="0"/>
                                  </p:stCondLst>
                                  <p:childTnLst>
                                    <p:animClr clrSpc="rgb" dir="cw">
                                      <p:cBhvr override="childStyle">
                                        <p:cTn id="47" dur="500" fill="hold"/>
                                        <p:tgtEl>
                                          <p:spTgt spid="4">
                                            <p:txEl>
                                              <p:pRg st="4" end="4"/>
                                            </p:txEl>
                                          </p:spTgt>
                                        </p:tgtEl>
                                        <p:attrNameLst>
                                          <p:attrName>style.color</p:attrName>
                                        </p:attrNameLst>
                                      </p:cBhvr>
                                      <p:to>
                                        <a:srgbClr val="E6CDFF"/>
                                      </p:to>
                                    </p:animClr>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wipe(left)">
                                      <p:cBhvr>
                                        <p:cTn id="52" dur="500"/>
                                        <p:tgtEl>
                                          <p:spTgt spid="4">
                                            <p:txEl>
                                              <p:pRg st="6" end="6"/>
                                            </p:txEl>
                                          </p:spTgt>
                                        </p:tgtEl>
                                      </p:cBhvr>
                                    </p:animEffect>
                                  </p:childTnLst>
                                </p:cTn>
                              </p:par>
                              <p:par>
                                <p:cTn id="53" presetID="3" presetClass="emph" presetSubtype="2" fill="hold" nodeType="withEffect">
                                  <p:stCondLst>
                                    <p:cond delay="0"/>
                                  </p:stCondLst>
                                  <p:childTnLst>
                                    <p:animClr clrSpc="rgb" dir="cw">
                                      <p:cBhvr override="childStyle">
                                        <p:cTn id="54" dur="500" fill="hold"/>
                                        <p:tgtEl>
                                          <p:spTgt spid="4">
                                            <p:txEl>
                                              <p:pRg st="5" end="5"/>
                                            </p:txEl>
                                          </p:spTgt>
                                        </p:tgtEl>
                                        <p:attrNameLst>
                                          <p:attrName>style.color</p:attrName>
                                        </p:attrNameLst>
                                      </p:cBhvr>
                                      <p:to>
                                        <a:srgbClr val="E6CDFF"/>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500" fill="hold"/>
                                        <p:tgtEl>
                                          <p:spTgt spid="4">
                                            <p:txEl>
                                              <p:pRg st="6" end="6"/>
                                            </p:txEl>
                                          </p:spTgt>
                                        </p:tgtEl>
                                        <p:attrNameLst>
                                          <p:attrName>style.color</p:attrName>
                                        </p:attrNameLst>
                                      </p:cBhvr>
                                      <p:to>
                                        <a:srgbClr val="E6CDFF"/>
                                      </p:to>
                                    </p:animClr>
                                  </p:childTnLst>
                                </p:cTn>
                              </p:par>
                              <p:par>
                                <p:cTn id="59" presetID="0" presetClass="entr" presetSubtype="0" fill="hold" grpId="0" nodeType="withEffect">
                                  <p:stCondLst>
                                    <p:cond delay="250"/>
                                  </p:stCondLst>
                                  <p:childTnLst>
                                    <p:set>
                                      <p:cBhvr>
                                        <p:cTn id="60" dur="1" fill="hold">
                                          <p:stCondLst>
                                            <p:cond delay="0"/>
                                          </p:stCondLst>
                                        </p:cTn>
                                        <p:tgtEl>
                                          <p:spTgt spid="5"/>
                                        </p:tgtEl>
                                        <p:attrNameLst>
                                          <p:attrName>style.visibility</p:attrName>
                                        </p:attrNameLst>
                                      </p:cBhvr>
                                      <p:to>
                                        <p:strVal val="visible"/>
                                      </p:to>
                                    </p:set>
                                    <p:animEffect transition="in" filter="dissolve">
                                      <p:cBhvr>
                                        <p:cTn id="61" dur="750">
                                          <p:stCondLst>
                                            <p:cond delay="0"/>
                                          </p:stCondLst>
                                        </p:cTn>
                                        <p:tgtEl>
                                          <p:spTgt spid="5"/>
                                        </p:tgtEl>
                                      </p:cBhvr>
                                    </p:animEffect>
                                    <p:anim to="" calcmode="lin" valueType="num">
                                      <p:cBhvr>
                                        <p:cTn id="62" dur="7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3" dur="7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3" presetClass="emph" presetSubtype="10" fill="hold" grpId="1" nodeType="clickEffect">
                                  <p:stCondLst>
                                    <p:cond delay="0"/>
                                  </p:stCondLst>
                                  <p:childTnLst>
                                    <p:animClr clrSpc="hsl" dir="ccw">
                                      <p:cBhvr override="childStyle">
                                        <p:cTn id="67" dur="2000" fill="hold"/>
                                        <p:tgtEl>
                                          <p:spTgt spid="4">
                                            <p:txEl>
                                              <p:pRg st="0" end="0"/>
                                            </p:txEl>
                                          </p:spTgt>
                                        </p:tgtEl>
                                        <p:attrNameLst>
                                          <p:attrName>style.color</p:attrName>
                                        </p:attrNameLst>
                                      </p:cBhvr>
                                      <p:to>
                                        <a:srgbClr val="FFFF00"/>
                                      </p:to>
                                    </p:animClr>
                                  </p:childTnLst>
                                </p:cTn>
                              </p:par>
                              <p:par>
                                <p:cTn id="68" presetID="3" presetClass="emph" presetSubtype="10" fill="hold" grpId="1" nodeType="withEffect">
                                  <p:stCondLst>
                                    <p:cond delay="0"/>
                                  </p:stCondLst>
                                  <p:childTnLst>
                                    <p:animClr clrSpc="hsl" dir="ccw">
                                      <p:cBhvr override="childStyle">
                                        <p:cTn id="69" dur="2000" fill="hold"/>
                                        <p:tgtEl>
                                          <p:spTgt spid="4">
                                            <p:txEl>
                                              <p:pRg st="1" end="1"/>
                                            </p:txEl>
                                          </p:spTgt>
                                        </p:tgtEl>
                                        <p:attrNameLst>
                                          <p:attrName>style.color</p:attrName>
                                        </p:attrNameLst>
                                      </p:cBhvr>
                                      <p:to>
                                        <a:srgbClr val="FFFF00"/>
                                      </p:to>
                                    </p:animClr>
                                  </p:childTnLst>
                                </p:cTn>
                              </p:par>
                              <p:par>
                                <p:cTn id="70" presetID="3" presetClass="emph" presetSubtype="10" fill="hold" grpId="1" nodeType="withEffect">
                                  <p:stCondLst>
                                    <p:cond delay="0"/>
                                  </p:stCondLst>
                                  <p:childTnLst>
                                    <p:animClr clrSpc="hsl" dir="ccw">
                                      <p:cBhvr override="childStyle">
                                        <p:cTn id="71" dur="2000" fill="hold"/>
                                        <p:tgtEl>
                                          <p:spTgt spid="4">
                                            <p:txEl>
                                              <p:pRg st="2" end="2"/>
                                            </p:txEl>
                                          </p:spTgt>
                                        </p:tgtEl>
                                        <p:attrNameLst>
                                          <p:attrName>style.color</p:attrName>
                                        </p:attrNameLst>
                                      </p:cBhvr>
                                      <p:to>
                                        <a:srgbClr val="FFFF00"/>
                                      </p:to>
                                    </p:animClr>
                                  </p:childTnLst>
                                </p:cTn>
                              </p:par>
                              <p:par>
                                <p:cTn id="72" presetID="3" presetClass="emph" presetSubtype="10" fill="hold" grpId="1" nodeType="withEffect">
                                  <p:stCondLst>
                                    <p:cond delay="0"/>
                                  </p:stCondLst>
                                  <p:childTnLst>
                                    <p:animClr clrSpc="hsl" dir="ccw">
                                      <p:cBhvr override="childStyle">
                                        <p:cTn id="73" dur="2000" fill="hold"/>
                                        <p:tgtEl>
                                          <p:spTgt spid="4">
                                            <p:txEl>
                                              <p:pRg st="3" end="3"/>
                                            </p:txEl>
                                          </p:spTgt>
                                        </p:tgtEl>
                                        <p:attrNameLst>
                                          <p:attrName>style.color</p:attrName>
                                        </p:attrNameLst>
                                      </p:cBhvr>
                                      <p:to>
                                        <a:srgbClr val="FFFF00"/>
                                      </p:to>
                                    </p:animClr>
                                  </p:childTnLst>
                                </p:cTn>
                              </p:par>
                              <p:par>
                                <p:cTn id="74" presetID="3" presetClass="emph" presetSubtype="10" fill="hold" grpId="1" nodeType="withEffect">
                                  <p:stCondLst>
                                    <p:cond delay="0"/>
                                  </p:stCondLst>
                                  <p:childTnLst>
                                    <p:animClr clrSpc="hsl" dir="ccw">
                                      <p:cBhvr override="childStyle">
                                        <p:cTn id="75" dur="2000" fill="hold"/>
                                        <p:tgtEl>
                                          <p:spTgt spid="4">
                                            <p:txEl>
                                              <p:pRg st="4" end="4"/>
                                            </p:txEl>
                                          </p:spTgt>
                                        </p:tgtEl>
                                        <p:attrNameLst>
                                          <p:attrName>style.color</p:attrName>
                                        </p:attrNameLst>
                                      </p:cBhvr>
                                      <p:to>
                                        <a:srgbClr val="FFFF00"/>
                                      </p:to>
                                    </p:animClr>
                                  </p:childTnLst>
                                </p:cTn>
                              </p:par>
                              <p:par>
                                <p:cTn id="76" presetID="3" presetClass="emph" presetSubtype="10" fill="hold" grpId="1" nodeType="withEffect">
                                  <p:stCondLst>
                                    <p:cond delay="0"/>
                                  </p:stCondLst>
                                  <p:childTnLst>
                                    <p:animClr clrSpc="hsl" dir="ccw">
                                      <p:cBhvr override="childStyle">
                                        <p:cTn id="77" dur="2000" fill="hold"/>
                                        <p:tgtEl>
                                          <p:spTgt spid="4">
                                            <p:txEl>
                                              <p:pRg st="5" end="5"/>
                                            </p:txEl>
                                          </p:spTgt>
                                        </p:tgtEl>
                                        <p:attrNameLst>
                                          <p:attrName>style.color</p:attrName>
                                        </p:attrNameLst>
                                      </p:cBhvr>
                                      <p:to>
                                        <a:srgbClr val="FFFF00"/>
                                      </p:to>
                                    </p:animClr>
                                  </p:childTnLst>
                                </p:cTn>
                              </p:par>
                              <p:par>
                                <p:cTn id="78" presetID="3" presetClass="emph" presetSubtype="10" fill="hold" grpId="1" nodeType="withEffect">
                                  <p:stCondLst>
                                    <p:cond delay="0"/>
                                  </p:stCondLst>
                                  <p:childTnLst>
                                    <p:animClr clrSpc="hsl" dir="ccw">
                                      <p:cBhvr override="childStyle">
                                        <p:cTn id="79" dur="2000" fill="hold"/>
                                        <p:tgtEl>
                                          <p:spTgt spid="4">
                                            <p:txEl>
                                              <p:pRg st="6" end="6"/>
                                            </p:txEl>
                                          </p:spTgt>
                                        </p:tgtEl>
                                        <p:attrNameLst>
                                          <p:attrName>style.color</p:attrName>
                                        </p:attrNameLst>
                                      </p:cBhvr>
                                      <p:to>
                                        <a:srgbClr val="FFFF00"/>
                                      </p:to>
                                    </p:animClr>
                                  </p:childTnLst>
                                </p:cTn>
                              </p:par>
                            </p:childTnLst>
                          </p:cTn>
                        </p:par>
                        <p:par>
                          <p:cTn id="80" fill="hold">
                            <p:stCondLst>
                              <p:cond delay="2000"/>
                            </p:stCondLst>
                            <p:childTnLst>
                              <p:par>
                                <p:cTn id="81" presetID="0" presetClass="exit" presetSubtype="0" fill="hold" grpId="1" nodeType="afterEffect">
                                  <p:stCondLst>
                                    <p:cond delay="300"/>
                                  </p:stCondLst>
                                  <p:childTnLst>
                                    <p:set>
                                      <p:cBhvr>
                                        <p:cTn id="82" dur="1" fill="hold">
                                          <p:stCondLst>
                                            <p:cond delay="1499"/>
                                          </p:stCondLst>
                                        </p:cTn>
                                        <p:tgtEl>
                                          <p:spTgt spid="5"/>
                                        </p:tgtEl>
                                        <p:attrNameLst>
                                          <p:attrName>style.visibility</p:attrName>
                                        </p:attrNameLst>
                                      </p:cBhvr>
                                      <p:to>
                                        <p:strVal val="hidden"/>
                                      </p:to>
                                    </p:set>
                                    <p:animEffect transition="out" filter="dissolve">
                                      <p:cBhvr>
                                        <p:cTn id="83" dur="1500">
                                          <p:stCondLst>
                                            <p:cond delay="0"/>
                                          </p:stCondLst>
                                        </p:cTn>
                                        <p:tgtEl>
                                          <p:spTgt spid="5"/>
                                        </p:tgtEl>
                                      </p:cBhvr>
                                    </p:animEffect>
                                    <p:anim to="" calcmode="lin" valueType="num">
                                      <p:cBhvr>
                                        <p:cTn id="8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8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86" fill="hold">
                            <p:stCondLst>
                              <p:cond delay="3800"/>
                            </p:stCondLst>
                            <p:childTnLst>
                              <p:par>
                                <p:cTn id="87" presetID="23" presetClass="exit" presetSubtype="32" fill="hold" nodeType="afterEffect">
                                  <p:stCondLst>
                                    <p:cond delay="0"/>
                                  </p:stCondLst>
                                  <p:childTnLst>
                                    <p:anim calcmode="lin" valueType="num">
                                      <p:cBhvr>
                                        <p:cTn id="88" dur="1750"/>
                                        <p:tgtEl>
                                          <p:spTgt spid="4">
                                            <p:txEl>
                                              <p:pRg st="0" end="0"/>
                                            </p:txEl>
                                          </p:spTgt>
                                        </p:tgtEl>
                                        <p:attrNameLst>
                                          <p:attrName>ppt_w</p:attrName>
                                        </p:attrNameLst>
                                      </p:cBhvr>
                                      <p:tavLst>
                                        <p:tav tm="0">
                                          <p:val>
                                            <p:strVal val="ppt_w"/>
                                          </p:val>
                                        </p:tav>
                                        <p:tav tm="100000">
                                          <p:val>
                                            <p:fltVal val="0"/>
                                          </p:val>
                                        </p:tav>
                                      </p:tavLst>
                                    </p:anim>
                                    <p:anim calcmode="lin" valueType="num">
                                      <p:cBhvr>
                                        <p:cTn id="89" dur="1750"/>
                                        <p:tgtEl>
                                          <p:spTgt spid="4">
                                            <p:txEl>
                                              <p:pRg st="0" end="0"/>
                                            </p:txEl>
                                          </p:spTgt>
                                        </p:tgtEl>
                                        <p:attrNameLst>
                                          <p:attrName>ppt_h</p:attrName>
                                        </p:attrNameLst>
                                      </p:cBhvr>
                                      <p:tavLst>
                                        <p:tav tm="0">
                                          <p:val>
                                            <p:strVal val="ppt_h"/>
                                          </p:val>
                                        </p:tav>
                                        <p:tav tm="100000">
                                          <p:val>
                                            <p:fltVal val="0"/>
                                          </p:val>
                                        </p:tav>
                                      </p:tavLst>
                                    </p:anim>
                                    <p:set>
                                      <p:cBhvr>
                                        <p:cTn id="90" dur="1" fill="hold">
                                          <p:stCondLst>
                                            <p:cond delay="1749"/>
                                          </p:stCondLst>
                                        </p:cTn>
                                        <p:tgtEl>
                                          <p:spTgt spid="4">
                                            <p:txEl>
                                              <p:pRg st="0" end="0"/>
                                            </p:txEl>
                                          </p:spTgt>
                                        </p:tgtEl>
                                        <p:attrNameLst>
                                          <p:attrName>style.visibility</p:attrName>
                                        </p:attrNameLst>
                                      </p:cBhvr>
                                      <p:to>
                                        <p:strVal val="hidden"/>
                                      </p:to>
                                    </p:set>
                                  </p:childTnLst>
                                </p:cTn>
                              </p:par>
                              <p:par>
                                <p:cTn id="91" presetID="23" presetClass="exit" presetSubtype="32" fill="hold" nodeType="withEffect">
                                  <p:stCondLst>
                                    <p:cond delay="0"/>
                                  </p:stCondLst>
                                  <p:childTnLst>
                                    <p:anim calcmode="lin" valueType="num">
                                      <p:cBhvr>
                                        <p:cTn id="92" dur="1750"/>
                                        <p:tgtEl>
                                          <p:spTgt spid="4">
                                            <p:txEl>
                                              <p:pRg st="1" end="1"/>
                                            </p:txEl>
                                          </p:spTgt>
                                        </p:tgtEl>
                                        <p:attrNameLst>
                                          <p:attrName>ppt_w</p:attrName>
                                        </p:attrNameLst>
                                      </p:cBhvr>
                                      <p:tavLst>
                                        <p:tav tm="0">
                                          <p:val>
                                            <p:strVal val="ppt_w"/>
                                          </p:val>
                                        </p:tav>
                                        <p:tav tm="100000">
                                          <p:val>
                                            <p:fltVal val="0"/>
                                          </p:val>
                                        </p:tav>
                                      </p:tavLst>
                                    </p:anim>
                                    <p:anim calcmode="lin" valueType="num">
                                      <p:cBhvr>
                                        <p:cTn id="93" dur="1750"/>
                                        <p:tgtEl>
                                          <p:spTgt spid="4">
                                            <p:txEl>
                                              <p:pRg st="1" end="1"/>
                                            </p:txEl>
                                          </p:spTgt>
                                        </p:tgtEl>
                                        <p:attrNameLst>
                                          <p:attrName>ppt_h</p:attrName>
                                        </p:attrNameLst>
                                      </p:cBhvr>
                                      <p:tavLst>
                                        <p:tav tm="0">
                                          <p:val>
                                            <p:strVal val="ppt_h"/>
                                          </p:val>
                                        </p:tav>
                                        <p:tav tm="100000">
                                          <p:val>
                                            <p:fltVal val="0"/>
                                          </p:val>
                                        </p:tav>
                                      </p:tavLst>
                                    </p:anim>
                                    <p:set>
                                      <p:cBhvr>
                                        <p:cTn id="94" dur="1" fill="hold">
                                          <p:stCondLst>
                                            <p:cond delay="1749"/>
                                          </p:stCondLst>
                                        </p:cTn>
                                        <p:tgtEl>
                                          <p:spTgt spid="4">
                                            <p:txEl>
                                              <p:pRg st="1" end="1"/>
                                            </p:txEl>
                                          </p:spTgt>
                                        </p:tgtEl>
                                        <p:attrNameLst>
                                          <p:attrName>style.visibility</p:attrName>
                                        </p:attrNameLst>
                                      </p:cBhvr>
                                      <p:to>
                                        <p:strVal val="hidden"/>
                                      </p:to>
                                    </p:set>
                                  </p:childTnLst>
                                </p:cTn>
                              </p:par>
                              <p:par>
                                <p:cTn id="95" presetID="23" presetClass="exit" presetSubtype="32" fill="hold" nodeType="withEffect">
                                  <p:stCondLst>
                                    <p:cond delay="0"/>
                                  </p:stCondLst>
                                  <p:childTnLst>
                                    <p:anim calcmode="lin" valueType="num">
                                      <p:cBhvr>
                                        <p:cTn id="96" dur="1750"/>
                                        <p:tgtEl>
                                          <p:spTgt spid="4">
                                            <p:txEl>
                                              <p:pRg st="2" end="2"/>
                                            </p:txEl>
                                          </p:spTgt>
                                        </p:tgtEl>
                                        <p:attrNameLst>
                                          <p:attrName>ppt_w</p:attrName>
                                        </p:attrNameLst>
                                      </p:cBhvr>
                                      <p:tavLst>
                                        <p:tav tm="0">
                                          <p:val>
                                            <p:strVal val="ppt_w"/>
                                          </p:val>
                                        </p:tav>
                                        <p:tav tm="100000">
                                          <p:val>
                                            <p:fltVal val="0"/>
                                          </p:val>
                                        </p:tav>
                                      </p:tavLst>
                                    </p:anim>
                                    <p:anim calcmode="lin" valueType="num">
                                      <p:cBhvr>
                                        <p:cTn id="97" dur="1750"/>
                                        <p:tgtEl>
                                          <p:spTgt spid="4">
                                            <p:txEl>
                                              <p:pRg st="2" end="2"/>
                                            </p:txEl>
                                          </p:spTgt>
                                        </p:tgtEl>
                                        <p:attrNameLst>
                                          <p:attrName>ppt_h</p:attrName>
                                        </p:attrNameLst>
                                      </p:cBhvr>
                                      <p:tavLst>
                                        <p:tav tm="0">
                                          <p:val>
                                            <p:strVal val="ppt_h"/>
                                          </p:val>
                                        </p:tav>
                                        <p:tav tm="100000">
                                          <p:val>
                                            <p:fltVal val="0"/>
                                          </p:val>
                                        </p:tav>
                                      </p:tavLst>
                                    </p:anim>
                                    <p:set>
                                      <p:cBhvr>
                                        <p:cTn id="98" dur="1" fill="hold">
                                          <p:stCondLst>
                                            <p:cond delay="1749"/>
                                          </p:stCondLst>
                                        </p:cTn>
                                        <p:tgtEl>
                                          <p:spTgt spid="4">
                                            <p:txEl>
                                              <p:pRg st="2" end="2"/>
                                            </p:txEl>
                                          </p:spTgt>
                                        </p:tgtEl>
                                        <p:attrNameLst>
                                          <p:attrName>style.visibility</p:attrName>
                                        </p:attrNameLst>
                                      </p:cBhvr>
                                      <p:to>
                                        <p:strVal val="hidden"/>
                                      </p:to>
                                    </p:set>
                                  </p:childTnLst>
                                </p:cTn>
                              </p:par>
                              <p:par>
                                <p:cTn id="99" presetID="23" presetClass="exit" presetSubtype="32" fill="hold" nodeType="withEffect">
                                  <p:stCondLst>
                                    <p:cond delay="0"/>
                                  </p:stCondLst>
                                  <p:childTnLst>
                                    <p:anim calcmode="lin" valueType="num">
                                      <p:cBhvr>
                                        <p:cTn id="100" dur="1750"/>
                                        <p:tgtEl>
                                          <p:spTgt spid="4">
                                            <p:txEl>
                                              <p:pRg st="3" end="3"/>
                                            </p:txEl>
                                          </p:spTgt>
                                        </p:tgtEl>
                                        <p:attrNameLst>
                                          <p:attrName>ppt_w</p:attrName>
                                        </p:attrNameLst>
                                      </p:cBhvr>
                                      <p:tavLst>
                                        <p:tav tm="0">
                                          <p:val>
                                            <p:strVal val="ppt_w"/>
                                          </p:val>
                                        </p:tav>
                                        <p:tav tm="100000">
                                          <p:val>
                                            <p:fltVal val="0"/>
                                          </p:val>
                                        </p:tav>
                                      </p:tavLst>
                                    </p:anim>
                                    <p:anim calcmode="lin" valueType="num">
                                      <p:cBhvr>
                                        <p:cTn id="101" dur="1750"/>
                                        <p:tgtEl>
                                          <p:spTgt spid="4">
                                            <p:txEl>
                                              <p:pRg st="3" end="3"/>
                                            </p:txEl>
                                          </p:spTgt>
                                        </p:tgtEl>
                                        <p:attrNameLst>
                                          <p:attrName>ppt_h</p:attrName>
                                        </p:attrNameLst>
                                      </p:cBhvr>
                                      <p:tavLst>
                                        <p:tav tm="0">
                                          <p:val>
                                            <p:strVal val="ppt_h"/>
                                          </p:val>
                                        </p:tav>
                                        <p:tav tm="100000">
                                          <p:val>
                                            <p:fltVal val="0"/>
                                          </p:val>
                                        </p:tav>
                                      </p:tavLst>
                                    </p:anim>
                                    <p:set>
                                      <p:cBhvr>
                                        <p:cTn id="102" dur="1" fill="hold">
                                          <p:stCondLst>
                                            <p:cond delay="1749"/>
                                          </p:stCondLst>
                                        </p:cTn>
                                        <p:tgtEl>
                                          <p:spTgt spid="4">
                                            <p:txEl>
                                              <p:pRg st="3" end="3"/>
                                            </p:txEl>
                                          </p:spTgt>
                                        </p:tgtEl>
                                        <p:attrNameLst>
                                          <p:attrName>style.visibility</p:attrName>
                                        </p:attrNameLst>
                                      </p:cBhvr>
                                      <p:to>
                                        <p:strVal val="hidden"/>
                                      </p:to>
                                    </p:set>
                                  </p:childTnLst>
                                </p:cTn>
                              </p:par>
                              <p:par>
                                <p:cTn id="103" presetID="23" presetClass="exit" presetSubtype="32" fill="hold" nodeType="withEffect">
                                  <p:stCondLst>
                                    <p:cond delay="0"/>
                                  </p:stCondLst>
                                  <p:childTnLst>
                                    <p:anim calcmode="lin" valueType="num">
                                      <p:cBhvr>
                                        <p:cTn id="104" dur="1750"/>
                                        <p:tgtEl>
                                          <p:spTgt spid="4">
                                            <p:txEl>
                                              <p:pRg st="4" end="4"/>
                                            </p:txEl>
                                          </p:spTgt>
                                        </p:tgtEl>
                                        <p:attrNameLst>
                                          <p:attrName>ppt_w</p:attrName>
                                        </p:attrNameLst>
                                      </p:cBhvr>
                                      <p:tavLst>
                                        <p:tav tm="0">
                                          <p:val>
                                            <p:strVal val="ppt_w"/>
                                          </p:val>
                                        </p:tav>
                                        <p:tav tm="100000">
                                          <p:val>
                                            <p:fltVal val="0"/>
                                          </p:val>
                                        </p:tav>
                                      </p:tavLst>
                                    </p:anim>
                                    <p:anim calcmode="lin" valueType="num">
                                      <p:cBhvr>
                                        <p:cTn id="105" dur="1750"/>
                                        <p:tgtEl>
                                          <p:spTgt spid="4">
                                            <p:txEl>
                                              <p:pRg st="4" end="4"/>
                                            </p:txEl>
                                          </p:spTgt>
                                        </p:tgtEl>
                                        <p:attrNameLst>
                                          <p:attrName>ppt_h</p:attrName>
                                        </p:attrNameLst>
                                      </p:cBhvr>
                                      <p:tavLst>
                                        <p:tav tm="0">
                                          <p:val>
                                            <p:strVal val="ppt_h"/>
                                          </p:val>
                                        </p:tav>
                                        <p:tav tm="100000">
                                          <p:val>
                                            <p:fltVal val="0"/>
                                          </p:val>
                                        </p:tav>
                                      </p:tavLst>
                                    </p:anim>
                                    <p:set>
                                      <p:cBhvr>
                                        <p:cTn id="106" dur="1" fill="hold">
                                          <p:stCondLst>
                                            <p:cond delay="1749"/>
                                          </p:stCondLst>
                                        </p:cTn>
                                        <p:tgtEl>
                                          <p:spTgt spid="4">
                                            <p:txEl>
                                              <p:pRg st="4" end="4"/>
                                            </p:txEl>
                                          </p:spTgt>
                                        </p:tgtEl>
                                        <p:attrNameLst>
                                          <p:attrName>style.visibility</p:attrName>
                                        </p:attrNameLst>
                                      </p:cBhvr>
                                      <p:to>
                                        <p:strVal val="hidden"/>
                                      </p:to>
                                    </p:set>
                                  </p:childTnLst>
                                </p:cTn>
                              </p:par>
                              <p:par>
                                <p:cTn id="107" presetID="23" presetClass="exit" presetSubtype="32" fill="hold" nodeType="withEffect">
                                  <p:stCondLst>
                                    <p:cond delay="0"/>
                                  </p:stCondLst>
                                  <p:childTnLst>
                                    <p:anim calcmode="lin" valueType="num">
                                      <p:cBhvr>
                                        <p:cTn id="108" dur="1750"/>
                                        <p:tgtEl>
                                          <p:spTgt spid="4">
                                            <p:txEl>
                                              <p:pRg st="5" end="5"/>
                                            </p:txEl>
                                          </p:spTgt>
                                        </p:tgtEl>
                                        <p:attrNameLst>
                                          <p:attrName>ppt_w</p:attrName>
                                        </p:attrNameLst>
                                      </p:cBhvr>
                                      <p:tavLst>
                                        <p:tav tm="0">
                                          <p:val>
                                            <p:strVal val="ppt_w"/>
                                          </p:val>
                                        </p:tav>
                                        <p:tav tm="100000">
                                          <p:val>
                                            <p:fltVal val="0"/>
                                          </p:val>
                                        </p:tav>
                                      </p:tavLst>
                                    </p:anim>
                                    <p:anim calcmode="lin" valueType="num">
                                      <p:cBhvr>
                                        <p:cTn id="109" dur="1750"/>
                                        <p:tgtEl>
                                          <p:spTgt spid="4">
                                            <p:txEl>
                                              <p:pRg st="5" end="5"/>
                                            </p:txEl>
                                          </p:spTgt>
                                        </p:tgtEl>
                                        <p:attrNameLst>
                                          <p:attrName>ppt_h</p:attrName>
                                        </p:attrNameLst>
                                      </p:cBhvr>
                                      <p:tavLst>
                                        <p:tav tm="0">
                                          <p:val>
                                            <p:strVal val="ppt_h"/>
                                          </p:val>
                                        </p:tav>
                                        <p:tav tm="100000">
                                          <p:val>
                                            <p:fltVal val="0"/>
                                          </p:val>
                                        </p:tav>
                                      </p:tavLst>
                                    </p:anim>
                                    <p:set>
                                      <p:cBhvr>
                                        <p:cTn id="110" dur="1" fill="hold">
                                          <p:stCondLst>
                                            <p:cond delay="1749"/>
                                          </p:stCondLst>
                                        </p:cTn>
                                        <p:tgtEl>
                                          <p:spTgt spid="4">
                                            <p:txEl>
                                              <p:pRg st="5" end="5"/>
                                            </p:txEl>
                                          </p:spTgt>
                                        </p:tgtEl>
                                        <p:attrNameLst>
                                          <p:attrName>style.visibility</p:attrName>
                                        </p:attrNameLst>
                                      </p:cBhvr>
                                      <p:to>
                                        <p:strVal val="hidden"/>
                                      </p:to>
                                    </p:set>
                                  </p:childTnLst>
                                </p:cTn>
                              </p:par>
                              <p:par>
                                <p:cTn id="111" presetID="23" presetClass="exit" presetSubtype="32" fill="hold" nodeType="withEffect">
                                  <p:stCondLst>
                                    <p:cond delay="0"/>
                                  </p:stCondLst>
                                  <p:childTnLst>
                                    <p:anim calcmode="lin" valueType="num">
                                      <p:cBhvr>
                                        <p:cTn id="112" dur="1750"/>
                                        <p:tgtEl>
                                          <p:spTgt spid="4">
                                            <p:txEl>
                                              <p:pRg st="6" end="6"/>
                                            </p:txEl>
                                          </p:spTgt>
                                        </p:tgtEl>
                                        <p:attrNameLst>
                                          <p:attrName>ppt_w</p:attrName>
                                        </p:attrNameLst>
                                      </p:cBhvr>
                                      <p:tavLst>
                                        <p:tav tm="0">
                                          <p:val>
                                            <p:strVal val="ppt_w"/>
                                          </p:val>
                                        </p:tav>
                                        <p:tav tm="100000">
                                          <p:val>
                                            <p:fltVal val="0"/>
                                          </p:val>
                                        </p:tav>
                                      </p:tavLst>
                                    </p:anim>
                                    <p:anim calcmode="lin" valueType="num">
                                      <p:cBhvr>
                                        <p:cTn id="113" dur="1750"/>
                                        <p:tgtEl>
                                          <p:spTgt spid="4">
                                            <p:txEl>
                                              <p:pRg st="6" end="6"/>
                                            </p:txEl>
                                          </p:spTgt>
                                        </p:tgtEl>
                                        <p:attrNameLst>
                                          <p:attrName>ppt_h</p:attrName>
                                        </p:attrNameLst>
                                      </p:cBhvr>
                                      <p:tavLst>
                                        <p:tav tm="0">
                                          <p:val>
                                            <p:strVal val="ppt_h"/>
                                          </p:val>
                                        </p:tav>
                                        <p:tav tm="100000">
                                          <p:val>
                                            <p:fltVal val="0"/>
                                          </p:val>
                                        </p:tav>
                                      </p:tavLst>
                                    </p:anim>
                                    <p:set>
                                      <p:cBhvr>
                                        <p:cTn id="114" dur="1" fill="hold">
                                          <p:stCondLst>
                                            <p:cond delay="1749"/>
                                          </p:stCondLst>
                                        </p:cTn>
                                        <p:tgtEl>
                                          <p:spTgt spid="4">
                                            <p:txEl>
                                              <p:pRg st="6" end="6"/>
                                            </p:txEl>
                                          </p:spTgt>
                                        </p:tgtEl>
                                        <p:attrNameLst>
                                          <p:attrName>style.visibility</p:attrName>
                                        </p:attrNameLst>
                                      </p:cBhvr>
                                      <p:to>
                                        <p:strVal val="hidden"/>
                                      </p:to>
                                    </p:set>
                                  </p:childTnLst>
                                </p:cTn>
                              </p:par>
                              <p:par>
                                <p:cTn id="115" presetID="0" presetClass="path" presetSubtype="0" accel="50000" decel="50000" fill="hold" nodeType="withEffect">
                                  <p:stCondLst>
                                    <p:cond delay="0"/>
                                  </p:stCondLst>
                                  <p:childTnLst>
                                    <p:animMotion origin="layout" path="M 0.00087 7.40741E-7 L 0.07813 0.38333 " pathEditMode="relative" rAng="0" ptsTypes="AA">
                                      <p:cBhvr>
                                        <p:cTn id="116" dur="1750" fill="hold"/>
                                        <p:tgtEl>
                                          <p:spTgt spid="4">
                                            <p:txEl>
                                              <p:pRg st="0" end="0"/>
                                            </p:txEl>
                                          </p:spTgt>
                                        </p:tgtEl>
                                        <p:attrNameLst>
                                          <p:attrName>ppt_x</p:attrName>
                                          <p:attrName>ppt_y</p:attrName>
                                        </p:attrNameLst>
                                      </p:cBhvr>
                                      <p:rCtr x="3854" y="19167"/>
                                    </p:animMotion>
                                  </p:childTnLst>
                                </p:cTn>
                              </p:par>
                              <p:par>
                                <p:cTn id="117" presetID="0" presetClass="path" presetSubtype="0" accel="50000" decel="50000" fill="hold" nodeType="withEffect">
                                  <p:stCondLst>
                                    <p:cond delay="0"/>
                                  </p:stCondLst>
                                  <p:childTnLst>
                                    <p:animMotion origin="layout" path="M 5.55556E-7 3.7037E-6 L 0.24931 0.30254 " pathEditMode="relative" rAng="0" ptsTypes="AA">
                                      <p:cBhvr>
                                        <p:cTn id="118" dur="1750" fill="hold"/>
                                        <p:tgtEl>
                                          <p:spTgt spid="4">
                                            <p:txEl>
                                              <p:pRg st="1" end="1"/>
                                            </p:txEl>
                                          </p:spTgt>
                                        </p:tgtEl>
                                        <p:attrNameLst>
                                          <p:attrName>ppt_x</p:attrName>
                                          <p:attrName>ppt_y</p:attrName>
                                        </p:attrNameLst>
                                      </p:cBhvr>
                                      <p:rCtr x="12465" y="15116"/>
                                    </p:animMotion>
                                  </p:childTnLst>
                                </p:cTn>
                              </p:par>
                              <p:par>
                                <p:cTn id="119" presetID="0" presetClass="path" presetSubtype="0" accel="50000" decel="50000" fill="hold" nodeType="withEffect">
                                  <p:stCondLst>
                                    <p:cond delay="0"/>
                                  </p:stCondLst>
                                  <p:childTnLst>
                                    <p:animMotion origin="layout" path="M 1.66667E-6 0.00023 L 0.09271 0.21574 " pathEditMode="relative" rAng="0" ptsTypes="AA">
                                      <p:cBhvr>
                                        <p:cTn id="120" dur="1750" fill="hold"/>
                                        <p:tgtEl>
                                          <p:spTgt spid="4">
                                            <p:txEl>
                                              <p:pRg st="2" end="2"/>
                                            </p:txEl>
                                          </p:spTgt>
                                        </p:tgtEl>
                                        <p:attrNameLst>
                                          <p:attrName>ppt_x</p:attrName>
                                          <p:attrName>ppt_y</p:attrName>
                                        </p:attrNameLst>
                                      </p:cBhvr>
                                      <p:rCtr x="4635" y="10764"/>
                                    </p:animMotion>
                                  </p:childTnLst>
                                </p:cTn>
                              </p:par>
                              <p:par>
                                <p:cTn id="121" presetID="0" presetClass="path" presetSubtype="0" accel="50000" decel="50000" fill="hold" nodeType="withEffect">
                                  <p:stCondLst>
                                    <p:cond delay="0"/>
                                  </p:stCondLst>
                                  <p:childTnLst>
                                    <p:animMotion origin="layout" path="M -1.11111E-6 0.00023 L 0.07274 0.12639 " pathEditMode="relative" rAng="0" ptsTypes="AA">
                                      <p:cBhvr>
                                        <p:cTn id="122" dur="1750" fill="hold"/>
                                        <p:tgtEl>
                                          <p:spTgt spid="4">
                                            <p:txEl>
                                              <p:pRg st="3" end="3"/>
                                            </p:txEl>
                                          </p:spTgt>
                                        </p:tgtEl>
                                        <p:attrNameLst>
                                          <p:attrName>ppt_x</p:attrName>
                                          <p:attrName>ppt_y</p:attrName>
                                        </p:attrNameLst>
                                      </p:cBhvr>
                                      <p:rCtr x="3628" y="6296"/>
                                    </p:animMotion>
                                  </p:childTnLst>
                                </p:cTn>
                              </p:par>
                              <p:par>
                                <p:cTn id="123" presetID="0" presetClass="path" presetSubtype="0" accel="50000" decel="50000" fill="hold" nodeType="withEffect">
                                  <p:stCondLst>
                                    <p:cond delay="0"/>
                                  </p:stCondLst>
                                  <p:childTnLst>
                                    <p:animMotion origin="layout" path="M -0.00086 0.00092 L 0.03212 0.03773 " pathEditMode="relative" rAng="0" ptsTypes="AA">
                                      <p:cBhvr>
                                        <p:cTn id="124" dur="1750" fill="hold"/>
                                        <p:tgtEl>
                                          <p:spTgt spid="4">
                                            <p:txEl>
                                              <p:pRg st="4" end="4"/>
                                            </p:txEl>
                                          </p:spTgt>
                                        </p:tgtEl>
                                        <p:attrNameLst>
                                          <p:attrName>ppt_x</p:attrName>
                                          <p:attrName>ppt_y</p:attrName>
                                        </p:attrNameLst>
                                      </p:cBhvr>
                                      <p:rCtr x="1649" y="1829"/>
                                    </p:animMotion>
                                  </p:childTnLst>
                                </p:cTn>
                              </p:par>
                              <p:par>
                                <p:cTn id="125" presetID="0" presetClass="path" presetSubtype="0" accel="50000" decel="50000" fill="hold" nodeType="withEffect">
                                  <p:stCondLst>
                                    <p:cond delay="0"/>
                                  </p:stCondLst>
                                  <p:childTnLst>
                                    <p:animMotion origin="layout" path="M -1.11111E-6 0.00069 L 0.01684 -0.04931 " pathEditMode="relative" rAng="0" ptsTypes="AA">
                                      <p:cBhvr>
                                        <p:cTn id="126" dur="1750" fill="hold"/>
                                        <p:tgtEl>
                                          <p:spTgt spid="4">
                                            <p:txEl>
                                              <p:pRg st="5" end="5"/>
                                            </p:txEl>
                                          </p:spTgt>
                                        </p:tgtEl>
                                        <p:attrNameLst>
                                          <p:attrName>ppt_x</p:attrName>
                                          <p:attrName>ppt_y</p:attrName>
                                        </p:attrNameLst>
                                      </p:cBhvr>
                                      <p:rCtr x="833" y="-2500"/>
                                    </p:animMotion>
                                  </p:childTnLst>
                                </p:cTn>
                              </p:par>
                              <p:par>
                                <p:cTn id="127" presetID="0" presetClass="path" presetSubtype="0" accel="50000" decel="50000" fill="hold" nodeType="withEffect">
                                  <p:stCondLst>
                                    <p:cond delay="0"/>
                                  </p:stCondLst>
                                  <p:childTnLst>
                                    <p:animMotion origin="layout" path="M 0 0.00046 L 0.11458 -0.13819 " pathEditMode="relative" rAng="0" ptsTypes="AA">
                                      <p:cBhvr>
                                        <p:cTn id="128" dur="1750" fill="hold"/>
                                        <p:tgtEl>
                                          <p:spTgt spid="4">
                                            <p:txEl>
                                              <p:pRg st="6" end="6"/>
                                            </p:txEl>
                                          </p:spTgt>
                                        </p:tgtEl>
                                        <p:attrNameLst>
                                          <p:attrName>ppt_x</p:attrName>
                                          <p:attrName>ppt_y</p:attrName>
                                        </p:attrNameLst>
                                      </p:cBhvr>
                                      <p:rCtr x="5729" y="-6944"/>
                                    </p:animMotion>
                                  </p:childTnLst>
                                </p:cTn>
                              </p:par>
                            </p:childTnLst>
                          </p:cTn>
                        </p:par>
                        <p:par>
                          <p:cTn id="129" fill="hold">
                            <p:stCondLst>
                              <p:cond delay="5550"/>
                            </p:stCondLst>
                            <p:childTnLst>
                              <p:par>
                                <p:cTn id="130" presetID="23" presetClass="entr" presetSubtype="16" fill="hold" grpId="1" nodeType="afterEffect">
                                  <p:stCondLst>
                                    <p:cond delay="0"/>
                                  </p:stCondLst>
                                  <p:childTnLst>
                                    <p:set>
                                      <p:cBhvr>
                                        <p:cTn id="131" dur="1" fill="hold">
                                          <p:stCondLst>
                                            <p:cond delay="0"/>
                                          </p:stCondLst>
                                        </p:cTn>
                                        <p:tgtEl>
                                          <p:spTgt spid="15"/>
                                        </p:tgtEl>
                                        <p:attrNameLst>
                                          <p:attrName>style.visibility</p:attrName>
                                        </p:attrNameLst>
                                      </p:cBhvr>
                                      <p:to>
                                        <p:strVal val="visible"/>
                                      </p:to>
                                    </p:set>
                                    <p:anim calcmode="lin" valueType="num">
                                      <p:cBhvr>
                                        <p:cTn id="132" dur="500" fill="hold"/>
                                        <p:tgtEl>
                                          <p:spTgt spid="15"/>
                                        </p:tgtEl>
                                        <p:attrNameLst>
                                          <p:attrName>ppt_w</p:attrName>
                                        </p:attrNameLst>
                                      </p:cBhvr>
                                      <p:tavLst>
                                        <p:tav tm="0">
                                          <p:val>
                                            <p:fltVal val="0"/>
                                          </p:val>
                                        </p:tav>
                                        <p:tav tm="100000">
                                          <p:val>
                                            <p:strVal val="#ppt_w"/>
                                          </p:val>
                                        </p:tav>
                                      </p:tavLst>
                                    </p:anim>
                                    <p:anim calcmode="lin" valueType="num">
                                      <p:cBhvr>
                                        <p:cTn id="133" dur="500" fill="hold"/>
                                        <p:tgtEl>
                                          <p:spTgt spid="15"/>
                                        </p:tgtEl>
                                        <p:attrNameLst>
                                          <p:attrName>ppt_h</p:attrName>
                                        </p:attrNameLst>
                                      </p:cBhvr>
                                      <p:tavLst>
                                        <p:tav tm="0">
                                          <p:val>
                                            <p:fltVal val="0"/>
                                          </p:val>
                                        </p:tav>
                                        <p:tav tm="100000">
                                          <p:val>
                                            <p:strVal val="#ppt_h"/>
                                          </p:val>
                                        </p:tav>
                                      </p:tavLst>
                                    </p:anim>
                                  </p:childTnLst>
                                </p:cTn>
                              </p:par>
                              <p:par>
                                <p:cTn id="134" presetID="23" presetClass="entr" presetSubtype="16" fill="hold" grpId="1" nodeType="with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fltVal val="0"/>
                                          </p:val>
                                        </p:tav>
                                        <p:tav tm="100000">
                                          <p:val>
                                            <p:strVal val="#ppt_w"/>
                                          </p:val>
                                        </p:tav>
                                      </p:tavLst>
                                    </p:anim>
                                    <p:anim calcmode="lin" valueType="num">
                                      <p:cBhvr>
                                        <p:cTn id="137" dur="500" fill="hold"/>
                                        <p:tgtEl>
                                          <p:spTgt spid="14"/>
                                        </p:tgtEl>
                                        <p:attrNameLst>
                                          <p:attrName>ppt_h</p:attrName>
                                        </p:attrNameLst>
                                      </p:cBhvr>
                                      <p:tavLst>
                                        <p:tav tm="0">
                                          <p:val>
                                            <p:fltVal val="0"/>
                                          </p:val>
                                        </p:tav>
                                        <p:tav tm="100000">
                                          <p:val>
                                            <p:strVal val="#ppt_h"/>
                                          </p:val>
                                        </p:tav>
                                      </p:tavLst>
                                    </p:anim>
                                  </p:childTnLst>
                                </p:cTn>
                              </p:par>
                              <p:par>
                                <p:cTn id="138" presetID="8" presetClass="emph" presetSubtype="0" repeatCount="indefinite" fill="hold" grpId="0" nodeType="withEffect">
                                  <p:stCondLst>
                                    <p:cond delay="0"/>
                                  </p:stCondLst>
                                  <p:childTnLst>
                                    <p:animRot by="-21600000">
                                      <p:cBhvr>
                                        <p:cTn id="139" dur="1000" fill="hold"/>
                                        <p:tgtEl>
                                          <p:spTgt spid="15"/>
                                        </p:tgtEl>
                                        <p:attrNameLst>
                                          <p:attrName>r</p:attrName>
                                        </p:attrNameLst>
                                      </p:cBhvr>
                                    </p:animRot>
                                  </p:childTnLst>
                                </p:cTn>
                              </p:par>
                              <p:par>
                                <p:cTn id="140" presetID="8" presetClass="emph" presetSubtype="0" repeatCount="indefinite" fill="hold" grpId="0" nodeType="withEffect">
                                  <p:stCondLst>
                                    <p:cond delay="0"/>
                                  </p:stCondLst>
                                  <p:childTnLst>
                                    <p:animRot by="21600000">
                                      <p:cBhvr>
                                        <p:cTn id="141" dur="500" fill="hold"/>
                                        <p:tgtEl>
                                          <p:spTgt spid="14"/>
                                        </p:tgtEl>
                                        <p:attrNameLst>
                                          <p:attrName>r</p:attrName>
                                        </p:attrNameLst>
                                      </p:cBhvr>
                                    </p:animRot>
                                  </p:childTnLst>
                                </p:cTn>
                              </p:par>
                              <p:par>
                                <p:cTn id="142" presetID="23" presetClass="entr" presetSubtype="16" fill="hold" grpId="1" nodeType="withEffect">
                                  <p:stCondLst>
                                    <p:cond delay="200"/>
                                  </p:stCondLst>
                                  <p:childTnLst>
                                    <p:set>
                                      <p:cBhvr>
                                        <p:cTn id="143" dur="1" fill="hold">
                                          <p:stCondLst>
                                            <p:cond delay="0"/>
                                          </p:stCondLst>
                                        </p:cTn>
                                        <p:tgtEl>
                                          <p:spTgt spid="11"/>
                                        </p:tgtEl>
                                        <p:attrNameLst>
                                          <p:attrName>style.visibility</p:attrName>
                                        </p:attrNameLst>
                                      </p:cBhvr>
                                      <p:to>
                                        <p:strVal val="visible"/>
                                      </p:to>
                                    </p:set>
                                    <p:anim calcmode="lin" valueType="num">
                                      <p:cBhvr>
                                        <p:cTn id="144" dur="500" fill="hold"/>
                                        <p:tgtEl>
                                          <p:spTgt spid="11"/>
                                        </p:tgtEl>
                                        <p:attrNameLst>
                                          <p:attrName>ppt_w</p:attrName>
                                        </p:attrNameLst>
                                      </p:cBhvr>
                                      <p:tavLst>
                                        <p:tav tm="0">
                                          <p:val>
                                            <p:fltVal val="0"/>
                                          </p:val>
                                        </p:tav>
                                        <p:tav tm="100000">
                                          <p:val>
                                            <p:strVal val="#ppt_w"/>
                                          </p:val>
                                        </p:tav>
                                      </p:tavLst>
                                    </p:anim>
                                    <p:anim calcmode="lin" valueType="num">
                                      <p:cBhvr>
                                        <p:cTn id="145" dur="500" fill="hold"/>
                                        <p:tgtEl>
                                          <p:spTgt spid="11"/>
                                        </p:tgtEl>
                                        <p:attrNameLst>
                                          <p:attrName>ppt_h</p:attrName>
                                        </p:attrNameLst>
                                      </p:cBhvr>
                                      <p:tavLst>
                                        <p:tav tm="0">
                                          <p:val>
                                            <p:fltVal val="0"/>
                                          </p:val>
                                        </p:tav>
                                        <p:tav tm="100000">
                                          <p:val>
                                            <p:strVal val="#ppt_h"/>
                                          </p:val>
                                        </p:tav>
                                      </p:tavLst>
                                    </p:anim>
                                  </p:childTnLst>
                                </p:cTn>
                              </p:par>
                              <p:par>
                                <p:cTn id="146" presetID="23" presetClass="entr" presetSubtype="16" fill="hold" grpId="1" nodeType="withEffect">
                                  <p:stCondLst>
                                    <p:cond delay="200"/>
                                  </p:stCondLst>
                                  <p:childTnLst>
                                    <p:set>
                                      <p:cBhvr>
                                        <p:cTn id="147" dur="1" fill="hold">
                                          <p:stCondLst>
                                            <p:cond delay="0"/>
                                          </p:stCondLst>
                                        </p:cTn>
                                        <p:tgtEl>
                                          <p:spTgt spid="10"/>
                                        </p:tgtEl>
                                        <p:attrNameLst>
                                          <p:attrName>style.visibility</p:attrName>
                                        </p:attrNameLst>
                                      </p:cBhvr>
                                      <p:to>
                                        <p:strVal val="visible"/>
                                      </p:to>
                                    </p:set>
                                    <p:anim calcmode="lin" valueType="num">
                                      <p:cBhvr>
                                        <p:cTn id="148" dur="500" fill="hold"/>
                                        <p:tgtEl>
                                          <p:spTgt spid="10"/>
                                        </p:tgtEl>
                                        <p:attrNameLst>
                                          <p:attrName>ppt_w</p:attrName>
                                        </p:attrNameLst>
                                      </p:cBhvr>
                                      <p:tavLst>
                                        <p:tav tm="0">
                                          <p:val>
                                            <p:fltVal val="0"/>
                                          </p:val>
                                        </p:tav>
                                        <p:tav tm="100000">
                                          <p:val>
                                            <p:strVal val="#ppt_w"/>
                                          </p:val>
                                        </p:tav>
                                      </p:tavLst>
                                    </p:anim>
                                    <p:anim calcmode="lin" valueType="num">
                                      <p:cBhvr>
                                        <p:cTn id="149" dur="500" fill="hold"/>
                                        <p:tgtEl>
                                          <p:spTgt spid="10"/>
                                        </p:tgtEl>
                                        <p:attrNameLst>
                                          <p:attrName>ppt_h</p:attrName>
                                        </p:attrNameLst>
                                      </p:cBhvr>
                                      <p:tavLst>
                                        <p:tav tm="0">
                                          <p:val>
                                            <p:fltVal val="0"/>
                                          </p:val>
                                        </p:tav>
                                        <p:tav tm="100000">
                                          <p:val>
                                            <p:strVal val="#ppt_h"/>
                                          </p:val>
                                        </p:tav>
                                      </p:tavLst>
                                    </p:anim>
                                  </p:childTnLst>
                                </p:cTn>
                              </p:par>
                              <p:par>
                                <p:cTn id="150" presetID="8" presetClass="emph" presetSubtype="0" repeatCount="indefinite" fill="hold" grpId="0" nodeType="withEffect">
                                  <p:stCondLst>
                                    <p:cond delay="200"/>
                                  </p:stCondLst>
                                  <p:childTnLst>
                                    <p:animRot by="-21600000">
                                      <p:cBhvr>
                                        <p:cTn id="151" dur="1000" fill="hold"/>
                                        <p:tgtEl>
                                          <p:spTgt spid="11"/>
                                        </p:tgtEl>
                                        <p:attrNameLst>
                                          <p:attrName>r</p:attrName>
                                        </p:attrNameLst>
                                      </p:cBhvr>
                                    </p:animRot>
                                  </p:childTnLst>
                                </p:cTn>
                              </p:par>
                              <p:par>
                                <p:cTn id="152" presetID="8" presetClass="emph" presetSubtype="0" repeatCount="indefinite" fill="hold" grpId="0" nodeType="withEffect">
                                  <p:stCondLst>
                                    <p:cond delay="200"/>
                                  </p:stCondLst>
                                  <p:childTnLst>
                                    <p:animRot by="21600000">
                                      <p:cBhvr>
                                        <p:cTn id="153" dur="500" fill="hold"/>
                                        <p:tgtEl>
                                          <p:spTgt spid="10"/>
                                        </p:tgtEl>
                                        <p:attrNameLst>
                                          <p:attrName>r</p:attrName>
                                        </p:attrNameLst>
                                      </p:cBhvr>
                                    </p:animRot>
                                  </p:childTnLst>
                                </p:cTn>
                              </p:par>
                              <p:par>
                                <p:cTn id="154" presetID="23" presetClass="entr" presetSubtype="16" fill="hold" grpId="1" nodeType="withEffect">
                                  <p:stCondLst>
                                    <p:cond delay="400"/>
                                  </p:stCondLst>
                                  <p:childTnLst>
                                    <p:set>
                                      <p:cBhvr>
                                        <p:cTn id="155" dur="1" fill="hold">
                                          <p:stCondLst>
                                            <p:cond delay="0"/>
                                          </p:stCondLst>
                                        </p:cTn>
                                        <p:tgtEl>
                                          <p:spTgt spid="9"/>
                                        </p:tgtEl>
                                        <p:attrNameLst>
                                          <p:attrName>style.visibility</p:attrName>
                                        </p:attrNameLst>
                                      </p:cBhvr>
                                      <p:to>
                                        <p:strVal val="visible"/>
                                      </p:to>
                                    </p:set>
                                    <p:anim calcmode="lin" valueType="num">
                                      <p:cBhvr>
                                        <p:cTn id="156" dur="500" fill="hold"/>
                                        <p:tgtEl>
                                          <p:spTgt spid="9"/>
                                        </p:tgtEl>
                                        <p:attrNameLst>
                                          <p:attrName>ppt_w</p:attrName>
                                        </p:attrNameLst>
                                      </p:cBhvr>
                                      <p:tavLst>
                                        <p:tav tm="0">
                                          <p:val>
                                            <p:fltVal val="0"/>
                                          </p:val>
                                        </p:tav>
                                        <p:tav tm="100000">
                                          <p:val>
                                            <p:strVal val="#ppt_w"/>
                                          </p:val>
                                        </p:tav>
                                      </p:tavLst>
                                    </p:anim>
                                    <p:anim calcmode="lin" valueType="num">
                                      <p:cBhvr>
                                        <p:cTn id="157" dur="500" fill="hold"/>
                                        <p:tgtEl>
                                          <p:spTgt spid="9"/>
                                        </p:tgtEl>
                                        <p:attrNameLst>
                                          <p:attrName>ppt_h</p:attrName>
                                        </p:attrNameLst>
                                      </p:cBhvr>
                                      <p:tavLst>
                                        <p:tav tm="0">
                                          <p:val>
                                            <p:fltVal val="0"/>
                                          </p:val>
                                        </p:tav>
                                        <p:tav tm="100000">
                                          <p:val>
                                            <p:strVal val="#ppt_h"/>
                                          </p:val>
                                        </p:tav>
                                      </p:tavLst>
                                    </p:anim>
                                  </p:childTnLst>
                                </p:cTn>
                              </p:par>
                              <p:par>
                                <p:cTn id="158" presetID="23" presetClass="entr" presetSubtype="16" fill="hold" grpId="1" nodeType="withEffect">
                                  <p:stCondLst>
                                    <p:cond delay="400"/>
                                  </p:stCondLst>
                                  <p:childTnLst>
                                    <p:set>
                                      <p:cBhvr>
                                        <p:cTn id="159" dur="1" fill="hold">
                                          <p:stCondLst>
                                            <p:cond delay="0"/>
                                          </p:stCondLst>
                                        </p:cTn>
                                        <p:tgtEl>
                                          <p:spTgt spid="8"/>
                                        </p:tgtEl>
                                        <p:attrNameLst>
                                          <p:attrName>style.visibility</p:attrName>
                                        </p:attrNameLst>
                                      </p:cBhvr>
                                      <p:to>
                                        <p:strVal val="visible"/>
                                      </p:to>
                                    </p:set>
                                    <p:anim calcmode="lin" valueType="num">
                                      <p:cBhvr>
                                        <p:cTn id="160" dur="500" fill="hold"/>
                                        <p:tgtEl>
                                          <p:spTgt spid="8"/>
                                        </p:tgtEl>
                                        <p:attrNameLst>
                                          <p:attrName>ppt_w</p:attrName>
                                        </p:attrNameLst>
                                      </p:cBhvr>
                                      <p:tavLst>
                                        <p:tav tm="0">
                                          <p:val>
                                            <p:fltVal val="0"/>
                                          </p:val>
                                        </p:tav>
                                        <p:tav tm="100000">
                                          <p:val>
                                            <p:strVal val="#ppt_w"/>
                                          </p:val>
                                        </p:tav>
                                      </p:tavLst>
                                    </p:anim>
                                    <p:anim calcmode="lin" valueType="num">
                                      <p:cBhvr>
                                        <p:cTn id="161" dur="500" fill="hold"/>
                                        <p:tgtEl>
                                          <p:spTgt spid="8"/>
                                        </p:tgtEl>
                                        <p:attrNameLst>
                                          <p:attrName>ppt_h</p:attrName>
                                        </p:attrNameLst>
                                      </p:cBhvr>
                                      <p:tavLst>
                                        <p:tav tm="0">
                                          <p:val>
                                            <p:fltVal val="0"/>
                                          </p:val>
                                        </p:tav>
                                        <p:tav tm="100000">
                                          <p:val>
                                            <p:strVal val="#ppt_h"/>
                                          </p:val>
                                        </p:tav>
                                      </p:tavLst>
                                    </p:anim>
                                  </p:childTnLst>
                                </p:cTn>
                              </p:par>
                              <p:par>
                                <p:cTn id="162" presetID="8" presetClass="emph" presetSubtype="0" repeatCount="indefinite" fill="hold" grpId="0" nodeType="withEffect">
                                  <p:stCondLst>
                                    <p:cond delay="400"/>
                                  </p:stCondLst>
                                  <p:childTnLst>
                                    <p:animRot by="-21600000">
                                      <p:cBhvr>
                                        <p:cTn id="163" dur="1000" fill="hold"/>
                                        <p:tgtEl>
                                          <p:spTgt spid="9"/>
                                        </p:tgtEl>
                                        <p:attrNameLst>
                                          <p:attrName>r</p:attrName>
                                        </p:attrNameLst>
                                      </p:cBhvr>
                                    </p:animRot>
                                  </p:childTnLst>
                                </p:cTn>
                              </p:par>
                              <p:par>
                                <p:cTn id="164" presetID="8" presetClass="emph" presetSubtype="0" repeatCount="indefinite" fill="hold" grpId="0" nodeType="withEffect">
                                  <p:stCondLst>
                                    <p:cond delay="400"/>
                                  </p:stCondLst>
                                  <p:childTnLst>
                                    <p:animRot by="21600000">
                                      <p:cBhvr>
                                        <p:cTn id="165" dur="500" fill="hold"/>
                                        <p:tgtEl>
                                          <p:spTgt spid="8"/>
                                        </p:tgtEl>
                                        <p:attrNameLst>
                                          <p:attrName>r</p:attrName>
                                        </p:attrNameLst>
                                      </p:cBhvr>
                                    </p:animRot>
                                  </p:childTnLst>
                                </p:cTn>
                              </p:par>
                              <p:par>
                                <p:cTn id="166" presetID="23" presetClass="entr" presetSubtype="16" fill="hold" grpId="1" nodeType="withEffect">
                                  <p:stCondLst>
                                    <p:cond delay="600"/>
                                  </p:stCondLst>
                                  <p:childTnLst>
                                    <p:set>
                                      <p:cBhvr>
                                        <p:cTn id="167" dur="1" fill="hold">
                                          <p:stCondLst>
                                            <p:cond delay="0"/>
                                          </p:stCondLst>
                                        </p:cTn>
                                        <p:tgtEl>
                                          <p:spTgt spid="13"/>
                                        </p:tgtEl>
                                        <p:attrNameLst>
                                          <p:attrName>style.visibility</p:attrName>
                                        </p:attrNameLst>
                                      </p:cBhvr>
                                      <p:to>
                                        <p:strVal val="visible"/>
                                      </p:to>
                                    </p:set>
                                    <p:anim calcmode="lin" valueType="num">
                                      <p:cBhvr>
                                        <p:cTn id="168" dur="500" fill="hold"/>
                                        <p:tgtEl>
                                          <p:spTgt spid="13"/>
                                        </p:tgtEl>
                                        <p:attrNameLst>
                                          <p:attrName>ppt_w</p:attrName>
                                        </p:attrNameLst>
                                      </p:cBhvr>
                                      <p:tavLst>
                                        <p:tav tm="0">
                                          <p:val>
                                            <p:fltVal val="0"/>
                                          </p:val>
                                        </p:tav>
                                        <p:tav tm="100000">
                                          <p:val>
                                            <p:strVal val="#ppt_w"/>
                                          </p:val>
                                        </p:tav>
                                      </p:tavLst>
                                    </p:anim>
                                    <p:anim calcmode="lin" valueType="num">
                                      <p:cBhvr>
                                        <p:cTn id="169" dur="500" fill="hold"/>
                                        <p:tgtEl>
                                          <p:spTgt spid="13"/>
                                        </p:tgtEl>
                                        <p:attrNameLst>
                                          <p:attrName>ppt_h</p:attrName>
                                        </p:attrNameLst>
                                      </p:cBhvr>
                                      <p:tavLst>
                                        <p:tav tm="0">
                                          <p:val>
                                            <p:fltVal val="0"/>
                                          </p:val>
                                        </p:tav>
                                        <p:tav tm="100000">
                                          <p:val>
                                            <p:strVal val="#ppt_h"/>
                                          </p:val>
                                        </p:tav>
                                      </p:tavLst>
                                    </p:anim>
                                  </p:childTnLst>
                                </p:cTn>
                              </p:par>
                              <p:par>
                                <p:cTn id="170" presetID="23" presetClass="entr" presetSubtype="16" fill="hold" grpId="1" nodeType="withEffect">
                                  <p:stCondLst>
                                    <p:cond delay="600"/>
                                  </p:stCondLst>
                                  <p:childTnLst>
                                    <p:set>
                                      <p:cBhvr>
                                        <p:cTn id="171" dur="1" fill="hold">
                                          <p:stCondLst>
                                            <p:cond delay="0"/>
                                          </p:stCondLst>
                                        </p:cTn>
                                        <p:tgtEl>
                                          <p:spTgt spid="12"/>
                                        </p:tgtEl>
                                        <p:attrNameLst>
                                          <p:attrName>style.visibility</p:attrName>
                                        </p:attrNameLst>
                                      </p:cBhvr>
                                      <p:to>
                                        <p:strVal val="visible"/>
                                      </p:to>
                                    </p:set>
                                    <p:anim calcmode="lin" valueType="num">
                                      <p:cBhvr>
                                        <p:cTn id="172" dur="500" fill="hold"/>
                                        <p:tgtEl>
                                          <p:spTgt spid="12"/>
                                        </p:tgtEl>
                                        <p:attrNameLst>
                                          <p:attrName>ppt_w</p:attrName>
                                        </p:attrNameLst>
                                      </p:cBhvr>
                                      <p:tavLst>
                                        <p:tav tm="0">
                                          <p:val>
                                            <p:fltVal val="0"/>
                                          </p:val>
                                        </p:tav>
                                        <p:tav tm="100000">
                                          <p:val>
                                            <p:strVal val="#ppt_w"/>
                                          </p:val>
                                        </p:tav>
                                      </p:tavLst>
                                    </p:anim>
                                    <p:anim calcmode="lin" valueType="num">
                                      <p:cBhvr>
                                        <p:cTn id="173" dur="500" fill="hold"/>
                                        <p:tgtEl>
                                          <p:spTgt spid="12"/>
                                        </p:tgtEl>
                                        <p:attrNameLst>
                                          <p:attrName>ppt_h</p:attrName>
                                        </p:attrNameLst>
                                      </p:cBhvr>
                                      <p:tavLst>
                                        <p:tav tm="0">
                                          <p:val>
                                            <p:fltVal val="0"/>
                                          </p:val>
                                        </p:tav>
                                        <p:tav tm="100000">
                                          <p:val>
                                            <p:strVal val="#ppt_h"/>
                                          </p:val>
                                        </p:tav>
                                      </p:tavLst>
                                    </p:anim>
                                  </p:childTnLst>
                                </p:cTn>
                              </p:par>
                              <p:par>
                                <p:cTn id="174" presetID="8" presetClass="emph" presetSubtype="0" repeatCount="indefinite" fill="hold" grpId="0" nodeType="withEffect">
                                  <p:stCondLst>
                                    <p:cond delay="600"/>
                                  </p:stCondLst>
                                  <p:childTnLst>
                                    <p:animRot by="-21600000">
                                      <p:cBhvr>
                                        <p:cTn id="175" dur="1000" fill="hold"/>
                                        <p:tgtEl>
                                          <p:spTgt spid="13"/>
                                        </p:tgtEl>
                                        <p:attrNameLst>
                                          <p:attrName>r</p:attrName>
                                        </p:attrNameLst>
                                      </p:cBhvr>
                                    </p:animRot>
                                  </p:childTnLst>
                                </p:cTn>
                              </p:par>
                              <p:par>
                                <p:cTn id="176" presetID="8" presetClass="emph" presetSubtype="0" repeatCount="indefinite" fill="hold" grpId="0" nodeType="withEffect">
                                  <p:stCondLst>
                                    <p:cond delay="600"/>
                                  </p:stCondLst>
                                  <p:childTnLst>
                                    <p:animRot by="21600000">
                                      <p:cBhvr>
                                        <p:cTn id="177" dur="500" fill="hold"/>
                                        <p:tgtEl>
                                          <p:spTgt spid="12"/>
                                        </p:tgtEl>
                                        <p:attrNameLst>
                                          <p:attrName>r</p:attrName>
                                        </p:attrNameLst>
                                      </p:cBhvr>
                                    </p:animRot>
                                  </p:childTnLst>
                                </p:cTn>
                              </p:par>
                              <p:par>
                                <p:cTn id="178" presetID="23" presetClass="entr" presetSubtype="16" fill="hold" grpId="1" nodeType="withEffect">
                                  <p:stCondLst>
                                    <p:cond delay="800"/>
                                  </p:stCondLst>
                                  <p:childTnLst>
                                    <p:set>
                                      <p:cBhvr>
                                        <p:cTn id="179" dur="1" fill="hold">
                                          <p:stCondLst>
                                            <p:cond delay="0"/>
                                          </p:stCondLst>
                                        </p:cTn>
                                        <p:tgtEl>
                                          <p:spTgt spid="7"/>
                                        </p:tgtEl>
                                        <p:attrNameLst>
                                          <p:attrName>style.visibility</p:attrName>
                                        </p:attrNameLst>
                                      </p:cBhvr>
                                      <p:to>
                                        <p:strVal val="visible"/>
                                      </p:to>
                                    </p:set>
                                    <p:anim calcmode="lin" valueType="num">
                                      <p:cBhvr>
                                        <p:cTn id="180" dur="500" fill="hold"/>
                                        <p:tgtEl>
                                          <p:spTgt spid="7"/>
                                        </p:tgtEl>
                                        <p:attrNameLst>
                                          <p:attrName>ppt_w</p:attrName>
                                        </p:attrNameLst>
                                      </p:cBhvr>
                                      <p:tavLst>
                                        <p:tav tm="0">
                                          <p:val>
                                            <p:fltVal val="0"/>
                                          </p:val>
                                        </p:tav>
                                        <p:tav tm="100000">
                                          <p:val>
                                            <p:strVal val="#ppt_w"/>
                                          </p:val>
                                        </p:tav>
                                      </p:tavLst>
                                    </p:anim>
                                    <p:anim calcmode="lin" valueType="num">
                                      <p:cBhvr>
                                        <p:cTn id="181" dur="500" fill="hold"/>
                                        <p:tgtEl>
                                          <p:spTgt spid="7"/>
                                        </p:tgtEl>
                                        <p:attrNameLst>
                                          <p:attrName>ppt_h</p:attrName>
                                        </p:attrNameLst>
                                      </p:cBhvr>
                                      <p:tavLst>
                                        <p:tav tm="0">
                                          <p:val>
                                            <p:fltVal val="0"/>
                                          </p:val>
                                        </p:tav>
                                        <p:tav tm="100000">
                                          <p:val>
                                            <p:strVal val="#ppt_h"/>
                                          </p:val>
                                        </p:tav>
                                      </p:tavLst>
                                    </p:anim>
                                  </p:childTnLst>
                                </p:cTn>
                              </p:par>
                              <p:par>
                                <p:cTn id="182" presetID="23" presetClass="entr" presetSubtype="16" fill="hold" grpId="1" nodeType="withEffect">
                                  <p:stCondLst>
                                    <p:cond delay="800"/>
                                  </p:stCondLst>
                                  <p:childTnLst>
                                    <p:set>
                                      <p:cBhvr>
                                        <p:cTn id="183" dur="1" fill="hold">
                                          <p:stCondLst>
                                            <p:cond delay="0"/>
                                          </p:stCondLst>
                                        </p:cTn>
                                        <p:tgtEl>
                                          <p:spTgt spid="6"/>
                                        </p:tgtEl>
                                        <p:attrNameLst>
                                          <p:attrName>style.visibility</p:attrName>
                                        </p:attrNameLst>
                                      </p:cBhvr>
                                      <p:to>
                                        <p:strVal val="visible"/>
                                      </p:to>
                                    </p:set>
                                    <p:anim calcmode="lin" valueType="num">
                                      <p:cBhvr>
                                        <p:cTn id="184" dur="500" fill="hold"/>
                                        <p:tgtEl>
                                          <p:spTgt spid="6"/>
                                        </p:tgtEl>
                                        <p:attrNameLst>
                                          <p:attrName>ppt_w</p:attrName>
                                        </p:attrNameLst>
                                      </p:cBhvr>
                                      <p:tavLst>
                                        <p:tav tm="0">
                                          <p:val>
                                            <p:fltVal val="0"/>
                                          </p:val>
                                        </p:tav>
                                        <p:tav tm="100000">
                                          <p:val>
                                            <p:strVal val="#ppt_w"/>
                                          </p:val>
                                        </p:tav>
                                      </p:tavLst>
                                    </p:anim>
                                    <p:anim calcmode="lin" valueType="num">
                                      <p:cBhvr>
                                        <p:cTn id="185" dur="500" fill="hold"/>
                                        <p:tgtEl>
                                          <p:spTgt spid="6"/>
                                        </p:tgtEl>
                                        <p:attrNameLst>
                                          <p:attrName>ppt_h</p:attrName>
                                        </p:attrNameLst>
                                      </p:cBhvr>
                                      <p:tavLst>
                                        <p:tav tm="0">
                                          <p:val>
                                            <p:fltVal val="0"/>
                                          </p:val>
                                        </p:tav>
                                        <p:tav tm="100000">
                                          <p:val>
                                            <p:strVal val="#ppt_h"/>
                                          </p:val>
                                        </p:tav>
                                      </p:tavLst>
                                    </p:anim>
                                  </p:childTnLst>
                                </p:cTn>
                              </p:par>
                              <p:par>
                                <p:cTn id="186" presetID="8" presetClass="emph" presetSubtype="0" repeatCount="indefinite" fill="hold" grpId="0" nodeType="withEffect">
                                  <p:stCondLst>
                                    <p:cond delay="800"/>
                                  </p:stCondLst>
                                  <p:childTnLst>
                                    <p:animRot by="-21600000">
                                      <p:cBhvr>
                                        <p:cTn id="187" dur="1000" fill="hold"/>
                                        <p:tgtEl>
                                          <p:spTgt spid="7"/>
                                        </p:tgtEl>
                                        <p:attrNameLst>
                                          <p:attrName>r</p:attrName>
                                        </p:attrNameLst>
                                      </p:cBhvr>
                                    </p:animRot>
                                  </p:childTnLst>
                                </p:cTn>
                              </p:par>
                              <p:par>
                                <p:cTn id="188" presetID="8" presetClass="emph" presetSubtype="0" repeatCount="indefinite" fill="hold" grpId="0" nodeType="withEffect">
                                  <p:stCondLst>
                                    <p:cond delay="800"/>
                                  </p:stCondLst>
                                  <p:childTnLst>
                                    <p:animRot by="21600000">
                                      <p:cBhvr>
                                        <p:cTn id="189" dur="500" fill="hold"/>
                                        <p:tgtEl>
                                          <p:spTgt spid="6"/>
                                        </p:tgtEl>
                                        <p:attrNameLst>
                                          <p:attrName>r</p:attrName>
                                        </p:attrNameLst>
                                      </p:cBhvr>
                                    </p:animRot>
                                  </p:childTnLst>
                                </p:cTn>
                              </p:par>
                            </p:childTnLst>
                          </p:cTn>
                        </p:par>
                      </p:childTnLst>
                    </p:cTn>
                  </p:par>
                  <p:par>
                    <p:cTn id="190" fill="hold">
                      <p:stCondLst>
                        <p:cond delay="indefinite"/>
                      </p:stCondLst>
                      <p:childTnLst>
                        <p:par>
                          <p:cTn id="191" fill="hold">
                            <p:stCondLst>
                              <p:cond delay="0"/>
                            </p:stCondLst>
                            <p:childTnLst>
                              <p:par>
                                <p:cTn id="192" presetID="23" presetClass="exit" presetSubtype="16" fill="hold" grpId="2" nodeType="clickEffect">
                                  <p:stCondLst>
                                    <p:cond delay="0"/>
                                  </p:stCondLst>
                                  <p:childTnLst>
                                    <p:anim calcmode="lin" valueType="num">
                                      <p:cBhvr>
                                        <p:cTn id="193" dur="500"/>
                                        <p:tgtEl>
                                          <p:spTgt spid="15"/>
                                        </p:tgtEl>
                                        <p:attrNameLst>
                                          <p:attrName>ppt_w</p:attrName>
                                        </p:attrNameLst>
                                      </p:cBhvr>
                                      <p:tavLst>
                                        <p:tav tm="0">
                                          <p:val>
                                            <p:strVal val="ppt_w"/>
                                          </p:val>
                                        </p:tav>
                                        <p:tav tm="100000">
                                          <p:val>
                                            <p:strVal val="4*ppt_w"/>
                                          </p:val>
                                        </p:tav>
                                      </p:tavLst>
                                    </p:anim>
                                    <p:anim calcmode="lin" valueType="num">
                                      <p:cBhvr>
                                        <p:cTn id="194" dur="500"/>
                                        <p:tgtEl>
                                          <p:spTgt spid="15"/>
                                        </p:tgtEl>
                                        <p:attrNameLst>
                                          <p:attrName>ppt_h</p:attrName>
                                        </p:attrNameLst>
                                      </p:cBhvr>
                                      <p:tavLst>
                                        <p:tav tm="0">
                                          <p:val>
                                            <p:strVal val="ppt_h"/>
                                          </p:val>
                                        </p:tav>
                                        <p:tav tm="100000">
                                          <p:val>
                                            <p:strVal val="4*ppt_h"/>
                                          </p:val>
                                        </p:tav>
                                      </p:tavLst>
                                    </p:anim>
                                    <p:set>
                                      <p:cBhvr>
                                        <p:cTn id="195" dur="1" fill="hold">
                                          <p:stCondLst>
                                            <p:cond delay="499"/>
                                          </p:stCondLst>
                                        </p:cTn>
                                        <p:tgtEl>
                                          <p:spTgt spid="15"/>
                                        </p:tgtEl>
                                        <p:attrNameLst>
                                          <p:attrName>style.visibility</p:attrName>
                                        </p:attrNameLst>
                                      </p:cBhvr>
                                      <p:to>
                                        <p:strVal val="hidden"/>
                                      </p:to>
                                    </p:set>
                                  </p:childTnLst>
                                </p:cTn>
                              </p:par>
                              <p:par>
                                <p:cTn id="196" presetID="23" presetClass="exit" presetSubtype="16" fill="hold" grpId="2" nodeType="withEffect">
                                  <p:stCondLst>
                                    <p:cond delay="0"/>
                                  </p:stCondLst>
                                  <p:childTnLst>
                                    <p:anim calcmode="lin" valueType="num">
                                      <p:cBhvr>
                                        <p:cTn id="197" dur="500"/>
                                        <p:tgtEl>
                                          <p:spTgt spid="14"/>
                                        </p:tgtEl>
                                        <p:attrNameLst>
                                          <p:attrName>ppt_w</p:attrName>
                                        </p:attrNameLst>
                                      </p:cBhvr>
                                      <p:tavLst>
                                        <p:tav tm="0">
                                          <p:val>
                                            <p:strVal val="ppt_w"/>
                                          </p:val>
                                        </p:tav>
                                        <p:tav tm="100000">
                                          <p:val>
                                            <p:strVal val="4*ppt_w"/>
                                          </p:val>
                                        </p:tav>
                                      </p:tavLst>
                                    </p:anim>
                                    <p:anim calcmode="lin" valueType="num">
                                      <p:cBhvr>
                                        <p:cTn id="198" dur="500"/>
                                        <p:tgtEl>
                                          <p:spTgt spid="14"/>
                                        </p:tgtEl>
                                        <p:attrNameLst>
                                          <p:attrName>ppt_h</p:attrName>
                                        </p:attrNameLst>
                                      </p:cBhvr>
                                      <p:tavLst>
                                        <p:tav tm="0">
                                          <p:val>
                                            <p:strVal val="ppt_h"/>
                                          </p:val>
                                        </p:tav>
                                        <p:tav tm="100000">
                                          <p:val>
                                            <p:strVal val="4*ppt_h"/>
                                          </p:val>
                                        </p:tav>
                                      </p:tavLst>
                                    </p:anim>
                                    <p:set>
                                      <p:cBhvr>
                                        <p:cTn id="199" dur="1" fill="hold">
                                          <p:stCondLst>
                                            <p:cond delay="499"/>
                                          </p:stCondLst>
                                        </p:cTn>
                                        <p:tgtEl>
                                          <p:spTgt spid="14"/>
                                        </p:tgtEl>
                                        <p:attrNameLst>
                                          <p:attrName>style.visibility</p:attrName>
                                        </p:attrNameLst>
                                      </p:cBhvr>
                                      <p:to>
                                        <p:strVal val="hidden"/>
                                      </p:to>
                                    </p:set>
                                  </p:childTnLst>
                                </p:cTn>
                              </p:par>
                              <p:par>
                                <p:cTn id="200" presetID="23" presetClass="exit" presetSubtype="16" fill="hold" grpId="2" nodeType="withEffect">
                                  <p:stCondLst>
                                    <p:cond delay="0"/>
                                  </p:stCondLst>
                                  <p:childTnLst>
                                    <p:anim calcmode="lin" valueType="num">
                                      <p:cBhvr>
                                        <p:cTn id="201" dur="500"/>
                                        <p:tgtEl>
                                          <p:spTgt spid="9"/>
                                        </p:tgtEl>
                                        <p:attrNameLst>
                                          <p:attrName>ppt_w</p:attrName>
                                        </p:attrNameLst>
                                      </p:cBhvr>
                                      <p:tavLst>
                                        <p:tav tm="0">
                                          <p:val>
                                            <p:strVal val="ppt_w"/>
                                          </p:val>
                                        </p:tav>
                                        <p:tav tm="100000">
                                          <p:val>
                                            <p:strVal val="4*ppt_w"/>
                                          </p:val>
                                        </p:tav>
                                      </p:tavLst>
                                    </p:anim>
                                    <p:anim calcmode="lin" valueType="num">
                                      <p:cBhvr>
                                        <p:cTn id="202" dur="500"/>
                                        <p:tgtEl>
                                          <p:spTgt spid="9"/>
                                        </p:tgtEl>
                                        <p:attrNameLst>
                                          <p:attrName>ppt_h</p:attrName>
                                        </p:attrNameLst>
                                      </p:cBhvr>
                                      <p:tavLst>
                                        <p:tav tm="0">
                                          <p:val>
                                            <p:strVal val="ppt_h"/>
                                          </p:val>
                                        </p:tav>
                                        <p:tav tm="100000">
                                          <p:val>
                                            <p:strVal val="4*ppt_h"/>
                                          </p:val>
                                        </p:tav>
                                      </p:tavLst>
                                    </p:anim>
                                    <p:set>
                                      <p:cBhvr>
                                        <p:cTn id="203" dur="1" fill="hold">
                                          <p:stCondLst>
                                            <p:cond delay="499"/>
                                          </p:stCondLst>
                                        </p:cTn>
                                        <p:tgtEl>
                                          <p:spTgt spid="9"/>
                                        </p:tgtEl>
                                        <p:attrNameLst>
                                          <p:attrName>style.visibility</p:attrName>
                                        </p:attrNameLst>
                                      </p:cBhvr>
                                      <p:to>
                                        <p:strVal val="hidden"/>
                                      </p:to>
                                    </p:set>
                                  </p:childTnLst>
                                </p:cTn>
                              </p:par>
                              <p:par>
                                <p:cTn id="204" presetID="23" presetClass="exit" presetSubtype="16" fill="hold" grpId="2" nodeType="withEffect">
                                  <p:stCondLst>
                                    <p:cond delay="0"/>
                                  </p:stCondLst>
                                  <p:childTnLst>
                                    <p:anim calcmode="lin" valueType="num">
                                      <p:cBhvr>
                                        <p:cTn id="205" dur="500"/>
                                        <p:tgtEl>
                                          <p:spTgt spid="8"/>
                                        </p:tgtEl>
                                        <p:attrNameLst>
                                          <p:attrName>ppt_w</p:attrName>
                                        </p:attrNameLst>
                                      </p:cBhvr>
                                      <p:tavLst>
                                        <p:tav tm="0">
                                          <p:val>
                                            <p:strVal val="ppt_w"/>
                                          </p:val>
                                        </p:tav>
                                        <p:tav tm="100000">
                                          <p:val>
                                            <p:strVal val="4*ppt_w"/>
                                          </p:val>
                                        </p:tav>
                                      </p:tavLst>
                                    </p:anim>
                                    <p:anim calcmode="lin" valueType="num">
                                      <p:cBhvr>
                                        <p:cTn id="206" dur="500"/>
                                        <p:tgtEl>
                                          <p:spTgt spid="8"/>
                                        </p:tgtEl>
                                        <p:attrNameLst>
                                          <p:attrName>ppt_h</p:attrName>
                                        </p:attrNameLst>
                                      </p:cBhvr>
                                      <p:tavLst>
                                        <p:tav tm="0">
                                          <p:val>
                                            <p:strVal val="ppt_h"/>
                                          </p:val>
                                        </p:tav>
                                        <p:tav tm="100000">
                                          <p:val>
                                            <p:strVal val="4*ppt_h"/>
                                          </p:val>
                                        </p:tav>
                                      </p:tavLst>
                                    </p:anim>
                                    <p:set>
                                      <p:cBhvr>
                                        <p:cTn id="207" dur="1" fill="hold">
                                          <p:stCondLst>
                                            <p:cond delay="499"/>
                                          </p:stCondLst>
                                        </p:cTn>
                                        <p:tgtEl>
                                          <p:spTgt spid="8"/>
                                        </p:tgtEl>
                                        <p:attrNameLst>
                                          <p:attrName>style.visibility</p:attrName>
                                        </p:attrNameLst>
                                      </p:cBhvr>
                                      <p:to>
                                        <p:strVal val="hidden"/>
                                      </p:to>
                                    </p:set>
                                  </p:childTnLst>
                                </p:cTn>
                              </p:par>
                              <p:par>
                                <p:cTn id="208" presetID="23" presetClass="exit" presetSubtype="16" fill="hold" grpId="2" nodeType="withEffect">
                                  <p:stCondLst>
                                    <p:cond delay="0"/>
                                  </p:stCondLst>
                                  <p:childTnLst>
                                    <p:anim calcmode="lin" valueType="num">
                                      <p:cBhvr>
                                        <p:cTn id="209" dur="500"/>
                                        <p:tgtEl>
                                          <p:spTgt spid="11"/>
                                        </p:tgtEl>
                                        <p:attrNameLst>
                                          <p:attrName>ppt_w</p:attrName>
                                        </p:attrNameLst>
                                      </p:cBhvr>
                                      <p:tavLst>
                                        <p:tav tm="0">
                                          <p:val>
                                            <p:strVal val="ppt_w"/>
                                          </p:val>
                                        </p:tav>
                                        <p:tav tm="100000">
                                          <p:val>
                                            <p:strVal val="4*ppt_w"/>
                                          </p:val>
                                        </p:tav>
                                      </p:tavLst>
                                    </p:anim>
                                    <p:anim calcmode="lin" valueType="num">
                                      <p:cBhvr>
                                        <p:cTn id="210" dur="500"/>
                                        <p:tgtEl>
                                          <p:spTgt spid="11"/>
                                        </p:tgtEl>
                                        <p:attrNameLst>
                                          <p:attrName>ppt_h</p:attrName>
                                        </p:attrNameLst>
                                      </p:cBhvr>
                                      <p:tavLst>
                                        <p:tav tm="0">
                                          <p:val>
                                            <p:strVal val="ppt_h"/>
                                          </p:val>
                                        </p:tav>
                                        <p:tav tm="100000">
                                          <p:val>
                                            <p:strVal val="4*ppt_h"/>
                                          </p:val>
                                        </p:tav>
                                      </p:tavLst>
                                    </p:anim>
                                    <p:set>
                                      <p:cBhvr>
                                        <p:cTn id="211" dur="1" fill="hold">
                                          <p:stCondLst>
                                            <p:cond delay="499"/>
                                          </p:stCondLst>
                                        </p:cTn>
                                        <p:tgtEl>
                                          <p:spTgt spid="11"/>
                                        </p:tgtEl>
                                        <p:attrNameLst>
                                          <p:attrName>style.visibility</p:attrName>
                                        </p:attrNameLst>
                                      </p:cBhvr>
                                      <p:to>
                                        <p:strVal val="hidden"/>
                                      </p:to>
                                    </p:set>
                                  </p:childTnLst>
                                </p:cTn>
                              </p:par>
                              <p:par>
                                <p:cTn id="212" presetID="23" presetClass="exit" presetSubtype="16" fill="hold" grpId="2" nodeType="withEffect">
                                  <p:stCondLst>
                                    <p:cond delay="0"/>
                                  </p:stCondLst>
                                  <p:childTnLst>
                                    <p:anim calcmode="lin" valueType="num">
                                      <p:cBhvr>
                                        <p:cTn id="213" dur="500"/>
                                        <p:tgtEl>
                                          <p:spTgt spid="10"/>
                                        </p:tgtEl>
                                        <p:attrNameLst>
                                          <p:attrName>ppt_w</p:attrName>
                                        </p:attrNameLst>
                                      </p:cBhvr>
                                      <p:tavLst>
                                        <p:tav tm="0">
                                          <p:val>
                                            <p:strVal val="ppt_w"/>
                                          </p:val>
                                        </p:tav>
                                        <p:tav tm="100000">
                                          <p:val>
                                            <p:strVal val="4*ppt_w"/>
                                          </p:val>
                                        </p:tav>
                                      </p:tavLst>
                                    </p:anim>
                                    <p:anim calcmode="lin" valueType="num">
                                      <p:cBhvr>
                                        <p:cTn id="214" dur="500"/>
                                        <p:tgtEl>
                                          <p:spTgt spid="10"/>
                                        </p:tgtEl>
                                        <p:attrNameLst>
                                          <p:attrName>ppt_h</p:attrName>
                                        </p:attrNameLst>
                                      </p:cBhvr>
                                      <p:tavLst>
                                        <p:tav tm="0">
                                          <p:val>
                                            <p:strVal val="ppt_h"/>
                                          </p:val>
                                        </p:tav>
                                        <p:tav tm="100000">
                                          <p:val>
                                            <p:strVal val="4*ppt_h"/>
                                          </p:val>
                                        </p:tav>
                                      </p:tavLst>
                                    </p:anim>
                                    <p:set>
                                      <p:cBhvr>
                                        <p:cTn id="215" dur="1" fill="hold">
                                          <p:stCondLst>
                                            <p:cond delay="499"/>
                                          </p:stCondLst>
                                        </p:cTn>
                                        <p:tgtEl>
                                          <p:spTgt spid="10"/>
                                        </p:tgtEl>
                                        <p:attrNameLst>
                                          <p:attrName>style.visibility</p:attrName>
                                        </p:attrNameLst>
                                      </p:cBhvr>
                                      <p:to>
                                        <p:strVal val="hidden"/>
                                      </p:to>
                                    </p:set>
                                  </p:childTnLst>
                                </p:cTn>
                              </p:par>
                              <p:par>
                                <p:cTn id="216" presetID="23" presetClass="exit" presetSubtype="16" fill="hold" grpId="2" nodeType="withEffect">
                                  <p:stCondLst>
                                    <p:cond delay="0"/>
                                  </p:stCondLst>
                                  <p:childTnLst>
                                    <p:anim calcmode="lin" valueType="num">
                                      <p:cBhvr>
                                        <p:cTn id="217" dur="500"/>
                                        <p:tgtEl>
                                          <p:spTgt spid="13"/>
                                        </p:tgtEl>
                                        <p:attrNameLst>
                                          <p:attrName>ppt_w</p:attrName>
                                        </p:attrNameLst>
                                      </p:cBhvr>
                                      <p:tavLst>
                                        <p:tav tm="0">
                                          <p:val>
                                            <p:strVal val="ppt_w"/>
                                          </p:val>
                                        </p:tav>
                                        <p:tav tm="100000">
                                          <p:val>
                                            <p:strVal val="4*ppt_w"/>
                                          </p:val>
                                        </p:tav>
                                      </p:tavLst>
                                    </p:anim>
                                    <p:anim calcmode="lin" valueType="num">
                                      <p:cBhvr>
                                        <p:cTn id="218" dur="500"/>
                                        <p:tgtEl>
                                          <p:spTgt spid="13"/>
                                        </p:tgtEl>
                                        <p:attrNameLst>
                                          <p:attrName>ppt_h</p:attrName>
                                        </p:attrNameLst>
                                      </p:cBhvr>
                                      <p:tavLst>
                                        <p:tav tm="0">
                                          <p:val>
                                            <p:strVal val="ppt_h"/>
                                          </p:val>
                                        </p:tav>
                                        <p:tav tm="100000">
                                          <p:val>
                                            <p:strVal val="4*ppt_h"/>
                                          </p:val>
                                        </p:tav>
                                      </p:tavLst>
                                    </p:anim>
                                    <p:set>
                                      <p:cBhvr>
                                        <p:cTn id="219" dur="1" fill="hold">
                                          <p:stCondLst>
                                            <p:cond delay="499"/>
                                          </p:stCondLst>
                                        </p:cTn>
                                        <p:tgtEl>
                                          <p:spTgt spid="13"/>
                                        </p:tgtEl>
                                        <p:attrNameLst>
                                          <p:attrName>style.visibility</p:attrName>
                                        </p:attrNameLst>
                                      </p:cBhvr>
                                      <p:to>
                                        <p:strVal val="hidden"/>
                                      </p:to>
                                    </p:set>
                                  </p:childTnLst>
                                </p:cTn>
                              </p:par>
                              <p:par>
                                <p:cTn id="220" presetID="23" presetClass="exit" presetSubtype="16" fill="hold" grpId="2" nodeType="withEffect">
                                  <p:stCondLst>
                                    <p:cond delay="0"/>
                                  </p:stCondLst>
                                  <p:childTnLst>
                                    <p:anim calcmode="lin" valueType="num">
                                      <p:cBhvr>
                                        <p:cTn id="221" dur="500"/>
                                        <p:tgtEl>
                                          <p:spTgt spid="12"/>
                                        </p:tgtEl>
                                        <p:attrNameLst>
                                          <p:attrName>ppt_w</p:attrName>
                                        </p:attrNameLst>
                                      </p:cBhvr>
                                      <p:tavLst>
                                        <p:tav tm="0">
                                          <p:val>
                                            <p:strVal val="ppt_w"/>
                                          </p:val>
                                        </p:tav>
                                        <p:tav tm="100000">
                                          <p:val>
                                            <p:strVal val="4*ppt_w"/>
                                          </p:val>
                                        </p:tav>
                                      </p:tavLst>
                                    </p:anim>
                                    <p:anim calcmode="lin" valueType="num">
                                      <p:cBhvr>
                                        <p:cTn id="222" dur="500"/>
                                        <p:tgtEl>
                                          <p:spTgt spid="12"/>
                                        </p:tgtEl>
                                        <p:attrNameLst>
                                          <p:attrName>ppt_h</p:attrName>
                                        </p:attrNameLst>
                                      </p:cBhvr>
                                      <p:tavLst>
                                        <p:tav tm="0">
                                          <p:val>
                                            <p:strVal val="ppt_h"/>
                                          </p:val>
                                        </p:tav>
                                        <p:tav tm="100000">
                                          <p:val>
                                            <p:strVal val="4*ppt_h"/>
                                          </p:val>
                                        </p:tav>
                                      </p:tavLst>
                                    </p:anim>
                                    <p:set>
                                      <p:cBhvr>
                                        <p:cTn id="223" dur="1" fill="hold">
                                          <p:stCondLst>
                                            <p:cond delay="499"/>
                                          </p:stCondLst>
                                        </p:cTn>
                                        <p:tgtEl>
                                          <p:spTgt spid="12"/>
                                        </p:tgtEl>
                                        <p:attrNameLst>
                                          <p:attrName>style.visibility</p:attrName>
                                        </p:attrNameLst>
                                      </p:cBhvr>
                                      <p:to>
                                        <p:strVal val="hidden"/>
                                      </p:to>
                                    </p:set>
                                  </p:childTnLst>
                                </p:cTn>
                              </p:par>
                              <p:par>
                                <p:cTn id="224" presetID="23" presetClass="exit" presetSubtype="16" fill="hold" grpId="2" nodeType="withEffect">
                                  <p:stCondLst>
                                    <p:cond delay="0"/>
                                  </p:stCondLst>
                                  <p:childTnLst>
                                    <p:anim calcmode="lin" valueType="num">
                                      <p:cBhvr>
                                        <p:cTn id="225" dur="500"/>
                                        <p:tgtEl>
                                          <p:spTgt spid="7"/>
                                        </p:tgtEl>
                                        <p:attrNameLst>
                                          <p:attrName>ppt_w</p:attrName>
                                        </p:attrNameLst>
                                      </p:cBhvr>
                                      <p:tavLst>
                                        <p:tav tm="0">
                                          <p:val>
                                            <p:strVal val="ppt_w"/>
                                          </p:val>
                                        </p:tav>
                                        <p:tav tm="100000">
                                          <p:val>
                                            <p:strVal val="4*ppt_w"/>
                                          </p:val>
                                        </p:tav>
                                      </p:tavLst>
                                    </p:anim>
                                    <p:anim calcmode="lin" valueType="num">
                                      <p:cBhvr>
                                        <p:cTn id="226" dur="500"/>
                                        <p:tgtEl>
                                          <p:spTgt spid="7"/>
                                        </p:tgtEl>
                                        <p:attrNameLst>
                                          <p:attrName>ppt_h</p:attrName>
                                        </p:attrNameLst>
                                      </p:cBhvr>
                                      <p:tavLst>
                                        <p:tav tm="0">
                                          <p:val>
                                            <p:strVal val="ppt_h"/>
                                          </p:val>
                                        </p:tav>
                                        <p:tav tm="100000">
                                          <p:val>
                                            <p:strVal val="4*ppt_h"/>
                                          </p:val>
                                        </p:tav>
                                      </p:tavLst>
                                    </p:anim>
                                    <p:set>
                                      <p:cBhvr>
                                        <p:cTn id="227" dur="1" fill="hold">
                                          <p:stCondLst>
                                            <p:cond delay="499"/>
                                          </p:stCondLst>
                                        </p:cTn>
                                        <p:tgtEl>
                                          <p:spTgt spid="7"/>
                                        </p:tgtEl>
                                        <p:attrNameLst>
                                          <p:attrName>style.visibility</p:attrName>
                                        </p:attrNameLst>
                                      </p:cBhvr>
                                      <p:to>
                                        <p:strVal val="hidden"/>
                                      </p:to>
                                    </p:set>
                                  </p:childTnLst>
                                </p:cTn>
                              </p:par>
                              <p:par>
                                <p:cTn id="228" presetID="23" presetClass="exit" presetSubtype="16" fill="hold" grpId="2" nodeType="withEffect">
                                  <p:stCondLst>
                                    <p:cond delay="0"/>
                                  </p:stCondLst>
                                  <p:childTnLst>
                                    <p:anim calcmode="lin" valueType="num">
                                      <p:cBhvr>
                                        <p:cTn id="229" dur="500"/>
                                        <p:tgtEl>
                                          <p:spTgt spid="6"/>
                                        </p:tgtEl>
                                        <p:attrNameLst>
                                          <p:attrName>ppt_w</p:attrName>
                                        </p:attrNameLst>
                                      </p:cBhvr>
                                      <p:tavLst>
                                        <p:tav tm="0">
                                          <p:val>
                                            <p:strVal val="ppt_w"/>
                                          </p:val>
                                        </p:tav>
                                        <p:tav tm="100000">
                                          <p:val>
                                            <p:strVal val="4*ppt_w"/>
                                          </p:val>
                                        </p:tav>
                                      </p:tavLst>
                                    </p:anim>
                                    <p:anim calcmode="lin" valueType="num">
                                      <p:cBhvr>
                                        <p:cTn id="230" dur="500"/>
                                        <p:tgtEl>
                                          <p:spTgt spid="6"/>
                                        </p:tgtEl>
                                        <p:attrNameLst>
                                          <p:attrName>ppt_h</p:attrName>
                                        </p:attrNameLst>
                                      </p:cBhvr>
                                      <p:tavLst>
                                        <p:tav tm="0">
                                          <p:val>
                                            <p:strVal val="ppt_h"/>
                                          </p:val>
                                        </p:tav>
                                        <p:tav tm="100000">
                                          <p:val>
                                            <p:strVal val="4*ppt_h"/>
                                          </p:val>
                                        </p:tav>
                                      </p:tavLst>
                                    </p:anim>
                                    <p:set>
                                      <p:cBhvr>
                                        <p:cTn id="2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5" grpId="0"/>
      <p:bldP spid="5" grpId="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90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4"/>
          <p:cNvSpPr>
            <a:spLocks noChangeArrowheads="1"/>
          </p:cNvSpPr>
          <p:nvPr/>
        </p:nvSpPr>
        <p:spPr bwMode="auto">
          <a:xfrm>
            <a:off x="1380281" y="457200"/>
            <a:ext cx="639211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flat" dir="tl"/>
            </a:scene3d>
            <a:sp3d extrusionH="114300" contourW="25400">
              <a:bevelT w="190500" h="190500"/>
              <a:bevelB w="190500" h="190500"/>
              <a:contourClr>
                <a:srgbClr val="FFFF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glow rad="38100">
                    <a:srgbClr val="0070C0"/>
                  </a:glow>
                  <a:outerShdw blurRad="76200" dist="50800" dir="5400000" algn="tl" rotWithShape="0">
                    <a:srgbClr val="000000">
                      <a:alpha val="65000"/>
                    </a:srgbClr>
                  </a:outerShdw>
                </a:effectLst>
                <a:latin typeface="Calibri" panose="020F0502020204030204" pitchFamily="34" charset="0"/>
              </a:rPr>
              <a:t>Liberty’s Cloak </a:t>
            </a:r>
            <a:endParaRPr lang="en-US" sz="8000" b="1" i="1" spc="50" dirty="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glow rad="38100">
                  <a:srgbClr val="0070C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1143000" y="4572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metal">
              <a:bevelT w="25400" h="55880"/>
              <a:bevelB w="38100" h="381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5" name="Rectangle 4"/>
          <p:cNvSpPr>
            <a:spLocks noChangeArrowheads="1"/>
          </p:cNvSpPr>
          <p:nvPr/>
        </p:nvSpPr>
        <p:spPr bwMode="auto">
          <a:xfrm>
            <a:off x="1448598" y="2220310"/>
            <a:ext cx="639211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ButtonPour">
              <a:avLst/>
            </a:prstTxWarp>
            <a:scene3d>
              <a:camera prst="orthographicFront"/>
              <a:lightRig rig="flat" dir="tl"/>
            </a:scene3d>
            <a:sp3d extrusionH="114300" contourW="25400">
              <a:bevelT w="190500" h="190500"/>
              <a:bevelB w="190500" h="190500"/>
              <a:contourClr>
                <a:srgbClr val="FFFF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solidFill>
                  <a:srgbClr val="FFC000"/>
                </a:solidFill>
                <a:effectLst>
                  <a:glow rad="38100">
                    <a:srgbClr val="0070C0"/>
                  </a:glow>
                  <a:outerShdw blurRad="76200" dist="50800" dir="5400000" algn="tl" rotWithShape="0">
                    <a:srgbClr val="000000">
                      <a:alpha val="65000"/>
                    </a:srgbClr>
                  </a:outerShdw>
                </a:effectLst>
                <a:latin typeface="Calibri" panose="020F0502020204030204" pitchFamily="34" charset="0"/>
              </a:rPr>
              <a:t>Part</a:t>
            </a:r>
          </a:p>
          <a:p>
            <a:pPr algn="ctr"/>
            <a:r>
              <a:rPr lang="en-US" sz="8000" b="1" spc="50" dirty="0">
                <a:ln w="11430"/>
                <a:solidFill>
                  <a:srgbClr val="FFC000"/>
                </a:solidFill>
                <a:effectLst>
                  <a:glow rad="38100">
                    <a:srgbClr val="0070C0"/>
                  </a:glow>
                  <a:outerShdw blurRad="76200" dist="50800" dir="5400000" algn="tl" rotWithShape="0">
                    <a:srgbClr val="000000">
                      <a:alpha val="65000"/>
                    </a:srgbClr>
                  </a:outerShdw>
                </a:effectLst>
                <a:latin typeface="Calibri" panose="020F0502020204030204" pitchFamily="34" charset="0"/>
              </a:rPr>
              <a:t>II</a:t>
            </a:r>
          </a:p>
        </p:txBody>
      </p:sp>
      <p:sp>
        <p:nvSpPr>
          <p:cNvPr id="6" name="Rectangle 12"/>
          <p:cNvSpPr>
            <a:spLocks noChangeArrowheads="1"/>
          </p:cNvSpPr>
          <p:nvPr/>
        </p:nvSpPr>
        <p:spPr bwMode="auto">
          <a:xfrm>
            <a:off x="4648200" y="4572000"/>
            <a:ext cx="3810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contourW="25400" prstMaterial="metal">
              <a:bevelT w="25400" h="55880"/>
              <a:bevelB w="38100" h="381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June 19,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98501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56" presetClass="entr" presetSubtype="0" fill="hold" grpId="0" nodeType="withEffect">
                                  <p:stCondLst>
                                    <p:cond delay="75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500" autoRev="1" fill="hold">
                                          <p:stCondLst>
                                            <p:cond delay="0"/>
                                          </p:stCondLst>
                                        </p:cTn>
                                        <p:tgtEl>
                                          <p:spTgt spid="6"/>
                                        </p:tgtEl>
                                        <p:attrNameLst>
                                          <p:attrName>ppt_w</p:attrName>
                                        </p:attrNameLst>
                                      </p:cBhvr>
                                    </p:anim>
                                    <p:anim by="(#ppt_w*0.50)" calcmode="lin" valueType="num">
                                      <p:cBhvr>
                                        <p:cTn id="19" dur="500" decel="50000" autoRev="1" fill="hold">
                                          <p:stCondLst>
                                            <p:cond delay="0"/>
                                          </p:stCondLst>
                                        </p:cTn>
                                        <p:tgtEl>
                                          <p:spTgt spid="6"/>
                                        </p:tgtEl>
                                        <p:attrNameLst>
                                          <p:attrName>ppt_x</p:attrName>
                                        </p:attrNameLst>
                                      </p:cBhvr>
                                    </p:anim>
                                    <p:anim from="(-#ppt_h/2)" to="(#ppt_y)" calcmode="lin" valueType="num">
                                      <p:cBhvr>
                                        <p:cTn id="20" dur="1000" fill="hold">
                                          <p:stCondLst>
                                            <p:cond delay="0"/>
                                          </p:stCondLst>
                                        </p:cTn>
                                        <p:tgtEl>
                                          <p:spTgt spid="6"/>
                                        </p:tgtEl>
                                        <p:attrNameLst>
                                          <p:attrName>ppt_y</p:attrName>
                                        </p:attrNameLst>
                                      </p:cBhvr>
                                    </p:anim>
                                    <p:animRot by="21600000">
                                      <p:cBhvr>
                                        <p:cTn id="21" dur="1000" fill="hold">
                                          <p:stCondLst>
                                            <p:cond delay="0"/>
                                          </p:stCondLst>
                                        </p:cTn>
                                        <p:tgtEl>
                                          <p:spTgt spid="6"/>
                                        </p:tgtEl>
                                        <p:attrNameLst>
                                          <p:attrName>r</p:attrName>
                                        </p:attrNameLst>
                                      </p:cBhvr>
                                    </p:animRot>
                                  </p:childTnLst>
                                </p:cTn>
                              </p:par>
                              <p:par>
                                <p:cTn id="22" presetID="0" presetClass="entr" presetSubtype="0" fill="hold" grpId="0" nodeType="withEffect">
                                  <p:stCondLst>
                                    <p:cond delay="200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750">
                                          <p:stCondLst>
                                            <p:cond delay="0"/>
                                          </p:stCondLst>
                                        </p:cTn>
                                        <p:tgtEl>
                                          <p:spTgt spid="15"/>
                                        </p:tgtEl>
                                      </p:cBhvr>
                                    </p:animEffect>
                                    <p:anim to="" calcmode="lin" valueType="num">
                                      <p:cBhvr>
                                        <p:cTn id="25" dur="75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6" dur="75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6" presetClass="emph" presetSubtype="0" fill="hold" grpId="2" nodeType="withEffect">
                                  <p:stCondLst>
                                    <p:cond delay="0"/>
                                  </p:stCondLst>
                                  <p:childTnLst>
                                    <p:animScale>
                                      <p:cBhvr>
                                        <p:cTn id="35" dur="1000" fill="hold"/>
                                        <p:tgtEl>
                                          <p:spTgt spid="4"/>
                                        </p:tgtEl>
                                      </p:cBhvr>
                                      <p:by x="20000" y="20000"/>
                                    </p:animScale>
                                  </p:childTnLst>
                                </p:cTn>
                              </p:par>
                              <p:par>
                                <p:cTn id="36" presetID="42" presetClass="path" presetSubtype="0" accel="50000" decel="50000" fill="hold" grpId="3" nodeType="withEffect">
                                  <p:stCondLst>
                                    <p:cond delay="0"/>
                                  </p:stCondLst>
                                  <p:childTnLst>
                                    <p:animMotion origin="layout" path="M 2.77778E-6 -2.22222E-6 L 2.77778E-6 0.20394 " pathEditMode="relative" rAng="0" ptsTypes="AA">
                                      <p:cBhvr>
                                        <p:cTn id="37" dur="1000" fill="hold"/>
                                        <p:tgtEl>
                                          <p:spTgt spid="4"/>
                                        </p:tgtEl>
                                        <p:attrNameLst>
                                          <p:attrName>ppt_x</p:attrName>
                                          <p:attrName>ppt_y</p:attrName>
                                        </p:attrNameLst>
                                      </p:cBhvr>
                                      <p:rCtr x="0" y="10185"/>
                                    </p:animMotion>
                                  </p:childTnLst>
                                </p:cTn>
                              </p:par>
                              <p:par>
                                <p:cTn id="38" presetID="9" presetClass="exit" presetSubtype="0" fill="hold" grpId="1" nodeType="withEffect">
                                  <p:stCondLst>
                                    <p:cond delay="50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500"/>
                                  </p:stCondLst>
                                  <p:childTnLst>
                                    <p:animMotion origin="layout" path="M 0 -4.44444E-6 L 0.22378 0.12246 " pathEditMode="relative" rAng="0" ptsTypes="AA">
                                      <p:cBhvr>
                                        <p:cTn id="42" dur="1500" fill="hold"/>
                                        <p:tgtEl>
                                          <p:spTgt spid="5"/>
                                        </p:tgtEl>
                                        <p:attrNameLst>
                                          <p:attrName>ppt_x</p:attrName>
                                          <p:attrName>ppt_y</p:attrName>
                                        </p:attrNameLst>
                                      </p:cBhvr>
                                      <p:rCtr x="11181" y="6111"/>
                                    </p:animMotion>
                                  </p:childTnLst>
                                </p:cTn>
                              </p:par>
                              <p:par>
                                <p:cTn id="43" presetID="15" presetClass="exit" presetSubtype="0" fill="hold" grpId="1" nodeType="withEffect">
                                  <p:stCondLst>
                                    <p:cond delay="750"/>
                                  </p:stCondLst>
                                  <p:iterate type="lt">
                                    <p:tmPct val="0"/>
                                  </p:iterate>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999"/>
                                          </p:stCondLst>
                                        </p:cTn>
                                        <p:tgtEl>
                                          <p:spTgt spid="6"/>
                                        </p:tgtEl>
                                        <p:attrNameLst>
                                          <p:attrName>style.visibility</p:attrName>
                                        </p:attrNameLst>
                                      </p:cBhvr>
                                      <p:to>
                                        <p:strVal val="hidden"/>
                                      </p:to>
                                    </p:set>
                                  </p:childTnLst>
                                </p:cTn>
                              </p:par>
                              <p:par>
                                <p:cTn id="49" presetID="0" presetClass="exit" presetSubtype="0" fill="hold" grpId="1" nodeType="withEffect">
                                  <p:stCondLst>
                                    <p:cond delay="1250"/>
                                  </p:stCondLst>
                                  <p:childTnLst>
                                    <p:set>
                                      <p:cBhvr>
                                        <p:cTn id="50" dur="1" fill="hold">
                                          <p:stCondLst>
                                            <p:cond delay="999"/>
                                          </p:stCondLst>
                                        </p:cTn>
                                        <p:tgtEl>
                                          <p:spTgt spid="15"/>
                                        </p:tgtEl>
                                        <p:attrNameLst>
                                          <p:attrName>style.visibility</p:attrName>
                                        </p:attrNameLst>
                                      </p:cBhvr>
                                      <p:to>
                                        <p:strVal val="hidden"/>
                                      </p:to>
                                    </p:set>
                                    <p:animEffect transition="out" filter="dissolve">
                                      <p:cBhvr>
                                        <p:cTn id="51" dur="1000">
                                          <p:stCondLst>
                                            <p:cond delay="0"/>
                                          </p:stCondLst>
                                        </p:cTn>
                                        <p:tgtEl>
                                          <p:spTgt spid="15"/>
                                        </p:tgtEl>
                                      </p:cBhvr>
                                    </p:animEffect>
                                    <p:anim to="" calcmode="lin" valueType="num">
                                      <p:cBhvr>
                                        <p:cTn id="52"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54" presetID="42" presetClass="path" presetSubtype="0" accel="50000" decel="50000" fill="hold" grpId="2" nodeType="withEffect">
                                  <p:stCondLst>
                                    <p:cond delay="1250"/>
                                  </p:stCondLst>
                                  <p:childTnLst>
                                    <p:animMotion origin="layout" path="M 3.88889E-6 1.85185E-6 L 3.88889E-6 0.05254 " pathEditMode="relative" rAng="0" ptsTypes="AA">
                                      <p:cBhvr>
                                        <p:cTn id="55" dur="1000" fill="hold"/>
                                        <p:tgtEl>
                                          <p:spTgt spid="15"/>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15" grpId="0"/>
      <p:bldP spid="15" grpId="1"/>
      <p:bldP spid="15" grpId="2"/>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sp>
        <p:nvSpPr>
          <p:cNvPr id="3074" name="Rectangle 2"/>
          <p:cNvSpPr>
            <a:spLocks noGrp="1" noChangeArrowheads="1"/>
          </p:cNvSpPr>
          <p:nvPr>
            <p:ph type="title"/>
          </p:nvPr>
        </p:nvSpPr>
        <p:spPr>
          <a:xfrm>
            <a:off x="609600" y="1646238"/>
            <a:ext cx="8001000" cy="3535362"/>
          </a:xfrm>
        </p:spPr>
        <p:txBody>
          <a:bodyPr>
            <a:scene3d>
              <a:camera prst="orthographicFront"/>
              <a:lightRig rig="flat" dir="t"/>
            </a:scene3d>
            <a:sp3d extrusionH="57150" contourW="12700" prstMaterial="metal">
              <a:bevelT w="38100" h="38100"/>
              <a:bevelB w="38100" h="38100"/>
              <a:contourClr>
                <a:srgbClr val="00B050"/>
              </a:contourClr>
            </a:sp3d>
          </a:bodyPr>
          <a:lstStyle/>
          <a:p>
            <a:pPr eaLnBrk="1" hangingPunct="1"/>
            <a:r>
              <a:rPr lang="en-US" altLang="en-US" b="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Stand fast therefore in the liberty by which Christ has made us free, and do not be entangled again with a yoke of bondage.   </a:t>
            </a:r>
            <a:r>
              <a:rPr lang="en-US" altLang="en-US" sz="3200" b="1" i="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Galatians 5:1</a:t>
            </a:r>
            <a:r>
              <a:rPr lang="en-US" altLang="en-US" sz="4000" b="1" i="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solidFill>
                  <a:srgbClr val="92D05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4" name="Rectangle 2"/>
          <p:cNvSpPr txBox="1">
            <a:spLocks noChangeArrowheads="1"/>
          </p:cNvSpPr>
          <p:nvPr/>
        </p:nvSpPr>
        <p:spPr bwMode="auto">
          <a:xfrm>
            <a:off x="152400" y="2209800"/>
            <a:ext cx="244565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92D05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altLang="en-US" sz="3200" b="1" i="1" kern="1200" spc="50" dirty="0">
              <a:ln w="11430"/>
              <a:solidFill>
                <a:srgbClr val="92D050"/>
              </a:soli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p:cNvSpPr txBox="1">
            <a:spLocks noChangeArrowheads="1"/>
          </p:cNvSpPr>
          <p:nvPr/>
        </p:nvSpPr>
        <p:spPr bwMode="auto">
          <a:xfrm>
            <a:off x="5486400" y="35814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noFill/>
                </a:ln>
                <a:solidFill>
                  <a:srgbClr val="92D050"/>
                </a:soli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bondage</a:t>
            </a:r>
            <a:endParaRPr lang="en-US" altLang="en-US" sz="3200" b="1" i="1" kern="1200" spc="50" dirty="0">
              <a:ln w="11430">
                <a:noFill/>
              </a:ln>
              <a:solidFill>
                <a:srgbClr val="92D050"/>
              </a:soli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2">
            <a:extLst>
              <a:ext uri="{FF2B5EF4-FFF2-40B4-BE49-F238E27FC236}">
                <a16:creationId xmlns:a16="http://schemas.microsoft.com/office/drawing/2014/main" id="{79BFC670-E39C-48F6-8B4F-59B0C3A3CB1A}"/>
              </a:ext>
            </a:extLst>
          </p:cNvPr>
          <p:cNvSpPr txBox="1">
            <a:spLocks noChangeArrowheads="1"/>
          </p:cNvSpPr>
          <p:nvPr/>
        </p:nvSpPr>
        <p:spPr bwMode="auto">
          <a:xfrm>
            <a:off x="1227551" y="1708322"/>
            <a:ext cx="1864694" cy="78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Stand</a:t>
            </a:r>
            <a:endParaRPr kumimoji="0" lang="en-US" altLang="en-US" sz="45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169908C-EFDC-4CB2-8665-164B8A61ABA8}"/>
              </a:ext>
            </a:extLst>
          </p:cNvPr>
          <p:cNvSpPr txBox="1">
            <a:spLocks noChangeArrowheads="1"/>
          </p:cNvSpPr>
          <p:nvPr/>
        </p:nvSpPr>
        <p:spPr bwMode="auto">
          <a:xfrm>
            <a:off x="2204580" y="2384727"/>
            <a:ext cx="1013025" cy="77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a:t>
            </a:r>
            <a:endParaRPr kumimoji="0" lang="en-US" altLang="en-US" sz="45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8A7D520-749D-4915-8F18-A22C4C425091}"/>
              </a:ext>
            </a:extLst>
          </p:cNvPr>
          <p:cNvSpPr txBox="1">
            <a:spLocks noChangeArrowheads="1"/>
          </p:cNvSpPr>
          <p:nvPr/>
        </p:nvSpPr>
        <p:spPr bwMode="auto">
          <a:xfrm>
            <a:off x="4384109" y="2396613"/>
            <a:ext cx="1974904" cy="74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5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SpotlightShape1_rendered">
            <a:extLst>
              <a:ext uri="{FF2B5EF4-FFF2-40B4-BE49-F238E27FC236}">
                <a16:creationId xmlns:a16="http://schemas.microsoft.com/office/drawing/2014/main" id="{CE224F51-F155-492E-8CC4-CED3CF7CB4E0}"/>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4.81481E-6 L -0.22136 -0.28612 " pathEditMode="relative" rAng="0" ptsTypes="AA">
                                      <p:cBhvr>
                                        <p:cTn id="10" dur="1000" spd="-100000" fill="hold"/>
                                        <p:tgtEl>
                                          <p:spTgt spid="3074"/>
                                        </p:tgtEl>
                                        <p:attrNameLst>
                                          <p:attrName>ppt_x</p:attrName>
                                          <p:attrName>ppt_y</p:attrName>
                                        </p:attrNameLst>
                                      </p:cBhvr>
                                      <p:rCtr x="-11076" y="-14306"/>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ntr" presetSubtype="0" fill="hold" grpId="0" nodeType="withEffect">
                                  <p:stCondLst>
                                    <p:cond delay="25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0" presetClass="path" presetSubtype="0" accel="50000" decel="50000" fill="hold" grpId="1" nodeType="withEffect">
                                  <p:stCondLst>
                                    <p:cond delay="250"/>
                                  </p:stCondLst>
                                  <p:childTnLst>
                                    <p:animMotion origin="layout" path="M 0 0 L 0.125 -0.18871 " pathEditMode="relative" ptsTypes="AA">
                                      <p:cBhvr>
                                        <p:cTn id="46" dur="2000" fill="hold"/>
                                        <p:tgtEl>
                                          <p:spTgt spid="4"/>
                                        </p:tgtEl>
                                        <p:attrNameLst>
                                          <p:attrName>ppt_x</p:attrName>
                                          <p:attrName>ppt_y</p:attrName>
                                        </p:attrNameLst>
                                      </p:cBhvr>
                                    </p:animMotion>
                                  </p:childTnLst>
                                </p:cTn>
                              </p:par>
                              <p:par>
                                <p:cTn id="47" presetID="10" presetClass="exit" presetSubtype="0" fill="hold" grpId="1" nodeType="withEffect">
                                  <p:stCondLst>
                                    <p:cond delay="25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3" presetClass="emph" presetSubtype="2" fill="hold" grpId="1" nodeType="withEffect">
                                  <p:stCondLst>
                                    <p:cond delay="250"/>
                                  </p:stCondLst>
                                  <p:childTnLst>
                                    <p:animClr clrSpc="rgb" dir="cw">
                                      <p:cBhvr override="childStyle">
                                        <p:cTn id="51" dur="1000" fill="hold"/>
                                        <p:tgtEl>
                                          <p:spTgt spid="5"/>
                                        </p:tgtEl>
                                        <p:attrNameLst>
                                          <p:attrName>style.color</p:attrName>
                                        </p:attrNameLst>
                                      </p:cBhvr>
                                      <p:to>
                                        <a:schemeClr val="tx1"/>
                                      </p:to>
                                    </p:animClr>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2" nodeType="clickEffect">
                                  <p:stCondLst>
                                    <p:cond delay="0"/>
                                  </p:stCondLst>
                                  <p:childTnLst>
                                    <p:anim calcmode="lin" valueType="num">
                                      <p:cBhvr additive="base">
                                        <p:cTn id="55" dur="750"/>
                                        <p:tgtEl>
                                          <p:spTgt spid="5"/>
                                        </p:tgtEl>
                                        <p:attrNameLst>
                                          <p:attrName>ppt_x</p:attrName>
                                        </p:attrNameLst>
                                      </p:cBhvr>
                                      <p:tavLst>
                                        <p:tav tm="0">
                                          <p:val>
                                            <p:strVal val="ppt_x"/>
                                          </p:val>
                                        </p:tav>
                                        <p:tav tm="100000">
                                          <p:val>
                                            <p:strVal val="ppt_x"/>
                                          </p:val>
                                        </p:tav>
                                      </p:tavLst>
                                    </p:anim>
                                    <p:anim calcmode="lin" valueType="num">
                                      <p:cBhvr additive="base">
                                        <p:cTn id="56" dur="750"/>
                                        <p:tgtEl>
                                          <p:spTgt spid="5"/>
                                        </p:tgtEl>
                                        <p:attrNameLst>
                                          <p:attrName>ppt_y</p:attrName>
                                        </p:attrNameLst>
                                      </p:cBhvr>
                                      <p:tavLst>
                                        <p:tav tm="0">
                                          <p:val>
                                            <p:strVal val="ppt_y"/>
                                          </p:val>
                                        </p:tav>
                                        <p:tav tm="100000">
                                          <p:val>
                                            <p:strVal val="1+ppt_h/2"/>
                                          </p:val>
                                        </p:tav>
                                      </p:tavLst>
                                    </p:anim>
                                    <p:set>
                                      <p:cBhvr>
                                        <p:cTn id="57" dur="1" fill="hold">
                                          <p:stCondLst>
                                            <p:cond delay="749"/>
                                          </p:stCondLst>
                                        </p:cTn>
                                        <p:tgtEl>
                                          <p:spTgt spid="5"/>
                                        </p:tgtEl>
                                        <p:attrNameLst>
                                          <p:attrName>style.visibility</p:attrName>
                                        </p:attrNameLst>
                                      </p:cBhvr>
                                      <p:to>
                                        <p:strVal val="hidden"/>
                                      </p:to>
                                    </p:set>
                                  </p:childTnLst>
                                </p:cTn>
                              </p:par>
                              <p:par>
                                <p:cTn id="58" presetID="17" presetClass="exit" presetSubtype="10" fill="hold" grpId="3" nodeType="withEffect">
                                  <p:stCondLst>
                                    <p:cond delay="0"/>
                                  </p:stCondLst>
                                  <p:childTnLst>
                                    <p:anim calcmode="lin" valueType="num">
                                      <p:cBhvr>
                                        <p:cTn id="59" dur="750"/>
                                        <p:tgtEl>
                                          <p:spTgt spid="5"/>
                                        </p:tgtEl>
                                        <p:attrNameLst>
                                          <p:attrName>ppt_w</p:attrName>
                                        </p:attrNameLst>
                                      </p:cBhvr>
                                      <p:tavLst>
                                        <p:tav tm="0">
                                          <p:val>
                                            <p:strVal val="ppt_w"/>
                                          </p:val>
                                        </p:tav>
                                        <p:tav tm="100000">
                                          <p:val>
                                            <p:fltVal val="0"/>
                                          </p:val>
                                        </p:tav>
                                      </p:tavLst>
                                    </p:anim>
                                    <p:anim calcmode="lin" valueType="num">
                                      <p:cBhvr>
                                        <p:cTn id="60" dur="750"/>
                                        <p:tgtEl>
                                          <p:spTgt spid="5"/>
                                        </p:tgtEl>
                                        <p:attrNameLst>
                                          <p:attrName>ppt_h</p:attrName>
                                        </p:attrNameLst>
                                      </p:cBhvr>
                                      <p:tavLst>
                                        <p:tav tm="0">
                                          <p:val>
                                            <p:strVal val="ppt_h"/>
                                          </p:val>
                                        </p:tav>
                                        <p:tav tm="100000">
                                          <p:val>
                                            <p:strVal val="ppt_h"/>
                                          </p:val>
                                        </p:tav>
                                      </p:tavLst>
                                    </p:anim>
                                    <p:set>
                                      <p:cBhvr>
                                        <p:cTn id="6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0"/>
      <p:bldP spid="5" grpId="1"/>
      <p:bldP spid="5" grpId="2"/>
      <p:bldP spid="5" grpId="3"/>
      <p:bldP spid="11" grpId="0"/>
      <p:bldP spid="11" grpId="1"/>
      <p:bldP spid="12" grpId="0"/>
      <p:bldP spid="12" grpId="1"/>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795" r="4705"/>
          <a:stretch/>
        </p:blipFill>
        <p:spPr>
          <a:xfrm>
            <a:off x="0" y="0"/>
            <a:ext cx="9144000" cy="6858000"/>
          </a:xfrm>
          <a:prstGeom prst="rect">
            <a:avLst/>
          </a:prstGeom>
        </p:spPr>
      </p:pic>
      <p:sp>
        <p:nvSpPr>
          <p:cNvPr id="6" name="Title 1"/>
          <p:cNvSpPr txBox="1">
            <a:spLocks/>
          </p:cNvSpPr>
          <p:nvPr/>
        </p:nvSpPr>
        <p:spPr>
          <a:xfrm>
            <a:off x="4773168" y="3401568"/>
            <a:ext cx="3733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0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2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85800" y="1417638"/>
            <a:ext cx="7772400" cy="3687762"/>
          </a:xfrm>
        </p:spPr>
        <p:txBody>
          <a:bodyPr>
            <a:scene3d>
              <a:camera prst="orthographicFront"/>
              <a:lightRig rig="flat" dir="t"/>
            </a:scene3d>
            <a:sp3d extrusionH="57150" contourW="12700" prstMaterial="metal">
              <a:bevelT w="38100" h="38100"/>
              <a:bevelB w="38100" h="38100"/>
              <a:contourClr>
                <a:schemeClr val="accent2">
                  <a:lumMod val="75000"/>
                </a:schemeClr>
              </a:contourClr>
            </a:sp3d>
          </a:bodyPr>
          <a:lstStyle/>
          <a:p>
            <a:pPr eaLnBrk="1" hangingPunct="1"/>
            <a:r>
              <a:rPr lang="en-US" altLang="en-US" b="1" kern="1200" spc="50" dirty="0">
                <a:ln w="11430"/>
                <a:solidFill>
                  <a:srgbClr val="3333FF"/>
                </a:solidFill>
                <a:effectLst>
                  <a:glow rad="177800">
                    <a:srgbClr val="8A0000"/>
                  </a:glow>
                </a:effectLst>
                <a:latin typeface="Calibri" panose="020F0502020204030204" pitchFamily="34" charset="0"/>
                <a:ea typeface="+mn-ea"/>
                <a:cs typeface="+mn-cs"/>
              </a:rPr>
              <a:t>For you, brethren, have been called to liberty; only do not use liberty as an opportunity for the flesh, but through love serve one another. </a:t>
            </a:r>
            <a:r>
              <a:rPr lang="en-US" altLang="en-US" sz="3200" b="1" i="1" kern="1200" spc="50" dirty="0">
                <a:ln w="11430"/>
                <a:solidFill>
                  <a:srgbClr val="3333FF"/>
                </a:solidFill>
                <a:effectLst>
                  <a:glow rad="177800">
                    <a:srgbClr val="8A0000"/>
                  </a:glow>
                </a:effectLst>
                <a:latin typeface="Calibri" panose="020F0502020204030204" pitchFamily="34" charset="0"/>
                <a:ea typeface="+mn-ea"/>
                <a:cs typeface="+mn-cs"/>
              </a:rPr>
              <a:t>— Galatians 5:13 </a:t>
            </a:r>
          </a:p>
        </p:txBody>
      </p:sp>
      <p:sp>
        <p:nvSpPr>
          <p:cNvPr id="5" name="Title 1"/>
          <p:cNvSpPr txBox="1">
            <a:spLocks/>
          </p:cNvSpPr>
          <p:nvPr/>
        </p:nvSpPr>
        <p:spPr>
          <a:xfrm>
            <a:off x="228600" y="4059936"/>
            <a:ext cx="2362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2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Rectangle 2"/>
          <p:cNvSpPr txBox="1">
            <a:spLocks noChangeArrowheads="1"/>
          </p:cNvSpPr>
          <p:nvPr/>
        </p:nvSpPr>
        <p:spPr bwMode="auto">
          <a:xfrm>
            <a:off x="685800" y="1417638"/>
            <a:ext cx="7772400"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3333FF"/>
                </a:soli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For you, brethren, have been called to liberty; only do not use liberty as an opportunity for the flesh, but through love serve one another. </a:t>
            </a:r>
            <a:r>
              <a:rPr lang="en-US" altLang="en-US" sz="3200" b="1" i="1" kern="1200" spc="50" dirty="0">
                <a:ln w="11430"/>
                <a:solidFill>
                  <a:srgbClr val="3333FF"/>
                </a:soli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 Galatians 5:13 </a:t>
            </a:r>
          </a:p>
        </p:txBody>
      </p:sp>
      <p:sp>
        <p:nvSpPr>
          <p:cNvPr id="7" name="Rectangle 2"/>
          <p:cNvSpPr txBox="1">
            <a:spLocks noChangeArrowheads="1"/>
          </p:cNvSpPr>
          <p:nvPr/>
        </p:nvSpPr>
        <p:spPr bwMode="auto">
          <a:xfrm>
            <a:off x="1295400" y="9144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92D050"/>
                </a:soli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altLang="en-US" sz="3200" b="1" i="1" kern="1200" spc="50" dirty="0">
              <a:ln w="11430"/>
              <a:solidFill>
                <a:srgbClr val="92D050"/>
              </a:solidFill>
              <a:effectLst>
                <a:glow rad="762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2819400" y="20574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solidFill>
                  <a:srgbClr val="3333FF"/>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p>
        </p:txBody>
      </p:sp>
      <p:sp>
        <p:nvSpPr>
          <p:cNvPr id="10" name="Rectangle 2"/>
          <p:cNvSpPr txBox="1">
            <a:spLocks noChangeArrowheads="1"/>
          </p:cNvSpPr>
          <p:nvPr/>
        </p:nvSpPr>
        <p:spPr bwMode="auto">
          <a:xfrm>
            <a:off x="1524000" y="2743200"/>
            <a:ext cx="243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00B05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solidFill>
                  <a:srgbClr val="92D05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spc="50" dirty="0">
                <a:ln w="11430"/>
                <a:solidFill>
                  <a:srgbClr val="3333FF"/>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p>
        </p:txBody>
      </p:sp>
      <p:sp>
        <p:nvSpPr>
          <p:cNvPr id="11" name="Rectangle 2">
            <a:extLst>
              <a:ext uri="{FF2B5EF4-FFF2-40B4-BE49-F238E27FC236}">
                <a16:creationId xmlns:a16="http://schemas.microsoft.com/office/drawing/2014/main" id="{501869D1-3274-4F61-A6E9-8E66FC478880}"/>
              </a:ext>
            </a:extLst>
          </p:cNvPr>
          <p:cNvSpPr txBox="1">
            <a:spLocks noChangeArrowheads="1"/>
          </p:cNvSpPr>
          <p:nvPr/>
        </p:nvSpPr>
        <p:spPr bwMode="auto">
          <a:xfrm>
            <a:off x="616743" y="4220149"/>
            <a:ext cx="1600939" cy="77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0C1F4DFC-DAA5-4548-B4BB-2DFAEA03B7D2}"/>
              </a:ext>
            </a:extLst>
          </p:cNvPr>
          <p:cNvSpPr txBox="1">
            <a:spLocks noChangeArrowheads="1"/>
          </p:cNvSpPr>
          <p:nvPr/>
        </p:nvSpPr>
        <p:spPr bwMode="auto">
          <a:xfrm>
            <a:off x="5000625" y="3555617"/>
            <a:ext cx="32710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love</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4B8120C-C074-4DB6-981D-AA64FF238997}"/>
              </a:ext>
            </a:extLst>
          </p:cNvPr>
          <p:cNvSpPr txBox="1">
            <a:spLocks noChangeArrowheads="1"/>
          </p:cNvSpPr>
          <p:nvPr/>
        </p:nvSpPr>
        <p:spPr bwMode="auto">
          <a:xfrm>
            <a:off x="7010399" y="3549869"/>
            <a:ext cx="12787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5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0" presetClass="path" presetSubtype="0" accel="50000" decel="50000" fill="hold" grpId="1" nodeType="withEffect">
                                  <p:stCondLst>
                                    <p:cond delay="0"/>
                                  </p:stCondLst>
                                  <p:childTnLst>
                                    <p:animMotion origin="layout" path="M 0 -1.11111E-6 L 0.16285 0.16158 " pathEditMode="relative" rAng="0" ptsTypes="AA">
                                      <p:cBhvr>
                                        <p:cTn id="10" dur="2000" fill="hold"/>
                                        <p:tgtEl>
                                          <p:spTgt spid="7"/>
                                        </p:tgtEl>
                                        <p:attrNameLst>
                                          <p:attrName>ppt_x</p:attrName>
                                          <p:attrName>ppt_y</p:attrName>
                                        </p:attrNameLst>
                                      </p:cBhvr>
                                      <p:rCtr x="8142" y="8079"/>
                                    </p:animMotion>
                                  </p:childTnLst>
                                </p:cTn>
                              </p:par>
                              <p:par>
                                <p:cTn id="11" presetID="3" presetClass="emph" presetSubtype="2" fill="hold" grpId="3" nodeType="withEffect">
                                  <p:stCondLst>
                                    <p:cond delay="0"/>
                                  </p:stCondLst>
                                  <p:childTnLst>
                                    <p:animClr clrSpc="rgb" dir="cw">
                                      <p:cBhvr override="childStyle">
                                        <p:cTn id="12" dur="2000" fill="hold"/>
                                        <p:tgtEl>
                                          <p:spTgt spid="7"/>
                                        </p:tgtEl>
                                        <p:attrNameLst>
                                          <p:attrName>style.color</p:attrName>
                                        </p:attrNameLst>
                                      </p:cBhvr>
                                      <p:to>
                                        <a:srgbClr val="3333FF"/>
                                      </p:to>
                                    </p:animClr>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barn(inVertical)">
                                      <p:cBhvr>
                                        <p:cTn id="16" dur="500"/>
                                        <p:tgtEl>
                                          <p:spTgt spid="30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1750"/>
                                        <p:tgtEl>
                                          <p:spTgt spid="4"/>
                                        </p:tgtEl>
                                      </p:cBhvr>
                                    </p:animEffect>
                                  </p:childTnLst>
                                </p:cTn>
                              </p:par>
                            </p:childTnLst>
                          </p:cTn>
                        </p:par>
                        <p:par>
                          <p:cTn id="20" fill="hold">
                            <p:stCondLst>
                              <p:cond delay="3750"/>
                            </p:stCondLst>
                            <p:childTnLst>
                              <p:par>
                                <p:cTn id="21" presetID="10" presetClass="exit" presetSubtype="0" fill="hold" grpId="4" nodeType="afterEffect">
                                  <p:stCondLst>
                                    <p:cond delay="0"/>
                                  </p:stCondLst>
                                  <p:childTnLst>
                                    <p:animEffect transition="out" filter="fade">
                                      <p:cBhvr>
                                        <p:cTn id="22" dur="250"/>
                                        <p:tgtEl>
                                          <p:spTgt spid="7"/>
                                        </p:tgtEl>
                                      </p:cBhvr>
                                    </p:animEffect>
                                    <p:set>
                                      <p:cBhvr>
                                        <p:cTn id="23" dur="1" fill="hold">
                                          <p:stCondLst>
                                            <p:cond delay="24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00"/>
                            </p:stCondLst>
                            <p:childTnLst>
                              <p:par>
                                <p:cTn id="45" presetID="21"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8)">
                                      <p:cBhvr>
                                        <p:cTn id="47" dur="125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3" presetClass="emph" presetSubtype="6" fill="hold" grpId="1" nodeType="withEffect">
                                  <p:stCondLst>
                                    <p:cond delay="0"/>
                                  </p:stCondLst>
                                  <p:childTnLst>
                                    <p:animClr clrSpc="hsl" dir="cw">
                                      <p:cBhvr override="childStyle">
                                        <p:cTn id="55" dur="2000" fill="hold"/>
                                        <p:tgtEl>
                                          <p:spTgt spid="10"/>
                                        </p:tgtEl>
                                        <p:attrNameLst>
                                          <p:attrName>style.color</p:attrName>
                                        </p:attrNameLst>
                                      </p:cBhvr>
                                      <p:to>
                                        <a:srgbClr val="FFFF00"/>
                                      </p:to>
                                    </p:animClr>
                                  </p:childTnLst>
                                </p:cTn>
                              </p:par>
                              <p:par>
                                <p:cTn id="56" presetID="3" presetClass="emph" presetSubtype="6" fill="hold" grpId="1" nodeType="withEffect">
                                  <p:stCondLst>
                                    <p:cond delay="0"/>
                                  </p:stCondLst>
                                  <p:childTnLst>
                                    <p:animClr clrSpc="hsl" dir="cw">
                                      <p:cBhvr override="childStyle">
                                        <p:cTn id="57" dur="2000" fill="hold"/>
                                        <p:tgtEl>
                                          <p:spTgt spid="9"/>
                                        </p:tgtEl>
                                        <p:attrNameLst>
                                          <p:attrName>style.color</p:attrName>
                                        </p:attrNameLst>
                                      </p:cBhvr>
                                      <p:to>
                                        <a:srgbClr val="FFFF00"/>
                                      </p:to>
                                    </p:animClr>
                                  </p:childTnLst>
                                </p:cTn>
                              </p:par>
                              <p:par>
                                <p:cTn id="58" presetID="0" presetClass="path" presetSubtype="0" accel="50000" decel="50000" fill="hold" grpId="2" nodeType="withEffect">
                                  <p:stCondLst>
                                    <p:cond delay="0"/>
                                  </p:stCondLst>
                                  <p:childTnLst>
                                    <p:animMotion origin="layout" path="M 3.33333E-6 2.22222E-6 C -0.01997 0.00764 -0.03976 0.01528 -0.06719 0.0287 C -0.09462 0.04213 -0.13837 0.05972 -0.16459 0.08102 C -0.1908 0.10231 -0.20955 0.12477 -0.22414 0.15671 C -0.23872 0.18866 -0.25521 0.22708 -0.25191 0.27315 C -0.24861 0.31921 -0.22952 0.39166 -0.20382 0.4331 C -0.17813 0.47453 -0.13125 0.50231 -0.09757 0.52106 C -0.06389 0.53981 -0.0408 0.54537 -0.00139 0.54629 C 0.03802 0.54722 0.09913 0.53819 0.13923 0.52616 C 0.17934 0.51412 0.2118 0.49977 0.23923 0.47361 C 0.26666 0.44745 0.28993 0.39861 0.30364 0.36921 C 0.31736 0.33958 0.32118 0.33009 0.32135 0.29676 C 0.32152 0.26342 0.31371 0.20116 0.30503 0.16852 C 0.29635 0.13588 0.28784 0.1287 0.26961 0.10116 C 0.25139 0.07338 0.22291 0.02893 0.19618 0.00162 C 0.16944 -0.0257 0.14062 -0.04398 0.10885 -0.0625 C 0.07708 -0.08102 0.02673 -0.10023 0.00503 -0.11019 " pathEditMode="relative" rAng="0" ptsTypes="aaaaaaaaaaaaaaaaa">
                                      <p:cBhvr>
                                        <p:cTn id="59" dur="2000" fill="hold"/>
                                        <p:tgtEl>
                                          <p:spTgt spid="9"/>
                                        </p:tgtEl>
                                        <p:attrNameLst>
                                          <p:attrName>ppt_x</p:attrName>
                                          <p:attrName>ppt_y</p:attrName>
                                        </p:attrNameLst>
                                      </p:cBhvr>
                                      <p:rCtr x="3316" y="21852"/>
                                    </p:animMotion>
                                  </p:childTnLst>
                                </p:cTn>
                              </p:par>
                              <p:par>
                                <p:cTn id="60" presetID="0" presetClass="path" presetSubtype="0" accel="40000" decel="50000" fill="hold" grpId="2" nodeType="withEffect">
                                  <p:stCondLst>
                                    <p:cond delay="0"/>
                                  </p:stCondLst>
                                  <p:childTnLst>
                                    <p:animMotion origin="layout" path="M 5.55112E-17 -2.22222E-6 C -0.00694 0.00463 -0.02726 0.01158 -0.04184 0.02732 C -0.05642 0.04306 -0.0776 0.0632 -0.08733 0.09491 C -0.09705 0.12662 -0.10712 0.17593 -0.1 0.21806 C -0.09288 0.26019 -0.0724 0.31204 -0.04427 0.34792 C -0.01615 0.38334 0.02882 0.41435 0.0684 0.43148 C 0.10799 0.44931 0.14861 0.45371 0.19358 0.45232 C 0.23854 0.45023 0.29896 0.44097 0.33802 0.42037 C 0.37708 0.39954 0.40677 0.36528 0.42778 0.32709 C 0.44878 0.28912 0.46285 0.23658 0.46458 0.19097 C 0.46632 0.14537 0.45573 0.09722 0.43802 0.05394 C 0.42031 0.01065 0.38663 -0.03541 0.35816 -0.06921 C 0.32951 -0.10301 0.30139 -0.12546 0.2658 -0.14861 C 0.23021 -0.17176 0.17014 -0.19583 0.14497 -0.20833 " pathEditMode="relative" rAng="0" ptsTypes="aaaaaaaaaaaaaa">
                                      <p:cBhvr>
                                        <p:cTn id="61" dur="2000" fill="hold"/>
                                        <p:tgtEl>
                                          <p:spTgt spid="10"/>
                                        </p:tgtEl>
                                        <p:attrNameLst>
                                          <p:attrName>ppt_x</p:attrName>
                                          <p:attrName>ppt_y</p:attrName>
                                        </p:attrNameLst>
                                      </p:cBhvr>
                                      <p:rCtr x="17951" y="12269"/>
                                    </p:animMotion>
                                  </p:childTnLst>
                                </p:cTn>
                              </p:par>
                              <p:par>
                                <p:cTn id="62" presetID="10" presetClass="exit" presetSubtype="0" fill="hold" grpId="1" nodeType="withEffect">
                                  <p:stCondLst>
                                    <p:cond delay="0"/>
                                  </p:stCondLst>
                                  <p:childTnLst>
                                    <p:animEffect transition="out" filter="fade">
                                      <p:cBhvr>
                                        <p:cTn id="63" dur="1750"/>
                                        <p:tgtEl>
                                          <p:spTgt spid="4"/>
                                        </p:tgtEl>
                                      </p:cBhvr>
                                    </p:animEffect>
                                    <p:set>
                                      <p:cBhvr>
                                        <p:cTn id="64" dur="1" fill="hold">
                                          <p:stCondLst>
                                            <p:cond delay="174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750"/>
                                        <p:tgtEl>
                                          <p:spTgt spid="3074"/>
                                        </p:tgtEl>
                                      </p:cBhvr>
                                    </p:animEffect>
                                    <p:set>
                                      <p:cBhvr>
                                        <p:cTn id="67" dur="1" fill="hold">
                                          <p:stCondLst>
                                            <p:cond delay="1749"/>
                                          </p:stCondLst>
                                        </p:cTn>
                                        <p:tgtEl>
                                          <p:spTgt spid="307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par>
                          <p:cTn id="83" fill="hold">
                            <p:stCondLst>
                              <p:cond delay="2000"/>
                            </p:stCondLst>
                            <p:childTnLst>
                              <p:par>
                                <p:cTn id="84" presetID="10" presetClass="exit" presetSubtype="0" fill="hold" grpId="3" nodeType="afterEffect">
                                  <p:stCondLst>
                                    <p:cond delay="0"/>
                                  </p:stCondLst>
                                  <p:childTnLst>
                                    <p:animEffect transition="out" filter="fade">
                                      <p:cBhvr>
                                        <p:cTn id="85" dur="250"/>
                                        <p:tgtEl>
                                          <p:spTgt spid="10"/>
                                        </p:tgtEl>
                                      </p:cBhvr>
                                    </p:animEffect>
                                    <p:set>
                                      <p:cBhvr>
                                        <p:cTn id="86"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5" grpId="0"/>
      <p:bldP spid="5" grpId="1"/>
      <p:bldP spid="5" grpId="2"/>
      <p:bldP spid="4" grpId="0"/>
      <p:bldP spid="4" grpId="1"/>
      <p:bldP spid="7" grpId="0"/>
      <p:bldP spid="7" grpId="1"/>
      <p:bldP spid="7" grpId="2"/>
      <p:bldP spid="7" grpId="3"/>
      <p:bldP spid="7" grpId="4"/>
      <p:bldP spid="9" grpId="0"/>
      <p:bldP spid="9" grpId="1"/>
      <p:bldP spid="9" grpId="2"/>
      <p:bldP spid="10" grpId="0"/>
      <p:bldP spid="10" grpId="1"/>
      <p:bldP spid="10" grpId="2"/>
      <p:bldP spid="10" grpId="3"/>
      <p:bldP spid="11" grpId="0"/>
      <p:bldP spid="11" grpId="1"/>
      <p:bldP spid="12" grpId="0"/>
      <p:bldP spid="12" grpId="1"/>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sp>
        <p:nvSpPr>
          <p:cNvPr id="4" name="Rectangle 2"/>
          <p:cNvSpPr txBox="1">
            <a:spLocks noChangeArrowheads="1"/>
          </p:cNvSpPr>
          <p:nvPr/>
        </p:nvSpPr>
        <p:spPr bwMode="auto">
          <a:xfrm>
            <a:off x="859536" y="3907629"/>
            <a:ext cx="7391400"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00" b="1" kern="1200" dirty="0">
                <a:ln>
                  <a:solidFill>
                    <a:schemeClr val="bg1"/>
                  </a:solidFill>
                </a:ln>
                <a:solidFill>
                  <a:schemeClr val="bg1"/>
                </a:solidFill>
                <a:latin typeface="Calibri" panose="020F0502020204030204" pitchFamily="34" charset="0"/>
                <a:ea typeface="+mn-ea"/>
                <a:cs typeface="+mn-cs"/>
              </a:rPr>
              <a:t>.</a:t>
            </a:r>
            <a:r>
              <a:rPr lang="en-US" altLang="en-US" b="1" kern="1200" dirty="0">
                <a:ln>
                  <a:solidFill>
                    <a:schemeClr val="bg1"/>
                  </a:solidFill>
                </a:ln>
                <a:solidFill>
                  <a:schemeClr val="bg1"/>
                </a:solidFill>
                <a:latin typeface="Calibri" panose="020F0502020204030204" pitchFamily="34" charset="0"/>
                <a:ea typeface="+mn-ea"/>
                <a:cs typeface="+mn-cs"/>
              </a:rPr>
              <a:t>                                                     </a:t>
            </a:r>
            <a:r>
              <a:rPr lang="en-US" altLang="en-US" sz="4000" b="1" kern="1200" dirty="0">
                <a:ln>
                  <a:solidFill>
                    <a:schemeClr val="bg1"/>
                  </a:solidFill>
                </a:ln>
                <a:solidFill>
                  <a:schemeClr val="bg1"/>
                </a:solidFill>
                <a:latin typeface="Calibri" panose="020F0502020204030204" pitchFamily="34" charset="0"/>
                <a:ea typeface="+mn-ea"/>
                <a:cs typeface="+mn-cs"/>
              </a:rPr>
              <a:t> </a:t>
            </a:r>
            <a:r>
              <a:rPr lang="en-US" altLang="en-US" sz="100" b="1" kern="1200" dirty="0">
                <a:ln>
                  <a:solidFill>
                    <a:schemeClr val="bg1"/>
                  </a:solidFill>
                </a:ln>
                <a:solidFill>
                  <a:schemeClr val="bg1"/>
                </a:solidFill>
                <a:latin typeface="Calibri" panose="020F0502020204030204" pitchFamily="34" charset="0"/>
                <a:ea typeface="+mn-ea"/>
                <a:cs typeface="+mn-cs"/>
              </a:rPr>
              <a:t>.</a:t>
            </a:r>
            <a:endParaRPr lang="en-US" altLang="en-US" sz="100" b="1" i="1" kern="1200" dirty="0">
              <a:ln>
                <a:solidFill>
                  <a:schemeClr val="bg1"/>
                </a:solidFill>
              </a:ln>
              <a:solidFill>
                <a:schemeClr val="bg1"/>
              </a:solidFill>
              <a:latin typeface="Calibri" panose="020F0502020204030204" pitchFamily="34" charset="0"/>
              <a:ea typeface="+mn-ea"/>
              <a:cs typeface="+mn-cs"/>
            </a:endParaRPr>
          </a:p>
        </p:txBody>
      </p:sp>
      <p:sp>
        <p:nvSpPr>
          <p:cNvPr id="3074" name="Rectangle 2"/>
          <p:cNvSpPr>
            <a:spLocks noGrp="1" noChangeArrowheads="1"/>
          </p:cNvSpPr>
          <p:nvPr>
            <p:ph type="title"/>
          </p:nvPr>
        </p:nvSpPr>
        <p:spPr>
          <a:xfrm>
            <a:off x="965200" y="3276600"/>
            <a:ext cx="7315200" cy="2239962"/>
          </a:xfrm>
        </p:spPr>
        <p:txBody>
          <a:bodyPr>
            <a:scene3d>
              <a:camera prst="orthographicFront"/>
              <a:lightRig rig="sunset" dir="t"/>
            </a:scene3d>
            <a:sp3d extrusionH="57150" contourW="12700">
              <a:bevelT w="38100" h="38100"/>
              <a:bevelB w="38100" h="38100"/>
              <a:contourClr>
                <a:srgbClr val="C00000"/>
              </a:contourClr>
            </a:sp3d>
          </a:bodyPr>
          <a:lstStyle/>
          <a:p>
            <a:pPr eaLnBrk="1" hangingPunct="1"/>
            <a:r>
              <a:rPr lang="en-US" altLang="en-US" b="1" kern="1200" spc="50" dirty="0">
                <a:ln w="11430"/>
                <a:solidFill>
                  <a:srgbClr val="FF99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You were bought at a price; do not become slaves of men. </a:t>
            </a:r>
            <a:r>
              <a:rPr lang="en-US" altLang="en-US" sz="3200" b="1" i="1" kern="1200" spc="50" dirty="0">
                <a:ln w="11430"/>
                <a:solidFill>
                  <a:srgbClr val="FF99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FF99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FF99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Corinthians 7:23 </a:t>
            </a:r>
            <a:r>
              <a:rPr lang="en-US" altLang="en-US" sz="4000" b="1" i="1" kern="1200" spc="50" dirty="0">
                <a:ln w="11430"/>
                <a:solidFill>
                  <a:srgbClr val="FF99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13" name="Title 1"/>
          <p:cNvSpPr txBox="1">
            <a:spLocks/>
          </p:cNvSpPr>
          <p:nvPr/>
        </p:nvSpPr>
        <p:spPr bwMode="auto">
          <a:xfrm>
            <a:off x="2362200" y="1338072"/>
            <a:ext cx="381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kern="0" dirty="0">
                <a:ln>
                  <a:solidFill>
                    <a:sysClr val="windowText" lastClr="000000"/>
                  </a:solidFill>
                </a:ln>
                <a:solidFill>
                  <a:srgbClr val="FFFF00"/>
                </a:solidFill>
                <a:latin typeface="Aharoni" panose="02010803020104030203" pitchFamily="2" charset="-79"/>
                <a:cs typeface="Aharoni" panose="02010803020104030203" pitchFamily="2" charset="-79"/>
              </a:rPr>
              <a:t>LIBERTY</a:t>
            </a:r>
          </a:p>
        </p:txBody>
      </p:sp>
      <p:sp>
        <p:nvSpPr>
          <p:cNvPr id="14" name="Title 1"/>
          <p:cNvSpPr txBox="1">
            <a:spLocks/>
          </p:cNvSpPr>
          <p:nvPr/>
        </p:nvSpPr>
        <p:spPr bwMode="auto">
          <a:xfrm>
            <a:off x="3742944" y="348499"/>
            <a:ext cx="83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5000"/>
              </a:lnSpc>
            </a:pPr>
            <a:r>
              <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rPr>
              <a:t>FREEDOM</a:t>
            </a:r>
          </a:p>
        </p:txBody>
      </p:sp>
      <p:sp>
        <p:nvSpPr>
          <p:cNvPr id="15" name="Title 1"/>
          <p:cNvSpPr txBox="1">
            <a:spLocks/>
          </p:cNvSpPr>
          <p:nvPr/>
        </p:nvSpPr>
        <p:spPr bwMode="auto">
          <a:xfrm>
            <a:off x="2965704" y="3221736"/>
            <a:ext cx="2286000" cy="121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kern="0" dirty="0">
                <a:ln>
                  <a:solidFill>
                    <a:sysClr val="windowText" lastClr="000000"/>
                  </a:solidFill>
                </a:ln>
                <a:solidFill>
                  <a:schemeClr val="bg1"/>
                </a:solidFill>
                <a:latin typeface="Aharoni" panose="02010803020104030203" pitchFamily="2" charset="-79"/>
                <a:cs typeface="Aharoni" panose="02010803020104030203" pitchFamily="2" charset="-79"/>
              </a:rPr>
              <a:t>GOD</a:t>
            </a:r>
          </a:p>
        </p:txBody>
      </p:sp>
      <p:sp>
        <p:nvSpPr>
          <p:cNvPr id="16" name="Title 1"/>
          <p:cNvSpPr txBox="1">
            <a:spLocks/>
          </p:cNvSpPr>
          <p:nvPr/>
        </p:nvSpPr>
        <p:spPr bwMode="auto">
          <a:xfrm>
            <a:off x="3742944" y="349956"/>
            <a:ext cx="83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5000"/>
              </a:lnSpc>
            </a:pPr>
            <a:r>
              <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rPr>
              <a:t>FR </a:t>
            </a:r>
          </a:p>
          <a:p>
            <a:pPr>
              <a:lnSpc>
                <a:spcPts val="5000"/>
              </a:lnSpc>
            </a:pPr>
            <a:r>
              <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rPr>
              <a:t>E</a:t>
            </a:r>
          </a:p>
          <a:p>
            <a:pPr>
              <a:lnSpc>
                <a:spcPts val="5000"/>
              </a:lnSpc>
            </a:pPr>
            <a:r>
              <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rPr>
              <a:t>ED   </a:t>
            </a:r>
          </a:p>
          <a:p>
            <a:pPr>
              <a:lnSpc>
                <a:spcPts val="5000"/>
              </a:lnSpc>
            </a:pPr>
            <a:endPar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endParaRPr>
          </a:p>
          <a:p>
            <a:pPr>
              <a:lnSpc>
                <a:spcPts val="5000"/>
              </a:lnSpc>
            </a:pPr>
            <a:r>
              <a:rPr lang="en-US" sz="6000" kern="0" dirty="0">
                <a:ln>
                  <a:solidFill>
                    <a:sysClr val="windowText" lastClr="000000"/>
                  </a:solidFill>
                </a:ln>
                <a:solidFill>
                  <a:srgbClr val="FF0000"/>
                </a:solidFill>
                <a:latin typeface="Aharoni" panose="02010803020104030203" pitchFamily="2" charset="-79"/>
                <a:cs typeface="Aharoni" panose="02010803020104030203" pitchFamily="2" charset="-79"/>
              </a:rPr>
              <a:t>M</a:t>
            </a:r>
          </a:p>
        </p:txBody>
      </p:sp>
      <p:sp>
        <p:nvSpPr>
          <p:cNvPr id="17" name="Title 1"/>
          <p:cNvSpPr txBox="1">
            <a:spLocks/>
          </p:cNvSpPr>
          <p:nvPr/>
        </p:nvSpPr>
        <p:spPr bwMode="auto">
          <a:xfrm>
            <a:off x="2362200" y="1374648"/>
            <a:ext cx="3810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kern="0" dirty="0">
                <a:ln>
                  <a:solidFill>
                    <a:sysClr val="windowText" lastClr="000000"/>
                  </a:solidFill>
                </a:ln>
                <a:solidFill>
                  <a:srgbClr val="FFFF00"/>
                </a:solidFill>
                <a:latin typeface="Aharoni" panose="02010803020104030203" pitchFamily="2" charset="-79"/>
                <a:cs typeface="Aharoni" panose="02010803020104030203" pitchFamily="2" charset="-79"/>
              </a:rPr>
              <a:t>LIB</a:t>
            </a:r>
            <a:r>
              <a:rPr lang="en-US" sz="5300" kern="0" dirty="0">
                <a:ln>
                  <a:solidFill>
                    <a:sysClr val="windowText" lastClr="000000"/>
                  </a:solidFill>
                </a:ln>
                <a:solidFill>
                  <a:srgbClr val="FFFF00"/>
                </a:solidFill>
                <a:latin typeface="Aharoni" panose="02010803020104030203" pitchFamily="2" charset="-79"/>
                <a:cs typeface="Aharoni" panose="02010803020104030203" pitchFamily="2" charset="-79"/>
              </a:rPr>
              <a:t>  </a:t>
            </a:r>
            <a:r>
              <a:rPr lang="en-US" sz="6000" kern="0" dirty="0">
                <a:ln>
                  <a:solidFill>
                    <a:sysClr val="windowText" lastClr="000000"/>
                  </a:solidFill>
                </a:ln>
                <a:solidFill>
                  <a:srgbClr val="FFFF00"/>
                </a:solidFill>
                <a:latin typeface="Aharoni" panose="02010803020104030203" pitchFamily="2" charset="-79"/>
                <a:cs typeface="Aharoni" panose="02010803020104030203" pitchFamily="2" charset="-79"/>
              </a:rPr>
              <a:t>RTY</a:t>
            </a:r>
          </a:p>
        </p:txBody>
      </p:sp>
      <p:sp>
        <p:nvSpPr>
          <p:cNvPr id="18" name="Title 1"/>
          <p:cNvSpPr txBox="1">
            <a:spLocks/>
          </p:cNvSpPr>
          <p:nvPr/>
        </p:nvSpPr>
        <p:spPr bwMode="auto">
          <a:xfrm>
            <a:off x="2298192" y="1357768"/>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6000" kern="0" dirty="0">
                <a:ln>
                  <a:solidFill>
                    <a:sysClr val="windowText" lastClr="000000"/>
                  </a:solidFill>
                </a:ln>
                <a:solidFill>
                  <a:srgbClr val="00FF00"/>
                </a:solidFill>
                <a:latin typeface="Aharoni" panose="02010803020104030203" pitchFamily="2" charset="-79"/>
                <a:cs typeface="Aharoni" panose="02010803020104030203" pitchFamily="2" charset="-79"/>
              </a:rPr>
              <a:t>LIFE</a:t>
            </a:r>
          </a:p>
        </p:txBody>
      </p:sp>
      <p:sp>
        <p:nvSpPr>
          <p:cNvPr id="11" name="Rectangle 4"/>
          <p:cNvSpPr>
            <a:spLocks noChangeArrowheads="1"/>
          </p:cNvSpPr>
          <p:nvPr/>
        </p:nvSpPr>
        <p:spPr bwMode="auto">
          <a:xfrm>
            <a:off x="2971800" y="1295400"/>
            <a:ext cx="2438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rgbClr val="00B05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FF00"/>
                </a:solidFill>
                <a:effectLst>
                  <a:outerShdw blurRad="80000" dist="40000" dir="5040000" algn="tl">
                    <a:srgbClr val="000000">
                      <a:alpha val="30000"/>
                    </a:srgbClr>
                  </a:outerShdw>
                </a:effectLst>
                <a:latin typeface="Calibri" panose="020F0502020204030204" pitchFamily="34" charset="0"/>
              </a:rPr>
              <a:t>liberty</a:t>
            </a:r>
            <a:endParaRPr lang="en-US" sz="3200" b="1" i="1" dirty="0">
              <a:ln w="11430">
                <a:noFill/>
              </a:ln>
              <a:solidFill>
                <a:srgbClr val="FFFF00"/>
              </a:solidFill>
              <a:effectLst>
                <a:outerShdw blurRad="80000" dist="40000" dir="5040000" algn="tl">
                  <a:srgbClr val="000000">
                    <a:alpha val="30000"/>
                  </a:srgbClr>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662AA17E-6DB8-479C-8A9C-6966E0B17AC1}"/>
              </a:ext>
            </a:extLst>
          </p:cNvPr>
          <p:cNvSpPr>
            <a:spLocks noChangeArrowheads="1"/>
          </p:cNvSpPr>
          <p:nvPr/>
        </p:nvSpPr>
        <p:spPr bwMode="auto">
          <a:xfrm>
            <a:off x="824089" y="4072466"/>
            <a:ext cx="7416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rPr>
              <a:t>do not become slaves of men</a:t>
            </a:r>
            <a:endParaRPr kumimoji="0" lang="en-US" sz="4500" b="1" i="1"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11"/>
                                        </p:tgtEl>
                                        <p:attrNameLst>
                                          <p:attrName>style.visibility</p:attrName>
                                        </p:attrNameLst>
                                      </p:cBhvr>
                                      <p:to>
                                        <p:strVal val="hidden"/>
                                      </p:to>
                                    </p:set>
                                    <p:animEffect transition="out" filter="dissolve">
                                      <p:cBhvr>
                                        <p:cTn id="7" dur="1000">
                                          <p:stCondLst>
                                            <p:cond delay="0"/>
                                          </p:stCondLst>
                                        </p:cTn>
                                        <p:tgtEl>
                                          <p:spTgt spid="11"/>
                                        </p:tgtEl>
                                      </p:cBhvr>
                                    </p:animEffect>
                                    <p:anim to="" calcmode="lin" valueType="num">
                                      <p:cBhvr>
                                        <p:cTn id="8"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2" nodeType="clickEffect">
                                  <p:stCondLst>
                                    <p:cond delay="0"/>
                                  </p:stCondLst>
                                  <p:childTnLst>
                                    <p:animEffect transition="out" filter="fade">
                                      <p:cBhvr>
                                        <p:cTn id="28" dur="1000"/>
                                        <p:tgtEl>
                                          <p:spTgt spid="4"/>
                                        </p:tgtEl>
                                      </p:cBhvr>
                                    </p:animEffect>
                                    <p:anim calcmode="lin" valueType="num">
                                      <p:cBhvr>
                                        <p:cTn id="29" dur="1000"/>
                                        <p:tgtEl>
                                          <p:spTgt spid="4"/>
                                        </p:tgtEl>
                                        <p:attrNameLst>
                                          <p:attrName>ppt_x</p:attrName>
                                        </p:attrNameLst>
                                      </p:cBhvr>
                                      <p:tavLst>
                                        <p:tav tm="0">
                                          <p:val>
                                            <p:strVal val="ppt_x"/>
                                          </p:val>
                                        </p:tav>
                                        <p:tav tm="100000">
                                          <p:val>
                                            <p:strVal val="ppt_x"/>
                                          </p:val>
                                        </p:tav>
                                      </p:tavLst>
                                    </p:anim>
                                    <p:anim calcmode="lin" valueType="num">
                                      <p:cBhvr>
                                        <p:cTn id="30" dur="1000"/>
                                        <p:tgtEl>
                                          <p:spTgt spid="4"/>
                                        </p:tgtEl>
                                        <p:attrNameLst>
                                          <p:attrName>ppt_y</p:attrName>
                                        </p:attrNameLst>
                                      </p:cBhvr>
                                      <p:tavLst>
                                        <p:tav tm="0">
                                          <p:val>
                                            <p:strVal val="ppt_y"/>
                                          </p:val>
                                        </p:tav>
                                        <p:tav tm="100000">
                                          <p:val>
                                            <p:strVal val="ppt_y+.1"/>
                                          </p:val>
                                        </p:tav>
                                      </p:tavLst>
                                    </p:anim>
                                    <p:set>
                                      <p:cBhvr>
                                        <p:cTn id="31" dur="1" fill="hold">
                                          <p:stCondLst>
                                            <p:cond delay="999"/>
                                          </p:stCondLst>
                                        </p:cTn>
                                        <p:tgtEl>
                                          <p:spTgt spid="4"/>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1000"/>
                                        <p:tgtEl>
                                          <p:spTgt spid="3074"/>
                                        </p:tgtEl>
                                      </p:cBhvr>
                                    </p:animEffect>
                                    <p:anim calcmode="lin" valueType="num">
                                      <p:cBhvr>
                                        <p:cTn id="34" dur="1000"/>
                                        <p:tgtEl>
                                          <p:spTgt spid="3074"/>
                                        </p:tgtEl>
                                        <p:attrNameLst>
                                          <p:attrName>ppt_x</p:attrName>
                                        </p:attrNameLst>
                                      </p:cBhvr>
                                      <p:tavLst>
                                        <p:tav tm="0">
                                          <p:val>
                                            <p:strVal val="ppt_x"/>
                                          </p:val>
                                        </p:tav>
                                        <p:tav tm="100000">
                                          <p:val>
                                            <p:strVal val="ppt_x"/>
                                          </p:val>
                                        </p:tav>
                                      </p:tavLst>
                                    </p:anim>
                                    <p:anim calcmode="lin" valueType="num">
                                      <p:cBhvr>
                                        <p:cTn id="35" dur="1000"/>
                                        <p:tgtEl>
                                          <p:spTgt spid="3074"/>
                                        </p:tgtEl>
                                        <p:attrNameLst>
                                          <p:attrName>ppt_y</p:attrName>
                                        </p:attrNameLst>
                                      </p:cBhvr>
                                      <p:tavLst>
                                        <p:tav tm="0">
                                          <p:val>
                                            <p:strVal val="ppt_y"/>
                                          </p:val>
                                        </p:tav>
                                        <p:tav tm="100000">
                                          <p:val>
                                            <p:strVal val="ppt_y+.1"/>
                                          </p:val>
                                        </p:tav>
                                      </p:tavLst>
                                    </p:anim>
                                    <p:set>
                                      <p:cBhvr>
                                        <p:cTn id="36" dur="1" fill="hold">
                                          <p:stCondLst>
                                            <p:cond delay="999"/>
                                          </p:stCondLst>
                                        </p:cTn>
                                        <p:tgtEl>
                                          <p:spTgt spid="3074"/>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1" presetClass="entr" presetSubtype="0" fill="hold" grpId="1" nodeType="withEffect">
                                  <p:stCondLst>
                                    <p:cond delay="0"/>
                                  </p:stCondLst>
                                  <p:iterate type="lt">
                                    <p:tmAbs val="0"/>
                                  </p:iterate>
                                  <p:childTnLst>
                                    <p:set>
                                      <p:cBhvr>
                                        <p:cTn id="43" dur="1" fill="hold">
                                          <p:stCondLst>
                                            <p:cond delay="0"/>
                                          </p:stCondLst>
                                        </p:cTn>
                                        <p:tgtEl>
                                          <p:spTgt spid="13"/>
                                        </p:tgtEl>
                                        <p:attrNameLst>
                                          <p:attrName>style.visibility</p:attrName>
                                        </p:attrNameLst>
                                      </p:cBhvr>
                                      <p:to>
                                        <p:strVal val="visible"/>
                                      </p:to>
                                    </p:set>
                                  </p:childTnLst>
                                </p:cTn>
                              </p:par>
                              <p:par>
                                <p:cTn id="44" presetID="34" presetClass="emph" presetSubtype="0" fill="hold" grpId="0" nodeType="withEffect">
                                  <p:stCondLst>
                                    <p:cond delay="0"/>
                                  </p:stCondLst>
                                  <p:iterate type="lt">
                                    <p:tmPct val="10000"/>
                                  </p:iterate>
                                  <p:childTnLst>
                                    <p:animMotion origin="layout" path="M -3.33333E-6 0.00023 L 0.06684 -0.00092 " pathEditMode="relative" rAng="0" ptsTypes="AA">
                                      <p:cBhvr>
                                        <p:cTn id="45" dur="250" accel="50000" decel="50000" autoRev="1" fill="hold">
                                          <p:stCondLst>
                                            <p:cond delay="0"/>
                                          </p:stCondLst>
                                        </p:cTn>
                                        <p:tgtEl>
                                          <p:spTgt spid="13"/>
                                        </p:tgtEl>
                                        <p:attrNameLst>
                                          <p:attrName>ppt_x</p:attrName>
                                          <p:attrName>ppt_y</p:attrName>
                                        </p:attrNameLst>
                                      </p:cBhvr>
                                      <p:rCtr x="3333" y="-69"/>
                                    </p:animMotion>
                                    <p:animRot by="1500000">
                                      <p:cBhvr>
                                        <p:cTn id="46" dur="125" fill="hold">
                                          <p:stCondLst>
                                            <p:cond delay="0"/>
                                          </p:stCondLst>
                                        </p:cTn>
                                        <p:tgtEl>
                                          <p:spTgt spid="13"/>
                                        </p:tgtEl>
                                        <p:attrNameLst>
                                          <p:attrName>r</p:attrName>
                                        </p:attrNameLst>
                                      </p:cBhvr>
                                    </p:animRot>
                                    <p:animRot by="-1500000">
                                      <p:cBhvr>
                                        <p:cTn id="47" dur="125" fill="hold">
                                          <p:stCondLst>
                                            <p:cond delay="125"/>
                                          </p:stCondLst>
                                        </p:cTn>
                                        <p:tgtEl>
                                          <p:spTgt spid="13"/>
                                        </p:tgtEl>
                                        <p:attrNameLst>
                                          <p:attrName>r</p:attrName>
                                        </p:attrNameLst>
                                      </p:cBhvr>
                                    </p:animRot>
                                    <p:animRot by="-1500000">
                                      <p:cBhvr>
                                        <p:cTn id="48" dur="125" fill="hold">
                                          <p:stCondLst>
                                            <p:cond delay="250"/>
                                          </p:stCondLst>
                                        </p:cTn>
                                        <p:tgtEl>
                                          <p:spTgt spid="13"/>
                                        </p:tgtEl>
                                        <p:attrNameLst>
                                          <p:attrName>r</p:attrName>
                                        </p:attrNameLst>
                                      </p:cBhvr>
                                    </p:animRot>
                                    <p:animRot by="1500000">
                                      <p:cBhvr>
                                        <p:cTn id="49" dur="125" fill="hold">
                                          <p:stCondLst>
                                            <p:cond delay="375"/>
                                          </p:stCondLst>
                                        </p:cTn>
                                        <p:tgtEl>
                                          <p:spTgt spid="1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iterate type="lt">
                                    <p:tmAbs val="0"/>
                                  </p:iterate>
                                  <p:childTnLst>
                                    <p:set>
                                      <p:cBhvr>
                                        <p:cTn id="53" dur="1" fill="hold">
                                          <p:stCondLst>
                                            <p:cond delay="0"/>
                                          </p:stCondLst>
                                        </p:cTn>
                                        <p:tgtEl>
                                          <p:spTgt spid="14"/>
                                        </p:tgtEl>
                                        <p:attrNameLst>
                                          <p:attrName>style.visibility</p:attrName>
                                        </p:attrNameLst>
                                      </p:cBhvr>
                                      <p:to>
                                        <p:strVal val="visible"/>
                                      </p:to>
                                    </p:set>
                                  </p:childTnLst>
                                </p:cTn>
                              </p:par>
                              <p:par>
                                <p:cTn id="54" presetID="34" presetClass="emph" presetSubtype="0" fill="hold" grpId="0" nodeType="withEffect">
                                  <p:stCondLst>
                                    <p:cond delay="0"/>
                                  </p:stCondLst>
                                  <p:iterate type="lt">
                                    <p:tmPct val="10000"/>
                                  </p:iterate>
                                  <p:childTnLst>
                                    <p:animMotion origin="layout" path="M 1.66667E-6 -4.81481E-6 L 1.66667E-6 0.09098 " pathEditMode="relative" rAng="0" ptsTypes="AA">
                                      <p:cBhvr>
                                        <p:cTn id="55" dur="250" accel="50000" decel="50000" autoRev="1" fill="hold">
                                          <p:stCondLst>
                                            <p:cond delay="0"/>
                                          </p:stCondLst>
                                        </p:cTn>
                                        <p:tgtEl>
                                          <p:spTgt spid="14"/>
                                        </p:tgtEl>
                                        <p:attrNameLst>
                                          <p:attrName>ppt_x</p:attrName>
                                          <p:attrName>ppt_y</p:attrName>
                                        </p:attrNameLst>
                                      </p:cBhvr>
                                      <p:rCtr x="0" y="4537"/>
                                    </p:animMotion>
                                    <p:animRot by="1500000">
                                      <p:cBhvr>
                                        <p:cTn id="56" dur="125" fill="hold">
                                          <p:stCondLst>
                                            <p:cond delay="0"/>
                                          </p:stCondLst>
                                        </p:cTn>
                                        <p:tgtEl>
                                          <p:spTgt spid="14"/>
                                        </p:tgtEl>
                                        <p:attrNameLst>
                                          <p:attrName>r</p:attrName>
                                        </p:attrNameLst>
                                      </p:cBhvr>
                                    </p:animRot>
                                    <p:animRot by="-1500000">
                                      <p:cBhvr>
                                        <p:cTn id="57" dur="125" fill="hold">
                                          <p:stCondLst>
                                            <p:cond delay="125"/>
                                          </p:stCondLst>
                                        </p:cTn>
                                        <p:tgtEl>
                                          <p:spTgt spid="14"/>
                                        </p:tgtEl>
                                        <p:attrNameLst>
                                          <p:attrName>r</p:attrName>
                                        </p:attrNameLst>
                                      </p:cBhvr>
                                    </p:animRot>
                                    <p:animRot by="-1500000">
                                      <p:cBhvr>
                                        <p:cTn id="58" dur="125" fill="hold">
                                          <p:stCondLst>
                                            <p:cond delay="250"/>
                                          </p:stCondLst>
                                        </p:cTn>
                                        <p:tgtEl>
                                          <p:spTgt spid="14"/>
                                        </p:tgtEl>
                                        <p:attrNameLst>
                                          <p:attrName>r</p:attrName>
                                        </p:attrNameLst>
                                      </p:cBhvr>
                                    </p:animRot>
                                    <p:animRot by="1500000">
                                      <p:cBhvr>
                                        <p:cTn id="59" dur="125" fill="hold">
                                          <p:stCondLst>
                                            <p:cond delay="375"/>
                                          </p:stCondLst>
                                        </p:cTn>
                                        <p:tgtEl>
                                          <p:spTgt spid="14"/>
                                        </p:tgtEl>
                                        <p:attrNameLst>
                                          <p:attrName>r</p:attrName>
                                        </p:attrNameLst>
                                      </p:cBhvr>
                                    </p:animRot>
                                  </p:childTnLst>
                                </p:cTn>
                              </p:par>
                              <p:par>
                                <p:cTn id="60" presetID="1" presetClass="entr" presetSubtype="0" fill="hold" grpId="0" nodeType="withEffect">
                                  <p:stCondLst>
                                    <p:cond delay="0"/>
                                  </p:stCondLst>
                                  <p:iterate type="lt">
                                    <p:tmAbs val="0"/>
                                  </p:iterate>
                                  <p:childTnLst>
                                    <p:set>
                                      <p:cBhvr>
                                        <p:cTn id="61" dur="1" fill="hold">
                                          <p:stCondLst>
                                            <p:cond delay="0"/>
                                          </p:stCondLst>
                                        </p:cTn>
                                        <p:tgtEl>
                                          <p:spTgt spid="17"/>
                                        </p:tgtEl>
                                        <p:attrNameLst>
                                          <p:attrName>style.visibility</p:attrName>
                                        </p:attrNameLst>
                                      </p:cBhvr>
                                      <p:to>
                                        <p:strVal val="visible"/>
                                      </p:to>
                                    </p:set>
                                  </p:childTnLst>
                                </p:cTn>
                              </p:par>
                              <p:par>
                                <p:cTn id="62" presetID="1" presetClass="exit" presetSubtype="0" fill="hold" grpId="2" nodeType="withEffect">
                                  <p:stCondLst>
                                    <p:cond delay="0"/>
                                  </p:stCondLst>
                                  <p:iterate type="lt">
                                    <p:tmAbs val="0"/>
                                  </p:iterate>
                                  <p:childTnLst>
                                    <p:set>
                                      <p:cBhvr>
                                        <p:cTn id="63" dur="1" fill="hold">
                                          <p:stCondLst>
                                            <p:cond delay="0"/>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type="lt">
                                    <p:tmAbs val="0"/>
                                  </p:iterate>
                                  <p:childTnLst>
                                    <p:set>
                                      <p:cBhvr>
                                        <p:cTn id="67" dur="1" fill="hold">
                                          <p:stCondLst>
                                            <p:cond delay="0"/>
                                          </p:stCondLst>
                                        </p:cTn>
                                        <p:tgtEl>
                                          <p:spTgt spid="15"/>
                                        </p:tgtEl>
                                        <p:attrNameLst>
                                          <p:attrName>style.visibility</p:attrName>
                                        </p:attrNameLst>
                                      </p:cBhvr>
                                      <p:to>
                                        <p:strVal val="visible"/>
                                      </p:to>
                                    </p:set>
                                  </p:childTnLst>
                                </p:cTn>
                              </p:par>
                              <p:par>
                                <p:cTn id="68" presetID="34" presetClass="emph" presetSubtype="0" fill="hold" grpId="1" nodeType="withEffect">
                                  <p:stCondLst>
                                    <p:cond delay="0"/>
                                  </p:stCondLst>
                                  <p:iterate type="lt">
                                    <p:tmPct val="10000"/>
                                  </p:iterate>
                                  <p:childTnLst>
                                    <p:animMotion origin="layout" path="M -3.33333E-6 -2.59259E-6 L 0.05 -2.59259E-6 " pathEditMode="relative" rAng="0" ptsTypes="AA">
                                      <p:cBhvr>
                                        <p:cTn id="69" dur="250" accel="50000" decel="50000" autoRev="1" fill="hold">
                                          <p:stCondLst>
                                            <p:cond delay="0"/>
                                          </p:stCondLst>
                                        </p:cTn>
                                        <p:tgtEl>
                                          <p:spTgt spid="15"/>
                                        </p:tgtEl>
                                        <p:attrNameLst>
                                          <p:attrName>ppt_x</p:attrName>
                                          <p:attrName>ppt_y</p:attrName>
                                        </p:attrNameLst>
                                      </p:cBhvr>
                                      <p:rCtr x="2500" y="0"/>
                                    </p:animMotion>
                                    <p:animRot by="1500000">
                                      <p:cBhvr>
                                        <p:cTn id="70" dur="125" fill="hold">
                                          <p:stCondLst>
                                            <p:cond delay="0"/>
                                          </p:stCondLst>
                                        </p:cTn>
                                        <p:tgtEl>
                                          <p:spTgt spid="15"/>
                                        </p:tgtEl>
                                        <p:attrNameLst>
                                          <p:attrName>r</p:attrName>
                                        </p:attrNameLst>
                                      </p:cBhvr>
                                    </p:animRot>
                                    <p:animRot by="-1500000">
                                      <p:cBhvr>
                                        <p:cTn id="71" dur="125" fill="hold">
                                          <p:stCondLst>
                                            <p:cond delay="125"/>
                                          </p:stCondLst>
                                        </p:cTn>
                                        <p:tgtEl>
                                          <p:spTgt spid="15"/>
                                        </p:tgtEl>
                                        <p:attrNameLst>
                                          <p:attrName>r</p:attrName>
                                        </p:attrNameLst>
                                      </p:cBhvr>
                                    </p:animRot>
                                    <p:animRot by="-1500000">
                                      <p:cBhvr>
                                        <p:cTn id="72" dur="125" fill="hold">
                                          <p:stCondLst>
                                            <p:cond delay="250"/>
                                          </p:stCondLst>
                                        </p:cTn>
                                        <p:tgtEl>
                                          <p:spTgt spid="15"/>
                                        </p:tgtEl>
                                        <p:attrNameLst>
                                          <p:attrName>r</p:attrName>
                                        </p:attrNameLst>
                                      </p:cBhvr>
                                    </p:animRot>
                                    <p:animRot by="1500000">
                                      <p:cBhvr>
                                        <p:cTn id="73" dur="125" fill="hold">
                                          <p:stCondLst>
                                            <p:cond delay="375"/>
                                          </p:stCondLst>
                                        </p:cTn>
                                        <p:tgtEl>
                                          <p:spTgt spid="15"/>
                                        </p:tgtEl>
                                        <p:attrNameLst>
                                          <p:attrName>r</p:attrName>
                                        </p:attrNameLst>
                                      </p:cBhvr>
                                    </p:animRot>
                                  </p:childTnLst>
                                </p:cTn>
                              </p:par>
                              <p:par>
                                <p:cTn id="74" presetID="1" presetClass="entr" presetSubtype="0" fill="hold" grpId="0" nodeType="withEffect">
                                  <p:stCondLst>
                                    <p:cond delay="0"/>
                                  </p:stCondLst>
                                  <p:iterate type="lt">
                                    <p:tmAbs val="0"/>
                                  </p:iterate>
                                  <p:childTnLst>
                                    <p:set>
                                      <p:cBhvr>
                                        <p:cTn id="75" dur="1" fill="hold">
                                          <p:stCondLst>
                                            <p:cond delay="0"/>
                                          </p:stCondLst>
                                        </p:cTn>
                                        <p:tgtEl>
                                          <p:spTgt spid="16"/>
                                        </p:tgtEl>
                                        <p:attrNameLst>
                                          <p:attrName>style.visibility</p:attrName>
                                        </p:attrNameLst>
                                      </p:cBhvr>
                                      <p:to>
                                        <p:strVal val="visible"/>
                                      </p:to>
                                    </p:set>
                                  </p:childTnLst>
                                </p:cTn>
                              </p:par>
                              <p:par>
                                <p:cTn id="76" presetID="1" presetClass="exit" presetSubtype="0" fill="hold" grpId="2" nodeType="withEffect">
                                  <p:stCondLst>
                                    <p:cond delay="0"/>
                                  </p:stCondLst>
                                  <p:iterate type="lt">
                                    <p:tmAbs val="0"/>
                                  </p:iterate>
                                  <p:childTnLst>
                                    <p:set>
                                      <p:cBhvr>
                                        <p:cTn id="77" dur="1" fill="hold">
                                          <p:stCondLst>
                                            <p:cond delay="0"/>
                                          </p:stCondLst>
                                        </p:cTn>
                                        <p:tgtEl>
                                          <p:spTgt spid="1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1" nodeType="clickEffect">
                                  <p:stCondLst>
                                    <p:cond delay="0"/>
                                  </p:stCondLst>
                                  <p:iterate type="lt">
                                    <p:tmAbs val="0"/>
                                  </p:iterate>
                                  <p:childTnLst>
                                    <p:set>
                                      <p:cBhvr>
                                        <p:cTn id="81" dur="1" fill="hold">
                                          <p:stCondLst>
                                            <p:cond delay="0"/>
                                          </p:stCondLst>
                                        </p:cTn>
                                        <p:tgtEl>
                                          <p:spTgt spid="18"/>
                                        </p:tgtEl>
                                        <p:attrNameLst>
                                          <p:attrName>style.visibility</p:attrName>
                                        </p:attrNameLst>
                                      </p:cBhvr>
                                      <p:to>
                                        <p:strVal val="visible"/>
                                      </p:to>
                                    </p:set>
                                  </p:childTnLst>
                                </p:cTn>
                              </p:par>
                              <p:par>
                                <p:cTn id="82" presetID="34" presetClass="emph" presetSubtype="0" fill="hold" grpId="0" nodeType="withEffect">
                                  <p:stCondLst>
                                    <p:cond delay="0"/>
                                  </p:stCondLst>
                                  <p:iterate type="lt">
                                    <p:tmPct val="10000"/>
                                  </p:iterate>
                                  <p:childTnLst>
                                    <p:animMotion origin="layout" path="M -1.38889E-6 2.22222E-6 L 0.05347 -0.00023 " pathEditMode="relative" rAng="0" ptsTypes="AA">
                                      <p:cBhvr>
                                        <p:cTn id="83" dur="250" accel="50000" decel="50000" autoRev="1" fill="hold">
                                          <p:stCondLst>
                                            <p:cond delay="0"/>
                                          </p:stCondLst>
                                        </p:cTn>
                                        <p:tgtEl>
                                          <p:spTgt spid="18"/>
                                        </p:tgtEl>
                                        <p:attrNameLst>
                                          <p:attrName>ppt_x</p:attrName>
                                          <p:attrName>ppt_y</p:attrName>
                                        </p:attrNameLst>
                                      </p:cBhvr>
                                      <p:rCtr x="2674" y="-23"/>
                                    </p:animMotion>
                                    <p:animRot by="1500000">
                                      <p:cBhvr>
                                        <p:cTn id="84" dur="125" fill="hold">
                                          <p:stCondLst>
                                            <p:cond delay="0"/>
                                          </p:stCondLst>
                                        </p:cTn>
                                        <p:tgtEl>
                                          <p:spTgt spid="18"/>
                                        </p:tgtEl>
                                        <p:attrNameLst>
                                          <p:attrName>r</p:attrName>
                                        </p:attrNameLst>
                                      </p:cBhvr>
                                    </p:animRot>
                                    <p:animRot by="-1500000">
                                      <p:cBhvr>
                                        <p:cTn id="85" dur="125" fill="hold">
                                          <p:stCondLst>
                                            <p:cond delay="125"/>
                                          </p:stCondLst>
                                        </p:cTn>
                                        <p:tgtEl>
                                          <p:spTgt spid="18"/>
                                        </p:tgtEl>
                                        <p:attrNameLst>
                                          <p:attrName>r</p:attrName>
                                        </p:attrNameLst>
                                      </p:cBhvr>
                                    </p:animRot>
                                    <p:animRot by="-1500000">
                                      <p:cBhvr>
                                        <p:cTn id="86" dur="125" fill="hold">
                                          <p:stCondLst>
                                            <p:cond delay="250"/>
                                          </p:stCondLst>
                                        </p:cTn>
                                        <p:tgtEl>
                                          <p:spTgt spid="18"/>
                                        </p:tgtEl>
                                        <p:attrNameLst>
                                          <p:attrName>r</p:attrName>
                                        </p:attrNameLst>
                                      </p:cBhvr>
                                    </p:animRot>
                                    <p:animRot by="1500000">
                                      <p:cBhvr>
                                        <p:cTn id="87" dur="125" fill="hold">
                                          <p:stCondLst>
                                            <p:cond delay="375"/>
                                          </p:stCondLst>
                                        </p:cTn>
                                        <p:tgtEl>
                                          <p:spTgt spid="18"/>
                                        </p:tgtEl>
                                        <p:attrNameLst>
                                          <p:attrName>r</p:attrName>
                                        </p:attrNameLst>
                                      </p:cBhvr>
                                    </p:animRot>
                                  </p:childTnLst>
                                </p:cTn>
                              </p:par>
                              <p:par>
                                <p:cTn id="88" presetID="1" presetClass="exit" presetSubtype="0" fill="hold" grpId="1" nodeType="withEffect">
                                  <p:stCondLst>
                                    <p:cond delay="0"/>
                                  </p:stCondLst>
                                  <p:iterate type="lt">
                                    <p:tmAbs val="0"/>
                                  </p:iterate>
                                  <p:childTnLst>
                                    <p:set>
                                      <p:cBhvr>
                                        <p:cTn id="89" dur="1" fill="hold">
                                          <p:stCondLst>
                                            <p:cond delay="0"/>
                                          </p:stCondLst>
                                        </p:cTn>
                                        <p:tgtEl>
                                          <p:spTgt spid="17"/>
                                        </p:tgtEl>
                                        <p:attrNameLst>
                                          <p:attrName>style.visibility</p:attrName>
                                        </p:attrNameLst>
                                      </p:cBhvr>
                                      <p:to>
                                        <p:strVal val="hidden"/>
                                      </p:to>
                                    </p:set>
                                  </p:childTnLst>
                                </p:cTn>
                              </p:par>
                              <p:par>
                                <p:cTn id="90" presetID="1" presetClass="entr" presetSubtype="0" fill="hold" grpId="3" nodeType="withEffect">
                                  <p:stCondLst>
                                    <p:cond delay="0"/>
                                  </p:stCondLst>
                                  <p:iterate type="lt">
                                    <p:tmAbs val="0"/>
                                  </p:iterate>
                                  <p:childTnLst>
                                    <p:set>
                                      <p:cBhvr>
                                        <p:cTn id="91" dur="1" fill="hold">
                                          <p:stCondLst>
                                            <p:cond delay="0"/>
                                          </p:stCondLst>
                                        </p:cTn>
                                        <p:tgtEl>
                                          <p:spTgt spid="13"/>
                                        </p:tgtEl>
                                        <p:attrNameLst>
                                          <p:attrName>style.visibility</p:attrName>
                                        </p:attrNameLst>
                                      </p:cBhvr>
                                      <p:to>
                                        <p:strVal val="visible"/>
                                      </p:to>
                                    </p:set>
                                  </p:childTnLst>
                                </p:cTn>
                              </p:par>
                              <p:par>
                                <p:cTn id="92" presetID="34" presetClass="emph" presetSubtype="0" fill="hold" grpId="4" nodeType="withEffect">
                                  <p:stCondLst>
                                    <p:cond delay="0"/>
                                  </p:stCondLst>
                                  <p:iterate type="lt">
                                    <p:tmPct val="10000"/>
                                  </p:iterate>
                                  <p:childTnLst>
                                    <p:animMotion origin="layout" path="M -3.33333E-6 3.7037E-7 L 0.06268 -0.00069 " pathEditMode="relative" rAng="0" ptsTypes="AA">
                                      <p:cBhvr>
                                        <p:cTn id="93" dur="250" accel="50000" decel="50000" autoRev="1" fill="hold">
                                          <p:stCondLst>
                                            <p:cond delay="0"/>
                                          </p:stCondLst>
                                        </p:cTn>
                                        <p:tgtEl>
                                          <p:spTgt spid="13"/>
                                        </p:tgtEl>
                                        <p:attrNameLst>
                                          <p:attrName>ppt_x</p:attrName>
                                          <p:attrName>ppt_y</p:attrName>
                                        </p:attrNameLst>
                                      </p:cBhvr>
                                      <p:rCtr x="3125" y="-46"/>
                                    </p:animMotion>
                                    <p:animRot by="1500000">
                                      <p:cBhvr>
                                        <p:cTn id="94" dur="125" fill="hold">
                                          <p:stCondLst>
                                            <p:cond delay="0"/>
                                          </p:stCondLst>
                                        </p:cTn>
                                        <p:tgtEl>
                                          <p:spTgt spid="13"/>
                                        </p:tgtEl>
                                        <p:attrNameLst>
                                          <p:attrName>r</p:attrName>
                                        </p:attrNameLst>
                                      </p:cBhvr>
                                    </p:animRot>
                                    <p:animRot by="-1500000">
                                      <p:cBhvr>
                                        <p:cTn id="95" dur="125" fill="hold">
                                          <p:stCondLst>
                                            <p:cond delay="125"/>
                                          </p:stCondLst>
                                        </p:cTn>
                                        <p:tgtEl>
                                          <p:spTgt spid="13"/>
                                        </p:tgtEl>
                                        <p:attrNameLst>
                                          <p:attrName>r</p:attrName>
                                        </p:attrNameLst>
                                      </p:cBhvr>
                                    </p:animRot>
                                    <p:animRot by="-1500000">
                                      <p:cBhvr>
                                        <p:cTn id="96" dur="125" fill="hold">
                                          <p:stCondLst>
                                            <p:cond delay="250"/>
                                          </p:stCondLst>
                                        </p:cTn>
                                        <p:tgtEl>
                                          <p:spTgt spid="13"/>
                                        </p:tgtEl>
                                        <p:attrNameLst>
                                          <p:attrName>r</p:attrName>
                                        </p:attrNameLst>
                                      </p:cBhvr>
                                    </p:animRot>
                                    <p:animRot by="1500000">
                                      <p:cBhvr>
                                        <p:cTn id="97" dur="125" fill="hold">
                                          <p:stCondLst>
                                            <p:cond delay="375"/>
                                          </p:stCondLst>
                                        </p:cTn>
                                        <p:tgtEl>
                                          <p:spTgt spid="13"/>
                                        </p:tgtEl>
                                        <p:attrNameLst>
                                          <p:attrName>r</p:attrName>
                                        </p:attrNameLst>
                                      </p:cBhvr>
                                    </p:animRot>
                                  </p:childTnLst>
                                </p:cTn>
                              </p:par>
                              <p:par>
                                <p:cTn id="98" presetID="22" presetClass="exit" presetSubtype="8" fill="hold" grpId="2" nodeType="withEffect">
                                  <p:stCondLst>
                                    <p:cond delay="0"/>
                                  </p:stCondLst>
                                  <p:iterate type="lt">
                                    <p:tmPct val="0"/>
                                  </p:iterate>
                                  <p:childTnLst>
                                    <p:animEffect transition="out" filter="wipe(left)">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22" presetClass="exit" presetSubtype="8" fill="hold" grpId="1" nodeType="withEffect">
                                  <p:stCondLst>
                                    <p:cond delay="0"/>
                                  </p:stCondLst>
                                  <p:iterate type="lt">
                                    <p:tmPct val="0"/>
                                  </p:iterate>
                                  <p:childTnLst>
                                    <p:animEffect transition="out" filter="wipe(left)">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 presetClass="exit" presetSubtype="0" fill="hold" grpId="5" nodeType="withEffect">
                                  <p:stCondLst>
                                    <p:cond delay="400"/>
                                  </p:stCondLst>
                                  <p:iterate type="lt">
                                    <p:tmAbs val="0"/>
                                  </p:iterate>
                                  <p:childTnLst>
                                    <p:set>
                                      <p:cBhvr>
                                        <p:cTn id="105" dur="1" fill="hold">
                                          <p:stCondLst>
                                            <p:cond delay="0"/>
                                          </p:stCondLst>
                                        </p:cTn>
                                        <p:tgtEl>
                                          <p:spTgt spid="13"/>
                                        </p:tgtEl>
                                        <p:attrNameLst>
                                          <p:attrName>style.visibility</p:attrName>
                                        </p:attrNameLst>
                                      </p:cBhvr>
                                      <p:to>
                                        <p:strVal val="hidden"/>
                                      </p:to>
                                    </p:set>
                                  </p:childTnLst>
                                </p:cTn>
                              </p:par>
                              <p:par>
                                <p:cTn id="106" presetID="42" presetClass="entr" presetSubtype="0" fill="hold" grpId="2" nodeType="withEffect">
                                  <p:stCondLst>
                                    <p:cond delay="400"/>
                                  </p:stCondLst>
                                  <p:childTnLst>
                                    <p:set>
                                      <p:cBhvr>
                                        <p:cTn id="107" dur="1" fill="hold">
                                          <p:stCondLst>
                                            <p:cond delay="0"/>
                                          </p:stCondLst>
                                        </p:cTn>
                                        <p:tgtEl>
                                          <p:spTgt spid="3074"/>
                                        </p:tgtEl>
                                        <p:attrNameLst>
                                          <p:attrName>style.visibility</p:attrName>
                                        </p:attrNameLst>
                                      </p:cBhvr>
                                      <p:to>
                                        <p:strVal val="visible"/>
                                      </p:to>
                                    </p:set>
                                    <p:animEffect transition="in" filter="fade">
                                      <p:cBhvr>
                                        <p:cTn id="108" dur="1000"/>
                                        <p:tgtEl>
                                          <p:spTgt spid="3074"/>
                                        </p:tgtEl>
                                      </p:cBhvr>
                                    </p:animEffect>
                                    <p:anim calcmode="lin" valueType="num">
                                      <p:cBhvr>
                                        <p:cTn id="109" dur="1000" fill="hold"/>
                                        <p:tgtEl>
                                          <p:spTgt spid="3074"/>
                                        </p:tgtEl>
                                        <p:attrNameLst>
                                          <p:attrName>ppt_x</p:attrName>
                                        </p:attrNameLst>
                                      </p:cBhvr>
                                      <p:tavLst>
                                        <p:tav tm="0">
                                          <p:val>
                                            <p:strVal val="#ppt_x"/>
                                          </p:val>
                                        </p:tav>
                                        <p:tav tm="100000">
                                          <p:val>
                                            <p:strVal val="#ppt_x"/>
                                          </p:val>
                                        </p:tav>
                                      </p:tavLst>
                                    </p:anim>
                                    <p:anim calcmode="lin" valueType="num">
                                      <p:cBhvr>
                                        <p:cTn id="11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13" grpId="0"/>
      <p:bldP spid="13" grpId="1"/>
      <p:bldP spid="13" grpId="2"/>
      <p:bldP spid="13" grpId="3"/>
      <p:bldP spid="13" grpId="4"/>
      <p:bldP spid="13" grpId="5"/>
      <p:bldP spid="14" grpId="0"/>
      <p:bldP spid="14" grpId="1"/>
      <p:bldP spid="14" grpId="2"/>
      <p:bldP spid="15" grpId="0"/>
      <p:bldP spid="15" grpId="1"/>
      <p:bldP spid="15" grpId="2"/>
      <p:bldP spid="16" grpId="0"/>
      <p:bldP spid="16" grpId="1"/>
      <p:bldP spid="17" grpId="0"/>
      <p:bldP spid="17" grpId="1"/>
      <p:bldP spid="18" grpId="0"/>
      <p:bldP spid="18" grpId="1"/>
      <p:bldP spid="11" grpId="1"/>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1014984" y="922127"/>
            <a:ext cx="3048000" cy="106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FF00"/>
                  </a:solidFill>
                </a:ln>
                <a:solidFill>
                  <a:srgbClr val="FF0000"/>
                </a:solidFill>
                <a:effectLst/>
                <a:latin typeface="Calibri" panose="020F0502020204030204" pitchFamily="34" charset="0"/>
                <a:ea typeface="+mn-ea"/>
                <a:cs typeface="+mn-cs"/>
              </a:rPr>
              <a:t>redeemed</a:t>
            </a:r>
            <a:endParaRPr lang="en-US" altLang="en-US" sz="4000" b="1" i="1" kern="1200" spc="50" dirty="0">
              <a:ln w="11430">
                <a:solidFill>
                  <a:srgbClr val="FFFF00"/>
                </a:solidFill>
              </a:ln>
              <a:solidFill>
                <a:srgbClr val="FF0000"/>
              </a:solidFill>
              <a:effectLst/>
              <a:latin typeface="Calibri" panose="020F0502020204030204" pitchFamily="34" charset="0"/>
              <a:ea typeface="+mn-ea"/>
              <a:cs typeface="+mn-cs"/>
            </a:endParaRPr>
          </a:p>
        </p:txBody>
      </p:sp>
      <p:sp>
        <p:nvSpPr>
          <p:cNvPr id="3074" name="Rectangle 2"/>
          <p:cNvSpPr>
            <a:spLocks noGrp="1" noChangeArrowheads="1"/>
          </p:cNvSpPr>
          <p:nvPr>
            <p:ph type="title"/>
          </p:nvPr>
        </p:nvSpPr>
        <p:spPr>
          <a:xfrm>
            <a:off x="533400" y="274638"/>
            <a:ext cx="8001000" cy="6278562"/>
          </a:xfrm>
        </p:spPr>
        <p:txBody>
          <a:bodyPr>
            <a:scene3d>
              <a:camera prst="orthographicFront"/>
              <a:lightRig rig="flat" dir="t"/>
            </a:scene3d>
            <a:sp3d extrusionH="31750" contourW="12700" prstMaterial="metal">
              <a:bevelT w="38100" h="38100"/>
              <a:bevelB w="38100" h="38100"/>
              <a:contourClr>
                <a:srgbClr val="FFFF00"/>
              </a:contourClr>
            </a:sp3d>
          </a:bodyPr>
          <a:lstStyle/>
          <a:p>
            <a:pPr eaLnBrk="1" hangingPunct="1"/>
            <a:r>
              <a:rPr lang="en-US" alt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knowing that you were not redeemed with corruptible things, like silver or gold, from your aimless conduct received by tradition from your fathers, but with the precious blood of Christ, as of a lamb without blemish and without spot.          </a:t>
            </a:r>
            <a:r>
              <a:rPr lang="en-US" alt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Peter 1:18-19 </a:t>
            </a:r>
            <a:r>
              <a:rPr lang="en-US" altLang="en-US" sz="40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5" name="Rectangle 2"/>
          <p:cNvSpPr txBox="1">
            <a:spLocks noChangeArrowheads="1"/>
          </p:cNvSpPr>
          <p:nvPr/>
        </p:nvSpPr>
        <p:spPr bwMode="auto">
          <a:xfrm>
            <a:off x="838200" y="8382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31750" contourW="12700" prstMaterial="metal">
              <a:bevelT w="38100" h="38100"/>
              <a:bevelB w="38100" h="38100"/>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redeemed</a:t>
            </a:r>
            <a:endParaRPr lang="en-US" altLang="en-US" sz="40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Text Box 6"/>
          <p:cNvSpPr txBox="1">
            <a:spLocks noChangeArrowheads="1"/>
          </p:cNvSpPr>
          <p:nvPr/>
        </p:nvSpPr>
        <p:spPr bwMode="auto">
          <a:xfrm>
            <a:off x="1323641" y="2396217"/>
            <a:ext cx="2769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Restored </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7" name="Text Box 6"/>
          <p:cNvSpPr txBox="1">
            <a:spLocks noChangeArrowheads="1"/>
          </p:cNvSpPr>
          <p:nvPr/>
        </p:nvSpPr>
        <p:spPr bwMode="auto">
          <a:xfrm>
            <a:off x="595130" y="3881735"/>
            <a:ext cx="361033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Bought Back</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8" name="Text Box 6"/>
          <p:cNvSpPr txBox="1">
            <a:spLocks noChangeArrowheads="1"/>
          </p:cNvSpPr>
          <p:nvPr/>
        </p:nvSpPr>
        <p:spPr bwMode="auto">
          <a:xfrm>
            <a:off x="2044378" y="5487971"/>
            <a:ext cx="48898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Make Amends For</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9" name="Text Box 6"/>
          <p:cNvSpPr txBox="1">
            <a:spLocks noChangeArrowheads="1"/>
          </p:cNvSpPr>
          <p:nvPr/>
        </p:nvSpPr>
        <p:spPr bwMode="auto">
          <a:xfrm>
            <a:off x="4953000" y="3200400"/>
            <a:ext cx="2769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Rescued </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10" name="Text Box 6"/>
          <p:cNvSpPr txBox="1">
            <a:spLocks noChangeArrowheads="1"/>
          </p:cNvSpPr>
          <p:nvPr/>
        </p:nvSpPr>
        <p:spPr bwMode="auto">
          <a:xfrm>
            <a:off x="5899471" y="4495333"/>
            <a:ext cx="30108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Delivered</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11" name="Text Box 6"/>
          <p:cNvSpPr txBox="1">
            <a:spLocks noChangeArrowheads="1"/>
          </p:cNvSpPr>
          <p:nvPr/>
        </p:nvSpPr>
        <p:spPr bwMode="auto">
          <a:xfrm>
            <a:off x="5562600" y="1819870"/>
            <a:ext cx="2769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Liberated</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12" name="Text Box 6"/>
          <p:cNvSpPr txBox="1">
            <a:spLocks noChangeArrowheads="1"/>
          </p:cNvSpPr>
          <p:nvPr/>
        </p:nvSpPr>
        <p:spPr bwMode="auto">
          <a:xfrm>
            <a:off x="6019800" y="685800"/>
            <a:ext cx="20834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Freed</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13" name="Text Box 6"/>
          <p:cNvSpPr txBox="1">
            <a:spLocks noChangeArrowheads="1"/>
          </p:cNvSpPr>
          <p:nvPr/>
        </p:nvSpPr>
        <p:spPr bwMode="auto">
          <a:xfrm>
            <a:off x="3505200" y="-123230"/>
            <a:ext cx="2007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4400" b="1" spc="50" dirty="0">
                <a:ln w="1143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mj-cs"/>
              </a:rPr>
              <a:t>Saved</a:t>
            </a:r>
            <a:endParaRPr lang="en-US" altLang="en-US" sz="4400" b="1" i="1" dirty="0">
              <a:gradFill>
                <a:gsLst>
                  <a:gs pos="0">
                    <a:srgbClr val="D6B19C"/>
                  </a:gs>
                  <a:gs pos="30000">
                    <a:srgbClr val="FFFF00"/>
                  </a:gs>
                  <a:gs pos="70000">
                    <a:srgbClr val="A65528"/>
                  </a:gs>
                  <a:gs pos="100000">
                    <a:srgbClr val="663012"/>
                  </a:gs>
                </a:gsLst>
                <a:lin ang="5400000" scaled="0"/>
              </a:gradFill>
              <a:effectLst>
                <a:glow rad="88900">
                  <a:schemeClr val="tx1"/>
                </a:glow>
                <a:outerShdw blurRad="76200" dist="50800" dir="5400000" algn="tl" rotWithShape="0">
                  <a:srgbClr val="000000">
                    <a:alpha val="65000"/>
                  </a:srgbClr>
                </a:outerShdw>
              </a:effectLst>
              <a:latin typeface="Calibri"/>
            </a:endParaRPr>
          </a:p>
        </p:txBody>
      </p:sp>
      <p:sp>
        <p:nvSpPr>
          <p:cNvPr id="14" name="Rectangle 4"/>
          <p:cNvSpPr>
            <a:spLocks noChangeArrowheads="1"/>
          </p:cNvSpPr>
          <p:nvPr/>
        </p:nvSpPr>
        <p:spPr bwMode="auto">
          <a:xfrm>
            <a:off x="3200400" y="800100"/>
            <a:ext cx="2819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noFill/>
                </a:ln>
                <a:solidFill>
                  <a:schemeClr val="bg1"/>
                </a:solidFill>
                <a:effectLst/>
                <a:latin typeface="Calibri" panose="020F0502020204030204" pitchFamily="34" charset="0"/>
              </a:rPr>
              <a:t>redeemed</a:t>
            </a:r>
            <a:endParaRPr lang="en-US" altLang="en-US" sz="8000" b="1" i="1" spc="50" dirty="0">
              <a:ln w="11430">
                <a:noFill/>
              </a:ln>
              <a:solidFill>
                <a:schemeClr val="bg1"/>
              </a:solidFill>
              <a:effectLst/>
              <a:latin typeface="Calibri" panose="020F0502020204030204" pitchFamily="34" charset="0"/>
            </a:endParaRPr>
          </a:p>
        </p:txBody>
      </p:sp>
      <p:sp>
        <p:nvSpPr>
          <p:cNvPr id="15" name="Rectangle 2"/>
          <p:cNvSpPr txBox="1">
            <a:spLocks noChangeArrowheads="1"/>
          </p:cNvSpPr>
          <p:nvPr/>
        </p:nvSpPr>
        <p:spPr bwMode="auto">
          <a:xfrm>
            <a:off x="4178808" y="-435872"/>
            <a:ext cx="88835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31750" contourW="12700" prstMaterial="metal">
              <a:bevelT w="38100" h="38100"/>
              <a:bevelB w="38100" h="38100"/>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000"/>
              </a:lnSpc>
            </a:pPr>
            <a:r>
              <a:rPr lang="en-US" altLang="en-US" sz="32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L</a:t>
            </a:r>
          </a:p>
          <a:p>
            <a:pPr eaLnBrk="1" hangingPunct="1">
              <a:lnSpc>
                <a:spcPts val="3000"/>
              </a:lnSpc>
            </a:pPr>
            <a:r>
              <a:rPr lang="en-US" altLang="en-US" sz="3600" b="1" kern="1200" spc="50" dirty="0" err="1">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i</a:t>
            </a:r>
            <a:endParaRPr lang="en-US" altLang="en-US" sz="36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a:p>
            <a:pPr eaLnBrk="1" hangingPunct="1">
              <a:lnSpc>
                <a:spcPts val="3500"/>
              </a:lnSpc>
            </a:pPr>
            <a:r>
              <a:rPr lang="en-US" altLang="en-US" sz="4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b</a:t>
            </a:r>
          </a:p>
          <a:p>
            <a:pPr eaLnBrk="1" hangingPunct="1">
              <a:lnSpc>
                <a:spcPts val="3000"/>
              </a:lnSpc>
            </a:pPr>
            <a:r>
              <a:rPr lang="en-US" alt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e</a:t>
            </a:r>
          </a:p>
          <a:p>
            <a:pPr eaLnBrk="1" hangingPunct="1">
              <a:lnSpc>
                <a:spcPts val="3000"/>
              </a:lnSpc>
            </a:pPr>
            <a:r>
              <a:rPr lang="en-US" altLang="en-US" sz="4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r</a:t>
            </a:r>
          </a:p>
          <a:p>
            <a:pPr eaLnBrk="1" hangingPunct="1">
              <a:lnSpc>
                <a:spcPts val="3000"/>
              </a:lnSpc>
            </a:pPr>
            <a:r>
              <a:rPr lang="en-US" altLang="en-US" sz="36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t</a:t>
            </a:r>
          </a:p>
          <a:p>
            <a:pPr eaLnBrk="1" hangingPunct="1">
              <a:lnSpc>
                <a:spcPts val="2500"/>
              </a:lnSpc>
            </a:pPr>
            <a:r>
              <a:rPr lang="en-US" altLang="en-US" sz="32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y</a:t>
            </a:r>
            <a:endParaRPr lang="en-US" alt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6" name="Rectangle 4"/>
          <p:cNvSpPr>
            <a:spLocks noChangeArrowheads="1"/>
          </p:cNvSpPr>
          <p:nvPr/>
        </p:nvSpPr>
        <p:spPr bwMode="auto">
          <a:xfrm>
            <a:off x="4205469" y="-286138"/>
            <a:ext cx="82373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3000"/>
              </a:lnSpc>
            </a:pPr>
            <a:r>
              <a:rPr lang="en-US" altLang="en-US" sz="3200" b="1" spc="50" dirty="0">
                <a:ln w="11430">
                  <a:solidFill>
                    <a:schemeClr val="bg1"/>
                  </a:solidFill>
                </a:ln>
                <a:solidFill>
                  <a:schemeClr val="bg1"/>
                </a:solidFill>
                <a:effectLst/>
                <a:latin typeface="Calibri" panose="020F0502020204030204" pitchFamily="34" charset="0"/>
              </a:rPr>
              <a:t>L</a:t>
            </a:r>
          </a:p>
          <a:p>
            <a:pPr algn="ctr" eaLnBrk="1" hangingPunct="1">
              <a:lnSpc>
                <a:spcPts val="3000"/>
              </a:lnSpc>
            </a:pPr>
            <a:r>
              <a:rPr lang="en-US" altLang="en-US" sz="3600" b="1" spc="50" dirty="0" err="1">
                <a:ln w="11430">
                  <a:solidFill>
                    <a:schemeClr val="bg1"/>
                  </a:solidFill>
                </a:ln>
                <a:solidFill>
                  <a:schemeClr val="bg1"/>
                </a:solidFill>
                <a:effectLst/>
                <a:latin typeface="Calibri" panose="020F0502020204030204" pitchFamily="34" charset="0"/>
              </a:rPr>
              <a:t>i</a:t>
            </a:r>
            <a:endParaRPr lang="en-US" altLang="en-US" sz="3600" b="1" spc="50" dirty="0">
              <a:ln w="11430">
                <a:solidFill>
                  <a:schemeClr val="bg1"/>
                </a:solidFill>
              </a:ln>
              <a:solidFill>
                <a:schemeClr val="bg1"/>
              </a:solidFill>
              <a:effectLst/>
              <a:latin typeface="Calibri" panose="020F0502020204030204" pitchFamily="34" charset="0"/>
            </a:endParaRPr>
          </a:p>
          <a:p>
            <a:pPr algn="ctr" eaLnBrk="1" hangingPunct="1">
              <a:lnSpc>
                <a:spcPts val="3500"/>
              </a:lnSpc>
            </a:pPr>
            <a:r>
              <a:rPr lang="en-US" altLang="en-US" sz="4000" b="1" spc="50" dirty="0">
                <a:ln w="11430">
                  <a:solidFill>
                    <a:schemeClr val="bg1"/>
                  </a:solidFill>
                </a:ln>
                <a:solidFill>
                  <a:schemeClr val="bg1"/>
                </a:solidFill>
                <a:effectLst/>
                <a:latin typeface="Calibri" panose="020F0502020204030204" pitchFamily="34" charset="0"/>
              </a:rPr>
              <a:t>b</a:t>
            </a:r>
          </a:p>
          <a:p>
            <a:pPr algn="ctr" eaLnBrk="1" hangingPunct="1">
              <a:lnSpc>
                <a:spcPts val="3000"/>
              </a:lnSpc>
            </a:pPr>
            <a:r>
              <a:rPr lang="en-US" altLang="en-US" sz="4400" b="1" spc="50" dirty="0">
                <a:ln w="11430">
                  <a:solidFill>
                    <a:schemeClr val="bg1"/>
                  </a:solidFill>
                </a:ln>
                <a:solidFill>
                  <a:schemeClr val="bg1"/>
                </a:solidFill>
                <a:effectLst/>
                <a:latin typeface="Calibri" panose="020F0502020204030204" pitchFamily="34" charset="0"/>
              </a:rPr>
              <a:t>e</a:t>
            </a:r>
          </a:p>
          <a:p>
            <a:pPr algn="ctr" eaLnBrk="1" hangingPunct="1">
              <a:lnSpc>
                <a:spcPts val="3000"/>
              </a:lnSpc>
            </a:pPr>
            <a:r>
              <a:rPr lang="en-US" altLang="en-US" sz="4000" b="1" spc="50" dirty="0">
                <a:ln w="11430">
                  <a:solidFill>
                    <a:schemeClr val="bg1"/>
                  </a:solidFill>
                </a:ln>
                <a:solidFill>
                  <a:schemeClr val="bg1"/>
                </a:solidFill>
                <a:effectLst/>
                <a:latin typeface="Calibri" panose="020F0502020204030204" pitchFamily="34" charset="0"/>
              </a:rPr>
              <a:t>r</a:t>
            </a:r>
          </a:p>
          <a:p>
            <a:pPr algn="ctr" eaLnBrk="1" hangingPunct="1">
              <a:lnSpc>
                <a:spcPts val="3000"/>
              </a:lnSpc>
            </a:pPr>
            <a:r>
              <a:rPr lang="en-US" altLang="en-US" sz="3600" b="1" spc="50" dirty="0">
                <a:ln w="11430">
                  <a:solidFill>
                    <a:schemeClr val="bg1"/>
                  </a:solidFill>
                </a:ln>
                <a:solidFill>
                  <a:schemeClr val="bg1"/>
                </a:solidFill>
                <a:effectLst/>
                <a:latin typeface="Calibri" panose="020F0502020204030204" pitchFamily="34" charset="0"/>
              </a:rPr>
              <a:t>t</a:t>
            </a:r>
          </a:p>
          <a:p>
            <a:pPr algn="ctr" eaLnBrk="1" hangingPunct="1">
              <a:lnSpc>
                <a:spcPts val="2500"/>
              </a:lnSpc>
            </a:pPr>
            <a:r>
              <a:rPr lang="en-US" altLang="en-US" sz="3200" b="1" spc="50" dirty="0">
                <a:ln w="11430">
                  <a:solidFill>
                    <a:schemeClr val="bg1"/>
                  </a:solidFill>
                </a:ln>
                <a:solidFill>
                  <a:schemeClr val="bg1"/>
                </a:solidFill>
                <a:effectLst/>
                <a:latin typeface="Calibri" panose="020F0502020204030204" pitchFamily="34" charset="0"/>
              </a:rPr>
              <a:t>y</a:t>
            </a:r>
            <a:endParaRPr lang="en-US" altLang="en-US" sz="3200" b="1" i="1" spc="50" dirty="0">
              <a:ln w="11430">
                <a:solidFill>
                  <a:schemeClr val="bg1"/>
                </a:solidFill>
              </a:ln>
              <a:solidFill>
                <a:schemeClr val="bg1"/>
              </a:solidFill>
              <a:effectLst/>
              <a:latin typeface="Calibri" panose="020F0502020204030204" pitchFamily="34" charset="0"/>
            </a:endParaRPr>
          </a:p>
        </p:txBody>
      </p:sp>
      <p:pic>
        <p:nvPicPr>
          <p:cNvPr id="3" name="Picture 2" descr="PowerPoint Slide Show - [SermonLayoutWork]"/>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39747" r="39112" b="58328"/>
          <a:stretch/>
        </p:blipFill>
        <p:spPr>
          <a:xfrm>
            <a:off x="3321934" y="0"/>
            <a:ext cx="2577537" cy="2857882"/>
          </a:xfrm>
          <a:prstGeom prst="rect">
            <a:avLst/>
          </a:prstGeom>
        </p:spPr>
      </p:pic>
      <p:sp>
        <p:nvSpPr>
          <p:cNvPr id="18" name="Rectangle 2">
            <a:extLst>
              <a:ext uri="{FF2B5EF4-FFF2-40B4-BE49-F238E27FC236}">
                <a16:creationId xmlns:a16="http://schemas.microsoft.com/office/drawing/2014/main" id="{202C6BAF-0A99-477B-8A47-8E8E67950F50}"/>
              </a:ext>
            </a:extLst>
          </p:cNvPr>
          <p:cNvSpPr txBox="1">
            <a:spLocks noChangeArrowheads="1"/>
          </p:cNvSpPr>
          <p:nvPr/>
        </p:nvSpPr>
        <p:spPr bwMode="auto">
          <a:xfrm>
            <a:off x="977030" y="1044442"/>
            <a:ext cx="3110724" cy="77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redeemed</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750"/>
                                        <p:tgtEl>
                                          <p:spTgt spid="3074"/>
                                        </p:tgtEl>
                                      </p:cBhvr>
                                    </p:animEffect>
                                  </p:childTnLst>
                                </p:cTn>
                              </p:par>
                              <p:par>
                                <p:cTn id="8" presetID="0" presetClass="path" presetSubtype="0" accel="50000" decel="50000" fill="hold" grpId="3" nodeType="withEffect">
                                  <p:stCondLst>
                                    <p:cond delay="0"/>
                                  </p:stCondLst>
                                  <p:childTnLst>
                                    <p:animMotion origin="layout" path="M 0 0 L 0 -0.28862 " pathEditMode="relative" ptsTypes="AA">
                                      <p:cBhvr>
                                        <p:cTn id="9" dur="1250" spd="-100000" fill="hold"/>
                                        <p:tgtEl>
                                          <p:spTgt spid="3074"/>
                                        </p:tgtEl>
                                        <p:attrNameLst>
                                          <p:attrName>ppt_x</p:attrName>
                                          <p:attrName>ppt_y</p:attrName>
                                        </p:attrNameLst>
                                      </p:cBhvr>
                                    </p:animMotion>
                                  </p:childTnLst>
                                </p:cTn>
                              </p:par>
                              <p:par>
                                <p:cTn id="10" presetID="23" presetClass="entr" presetSubtype="16"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250" fill="hold"/>
                                        <p:tgtEl>
                                          <p:spTgt spid="3074"/>
                                        </p:tgtEl>
                                        <p:attrNameLst>
                                          <p:attrName>ppt_w</p:attrName>
                                        </p:attrNameLst>
                                      </p:cBhvr>
                                      <p:tavLst>
                                        <p:tav tm="0">
                                          <p:val>
                                            <p:fltVal val="0"/>
                                          </p:val>
                                        </p:tav>
                                        <p:tav tm="100000">
                                          <p:val>
                                            <p:strVal val="#ppt_w"/>
                                          </p:val>
                                        </p:tav>
                                      </p:tavLst>
                                    </p:anim>
                                    <p:anim calcmode="lin" valueType="num">
                                      <p:cBhvr>
                                        <p:cTn id="13" dur="125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
                                        <p:tgtEl>
                                          <p:spTgt spid="5"/>
                                        </p:tgtEl>
                                      </p:cBhvr>
                                    </p:animEffect>
                                  </p:childTnLst>
                                </p:cTn>
                              </p:par>
                              <p:par>
                                <p:cTn id="29" presetID="10" presetClass="exit" presetSubtype="0" fill="hold" grpId="2" nodeType="with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23" presetClass="exit" presetSubtype="32" fill="hold" grpId="1" nodeType="withEffect">
                                  <p:stCondLst>
                                    <p:cond delay="0"/>
                                  </p:stCondLst>
                                  <p:childTnLst>
                                    <p:anim calcmode="lin" valueType="num">
                                      <p:cBhvr>
                                        <p:cTn id="36" dur="1250"/>
                                        <p:tgtEl>
                                          <p:spTgt spid="3074"/>
                                        </p:tgtEl>
                                        <p:attrNameLst>
                                          <p:attrName>ppt_w</p:attrName>
                                        </p:attrNameLst>
                                      </p:cBhvr>
                                      <p:tavLst>
                                        <p:tav tm="0">
                                          <p:val>
                                            <p:strVal val="ppt_w"/>
                                          </p:val>
                                        </p:tav>
                                        <p:tav tm="100000">
                                          <p:val>
                                            <p:fltVal val="0"/>
                                          </p:val>
                                        </p:tav>
                                      </p:tavLst>
                                    </p:anim>
                                    <p:anim calcmode="lin" valueType="num">
                                      <p:cBhvr>
                                        <p:cTn id="37" dur="1250"/>
                                        <p:tgtEl>
                                          <p:spTgt spid="3074"/>
                                        </p:tgtEl>
                                        <p:attrNameLst>
                                          <p:attrName>ppt_h</p:attrName>
                                        </p:attrNameLst>
                                      </p:cBhvr>
                                      <p:tavLst>
                                        <p:tav tm="0">
                                          <p:val>
                                            <p:strVal val="ppt_h"/>
                                          </p:val>
                                        </p:tav>
                                        <p:tav tm="100000">
                                          <p:val>
                                            <p:fltVal val="0"/>
                                          </p:val>
                                        </p:tav>
                                      </p:tavLst>
                                    </p:anim>
                                    <p:set>
                                      <p:cBhvr>
                                        <p:cTn id="38" dur="1" fill="hold">
                                          <p:stCondLst>
                                            <p:cond delay="1249"/>
                                          </p:stCondLst>
                                        </p:cTn>
                                        <p:tgtEl>
                                          <p:spTgt spid="3074"/>
                                        </p:tgtEl>
                                        <p:attrNameLst>
                                          <p:attrName>style.visibility</p:attrName>
                                        </p:attrNameLst>
                                      </p:cBhvr>
                                      <p:to>
                                        <p:strVal val="hidden"/>
                                      </p:to>
                                    </p:set>
                                  </p:childTnLst>
                                </p:cTn>
                              </p:par>
                              <p:par>
                                <p:cTn id="39" presetID="0" presetClass="path" presetSubtype="0" accel="50000" decel="50000" fill="hold" grpId="4" nodeType="withEffect">
                                  <p:stCondLst>
                                    <p:cond delay="0"/>
                                  </p:stCondLst>
                                  <p:childTnLst>
                                    <p:animMotion origin="layout" path="M -3.33333E-6 4.81481E-6 L 0.00504 -0.19329 " pathEditMode="relative" rAng="0" ptsTypes="AA">
                                      <p:cBhvr>
                                        <p:cTn id="40" dur="1250" fill="hold"/>
                                        <p:tgtEl>
                                          <p:spTgt spid="3074"/>
                                        </p:tgtEl>
                                        <p:attrNameLst>
                                          <p:attrName>ppt_x</p:attrName>
                                          <p:attrName>ppt_y</p:attrName>
                                        </p:attrNameLst>
                                      </p:cBhvr>
                                      <p:rCtr x="243" y="-9676"/>
                                    </p:animMotion>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750" fill="hold"/>
                                        <p:tgtEl>
                                          <p:spTgt spid="8"/>
                                        </p:tgtEl>
                                        <p:attrNameLst>
                                          <p:attrName>ppt_w</p:attrName>
                                        </p:attrNameLst>
                                      </p:cBhvr>
                                      <p:tavLst>
                                        <p:tav tm="0">
                                          <p:val>
                                            <p:fltVal val="0"/>
                                          </p:val>
                                        </p:tav>
                                        <p:tav tm="100000">
                                          <p:val>
                                            <p:strVal val="#ppt_w"/>
                                          </p:val>
                                        </p:tav>
                                      </p:tavLst>
                                    </p:anim>
                                    <p:anim calcmode="lin" valueType="num">
                                      <p:cBhvr>
                                        <p:cTn id="46" dur="1750" fill="hold"/>
                                        <p:tgtEl>
                                          <p:spTgt spid="8"/>
                                        </p:tgtEl>
                                        <p:attrNameLst>
                                          <p:attrName>ppt_h</p:attrName>
                                        </p:attrNameLst>
                                      </p:cBhvr>
                                      <p:tavLst>
                                        <p:tav tm="0">
                                          <p:val>
                                            <p:fltVal val="0"/>
                                          </p:val>
                                        </p:tav>
                                        <p:tav tm="100000">
                                          <p:val>
                                            <p:strVal val="#ppt_h"/>
                                          </p:val>
                                        </p:tav>
                                      </p:tavLst>
                                    </p:anim>
                                  </p:childTnLst>
                                </p:cTn>
                              </p:par>
                              <p:par>
                                <p:cTn id="47" presetID="0" presetClass="path" presetSubtype="0" accel="50000" decel="50000" fill="hold" grpId="2" nodeType="withEffect">
                                  <p:stCondLst>
                                    <p:cond delay="0"/>
                                  </p:stCondLst>
                                  <p:childTnLst>
                                    <p:animMotion origin="layout" path="M -2.22222E-6 -0.00046 L -0.21632 -0.6662 " pathEditMode="relative" rAng="0" ptsTypes="AA">
                                      <p:cBhvr>
                                        <p:cTn id="48" dur="1750" spd="-100000" fill="hold"/>
                                        <p:tgtEl>
                                          <p:spTgt spid="8"/>
                                        </p:tgtEl>
                                        <p:attrNameLst>
                                          <p:attrName>ppt_x</p:attrName>
                                          <p:attrName>ppt_y</p:attrName>
                                        </p:attrNameLst>
                                      </p:cBhvr>
                                      <p:rCtr x="-10816" y="-33287"/>
                                    </p:animMotion>
                                  </p:childTnLst>
                                </p:cTn>
                              </p:par>
                              <p:par>
                                <p:cTn id="49" presetID="23" presetClass="entr" presetSubtype="16" fill="hold" grpId="0" nodeType="withEffect">
                                  <p:stCondLst>
                                    <p:cond delay="1000"/>
                                  </p:stCondLst>
                                  <p:childTnLst>
                                    <p:set>
                                      <p:cBhvr>
                                        <p:cTn id="50" dur="1" fill="hold">
                                          <p:stCondLst>
                                            <p:cond delay="0"/>
                                          </p:stCondLst>
                                        </p:cTn>
                                        <p:tgtEl>
                                          <p:spTgt spid="7"/>
                                        </p:tgtEl>
                                        <p:attrNameLst>
                                          <p:attrName>style.visibility</p:attrName>
                                        </p:attrNameLst>
                                      </p:cBhvr>
                                      <p:to>
                                        <p:strVal val="visible"/>
                                      </p:to>
                                    </p:set>
                                    <p:anim calcmode="lin" valueType="num">
                                      <p:cBhvr>
                                        <p:cTn id="51" dur="1750" fill="hold"/>
                                        <p:tgtEl>
                                          <p:spTgt spid="7"/>
                                        </p:tgtEl>
                                        <p:attrNameLst>
                                          <p:attrName>ppt_w</p:attrName>
                                        </p:attrNameLst>
                                      </p:cBhvr>
                                      <p:tavLst>
                                        <p:tav tm="0">
                                          <p:val>
                                            <p:fltVal val="0"/>
                                          </p:val>
                                        </p:tav>
                                        <p:tav tm="100000">
                                          <p:val>
                                            <p:strVal val="#ppt_w"/>
                                          </p:val>
                                        </p:tav>
                                      </p:tavLst>
                                    </p:anim>
                                    <p:anim calcmode="lin" valueType="num">
                                      <p:cBhvr>
                                        <p:cTn id="52" dur="1750" fill="hold"/>
                                        <p:tgtEl>
                                          <p:spTgt spid="7"/>
                                        </p:tgtEl>
                                        <p:attrNameLst>
                                          <p:attrName>ppt_h</p:attrName>
                                        </p:attrNameLst>
                                      </p:cBhvr>
                                      <p:tavLst>
                                        <p:tav tm="0">
                                          <p:val>
                                            <p:fltVal val="0"/>
                                          </p:val>
                                        </p:tav>
                                        <p:tav tm="100000">
                                          <p:val>
                                            <p:strVal val="#ppt_h"/>
                                          </p:val>
                                        </p:tav>
                                      </p:tavLst>
                                    </p:anim>
                                  </p:childTnLst>
                                </p:cTn>
                              </p:par>
                              <p:par>
                                <p:cTn id="53" presetID="0" presetClass="path" presetSubtype="0" accel="50000" decel="50000" fill="hold" grpId="2" nodeType="withEffect">
                                  <p:stCondLst>
                                    <p:cond delay="1000"/>
                                  </p:stCondLst>
                                  <p:childTnLst>
                                    <p:animMotion origin="layout" path="M 0 -0.00069 L 0.0125 -0.43194 " pathEditMode="relative" rAng="0" ptsTypes="AA">
                                      <p:cBhvr>
                                        <p:cTn id="54" dur="1750" spd="-100000" fill="hold"/>
                                        <p:tgtEl>
                                          <p:spTgt spid="7"/>
                                        </p:tgtEl>
                                        <p:attrNameLst>
                                          <p:attrName>ppt_x</p:attrName>
                                          <p:attrName>ppt_y</p:attrName>
                                        </p:attrNameLst>
                                      </p:cBhvr>
                                      <p:rCtr x="625" y="-21574"/>
                                    </p:animMotion>
                                  </p:childTnLst>
                                </p:cTn>
                              </p:par>
                              <p:par>
                                <p:cTn id="55" presetID="23" presetClass="entr" presetSubtype="16" fill="hold" grpId="0" nodeType="withEffect">
                                  <p:stCondLst>
                                    <p:cond delay="2000"/>
                                  </p:stCondLst>
                                  <p:childTnLst>
                                    <p:set>
                                      <p:cBhvr>
                                        <p:cTn id="56" dur="1" fill="hold">
                                          <p:stCondLst>
                                            <p:cond delay="0"/>
                                          </p:stCondLst>
                                        </p:cTn>
                                        <p:tgtEl>
                                          <p:spTgt spid="6"/>
                                        </p:tgtEl>
                                        <p:attrNameLst>
                                          <p:attrName>style.visibility</p:attrName>
                                        </p:attrNameLst>
                                      </p:cBhvr>
                                      <p:to>
                                        <p:strVal val="visible"/>
                                      </p:to>
                                    </p:set>
                                    <p:anim calcmode="lin" valueType="num">
                                      <p:cBhvr>
                                        <p:cTn id="57" dur="1750" fill="hold"/>
                                        <p:tgtEl>
                                          <p:spTgt spid="6"/>
                                        </p:tgtEl>
                                        <p:attrNameLst>
                                          <p:attrName>ppt_w</p:attrName>
                                        </p:attrNameLst>
                                      </p:cBhvr>
                                      <p:tavLst>
                                        <p:tav tm="0">
                                          <p:val>
                                            <p:fltVal val="0"/>
                                          </p:val>
                                        </p:tav>
                                        <p:tav tm="100000">
                                          <p:val>
                                            <p:strVal val="#ppt_w"/>
                                          </p:val>
                                        </p:tav>
                                      </p:tavLst>
                                    </p:anim>
                                    <p:anim calcmode="lin" valueType="num">
                                      <p:cBhvr>
                                        <p:cTn id="58" dur="1750" fill="hold"/>
                                        <p:tgtEl>
                                          <p:spTgt spid="6"/>
                                        </p:tgtEl>
                                        <p:attrNameLst>
                                          <p:attrName>ppt_h</p:attrName>
                                        </p:attrNameLst>
                                      </p:cBhvr>
                                      <p:tavLst>
                                        <p:tav tm="0">
                                          <p:val>
                                            <p:fltVal val="0"/>
                                          </p:val>
                                        </p:tav>
                                        <p:tav tm="100000">
                                          <p:val>
                                            <p:strVal val="#ppt_h"/>
                                          </p:val>
                                        </p:tav>
                                      </p:tavLst>
                                    </p:anim>
                                  </p:childTnLst>
                                </p:cTn>
                              </p:par>
                              <p:par>
                                <p:cTn id="59" presetID="0" presetClass="path" presetSubtype="0" accel="50000" decel="50000" fill="hold" grpId="2" nodeType="withEffect">
                                  <p:stCondLst>
                                    <p:cond delay="2000"/>
                                  </p:stCondLst>
                                  <p:childTnLst>
                                    <p:animMotion origin="layout" path="M -5.55556E-7 -0.00047 L -0.02135 -0.21505 " pathEditMode="relative" rAng="0" ptsTypes="AA">
                                      <p:cBhvr>
                                        <p:cTn id="60" dur="1750" spd="-100000" fill="hold"/>
                                        <p:tgtEl>
                                          <p:spTgt spid="6"/>
                                        </p:tgtEl>
                                        <p:attrNameLst>
                                          <p:attrName>ppt_x</p:attrName>
                                          <p:attrName>ppt_y</p:attrName>
                                        </p:attrNameLst>
                                      </p:cBhvr>
                                      <p:rCtr x="-1076" y="-10741"/>
                                    </p:animMotion>
                                  </p:childTnLst>
                                </p:cTn>
                              </p:par>
                              <p:par>
                                <p:cTn id="61" presetID="23" presetClass="entr" presetSubtype="16" fill="hold" grpId="0" nodeType="withEffect">
                                  <p:stCondLst>
                                    <p:cond delay="300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750" fill="hold"/>
                                        <p:tgtEl>
                                          <p:spTgt spid="10"/>
                                        </p:tgtEl>
                                        <p:attrNameLst>
                                          <p:attrName>ppt_w</p:attrName>
                                        </p:attrNameLst>
                                      </p:cBhvr>
                                      <p:tavLst>
                                        <p:tav tm="0">
                                          <p:val>
                                            <p:fltVal val="0"/>
                                          </p:val>
                                        </p:tav>
                                        <p:tav tm="100000">
                                          <p:val>
                                            <p:strVal val="#ppt_w"/>
                                          </p:val>
                                        </p:tav>
                                      </p:tavLst>
                                    </p:anim>
                                    <p:anim calcmode="lin" valueType="num">
                                      <p:cBhvr>
                                        <p:cTn id="64" dur="1750" fill="hold"/>
                                        <p:tgtEl>
                                          <p:spTgt spid="10"/>
                                        </p:tgtEl>
                                        <p:attrNameLst>
                                          <p:attrName>ppt_h</p:attrName>
                                        </p:attrNameLst>
                                      </p:cBhvr>
                                      <p:tavLst>
                                        <p:tav tm="0">
                                          <p:val>
                                            <p:fltVal val="0"/>
                                          </p:val>
                                        </p:tav>
                                        <p:tav tm="100000">
                                          <p:val>
                                            <p:strVal val="#ppt_h"/>
                                          </p:val>
                                        </p:tav>
                                      </p:tavLst>
                                    </p:anim>
                                  </p:childTnLst>
                                </p:cTn>
                              </p:par>
                              <p:par>
                                <p:cTn id="65" presetID="0" presetClass="path" presetSubtype="0" accel="50000" decel="50000" fill="hold" grpId="2" nodeType="withEffect">
                                  <p:stCondLst>
                                    <p:cond delay="3000"/>
                                  </p:stCondLst>
                                  <p:childTnLst>
                                    <p:animMotion origin="layout" path="M -2.22222E-6 4.81481E-6 C -0.01146 -0.01968 -0.03819 -0.07686 -0.06927 -0.11852 C -0.10034 -0.15996 -0.1342 -0.20093 -0.18698 -0.25 C -0.23993 -0.29862 -0.32899 -0.36644 -0.38698 -0.41158 C -0.44496 -0.45672 -0.50416 -0.49815 -0.53489 -0.52084 " pathEditMode="relative" rAng="0" ptsTypes="aaaaa">
                                      <p:cBhvr>
                                        <p:cTn id="66" dur="1750" spd="-100000" fill="hold"/>
                                        <p:tgtEl>
                                          <p:spTgt spid="10"/>
                                        </p:tgtEl>
                                        <p:attrNameLst>
                                          <p:attrName>ppt_x</p:attrName>
                                          <p:attrName>ppt_y</p:attrName>
                                        </p:attrNameLst>
                                      </p:cBhvr>
                                      <p:rCtr x="-26753" y="-26042"/>
                                    </p:animMotion>
                                  </p:childTnLst>
                                </p:cTn>
                              </p:par>
                              <p:par>
                                <p:cTn id="67" presetID="23" presetClass="entr" presetSubtype="16" fill="hold" grpId="0" nodeType="withEffect">
                                  <p:stCondLst>
                                    <p:cond delay="4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1750" fill="hold"/>
                                        <p:tgtEl>
                                          <p:spTgt spid="9"/>
                                        </p:tgtEl>
                                        <p:attrNameLst>
                                          <p:attrName>ppt_w</p:attrName>
                                        </p:attrNameLst>
                                      </p:cBhvr>
                                      <p:tavLst>
                                        <p:tav tm="0">
                                          <p:val>
                                            <p:fltVal val="0"/>
                                          </p:val>
                                        </p:tav>
                                        <p:tav tm="100000">
                                          <p:val>
                                            <p:strVal val="#ppt_w"/>
                                          </p:val>
                                        </p:tav>
                                      </p:tavLst>
                                    </p:anim>
                                    <p:anim calcmode="lin" valueType="num">
                                      <p:cBhvr>
                                        <p:cTn id="70" dur="1750" fill="hold"/>
                                        <p:tgtEl>
                                          <p:spTgt spid="9"/>
                                        </p:tgtEl>
                                        <p:attrNameLst>
                                          <p:attrName>ppt_h</p:attrName>
                                        </p:attrNameLst>
                                      </p:cBhvr>
                                      <p:tavLst>
                                        <p:tav tm="0">
                                          <p:val>
                                            <p:fltVal val="0"/>
                                          </p:val>
                                        </p:tav>
                                        <p:tav tm="100000">
                                          <p:val>
                                            <p:strVal val="#ppt_h"/>
                                          </p:val>
                                        </p:tav>
                                      </p:tavLst>
                                    </p:anim>
                                  </p:childTnLst>
                                </p:cTn>
                              </p:par>
                              <p:par>
                                <p:cTn id="71" presetID="0" presetClass="path" presetSubtype="0" accel="50000" decel="50000" fill="hold" grpId="2" nodeType="withEffect">
                                  <p:stCondLst>
                                    <p:cond delay="4000"/>
                                  </p:stCondLst>
                                  <p:childTnLst>
                                    <p:animMotion origin="layout" path="M 0.00017 -0.00047 L -0.41823 -0.33241 " pathEditMode="relative" rAng="0" ptsTypes="AA">
                                      <p:cBhvr>
                                        <p:cTn id="72" dur="1750" spd="-100000" fill="hold"/>
                                        <p:tgtEl>
                                          <p:spTgt spid="9"/>
                                        </p:tgtEl>
                                        <p:attrNameLst>
                                          <p:attrName>ppt_x</p:attrName>
                                          <p:attrName>ppt_y</p:attrName>
                                        </p:attrNameLst>
                                      </p:cBhvr>
                                      <p:rCtr x="-20920" y="-16597"/>
                                    </p:animMotion>
                                  </p:childTnLst>
                                </p:cTn>
                              </p:par>
                              <p:par>
                                <p:cTn id="73" presetID="23" presetClass="entr" presetSubtype="16" fill="hold" grpId="0" nodeType="withEffect">
                                  <p:stCondLst>
                                    <p:cond delay="50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1750" fill="hold"/>
                                        <p:tgtEl>
                                          <p:spTgt spid="11"/>
                                        </p:tgtEl>
                                        <p:attrNameLst>
                                          <p:attrName>ppt_w</p:attrName>
                                        </p:attrNameLst>
                                      </p:cBhvr>
                                      <p:tavLst>
                                        <p:tav tm="0">
                                          <p:val>
                                            <p:fltVal val="0"/>
                                          </p:val>
                                        </p:tav>
                                        <p:tav tm="100000">
                                          <p:val>
                                            <p:strVal val="#ppt_w"/>
                                          </p:val>
                                        </p:tav>
                                      </p:tavLst>
                                    </p:anim>
                                    <p:anim calcmode="lin" valueType="num">
                                      <p:cBhvr>
                                        <p:cTn id="76" dur="1750" fill="hold"/>
                                        <p:tgtEl>
                                          <p:spTgt spid="11"/>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2" nodeType="withEffect">
                                  <p:stCondLst>
                                    <p:cond delay="5000"/>
                                  </p:stCondLst>
                                  <p:childTnLst>
                                    <p:animMotion origin="layout" path="M 0.00018 -0.00046 L -0.48541 -0.13125 " pathEditMode="relative" rAng="0" ptsTypes="AA">
                                      <p:cBhvr>
                                        <p:cTn id="78" dur="1750" spd="-100000" fill="hold"/>
                                        <p:tgtEl>
                                          <p:spTgt spid="11"/>
                                        </p:tgtEl>
                                        <p:attrNameLst>
                                          <p:attrName>ppt_x</p:attrName>
                                          <p:attrName>ppt_y</p:attrName>
                                        </p:attrNameLst>
                                      </p:cBhvr>
                                      <p:rCtr x="-24288" y="-6551"/>
                                    </p:animMotion>
                                  </p:childTnLst>
                                </p:cTn>
                              </p:par>
                              <p:par>
                                <p:cTn id="79" presetID="23" presetClass="entr" presetSubtype="16" fill="hold" grpId="0" nodeType="withEffect">
                                  <p:stCondLst>
                                    <p:cond delay="60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1750" fill="hold"/>
                                        <p:tgtEl>
                                          <p:spTgt spid="12"/>
                                        </p:tgtEl>
                                        <p:attrNameLst>
                                          <p:attrName>ppt_w</p:attrName>
                                        </p:attrNameLst>
                                      </p:cBhvr>
                                      <p:tavLst>
                                        <p:tav tm="0">
                                          <p:val>
                                            <p:fltVal val="0"/>
                                          </p:val>
                                        </p:tav>
                                        <p:tav tm="100000">
                                          <p:val>
                                            <p:strVal val="#ppt_w"/>
                                          </p:val>
                                        </p:tav>
                                      </p:tavLst>
                                    </p:anim>
                                    <p:anim calcmode="lin" valueType="num">
                                      <p:cBhvr>
                                        <p:cTn id="82" dur="1750" fill="hold"/>
                                        <p:tgtEl>
                                          <p:spTgt spid="12"/>
                                        </p:tgtEl>
                                        <p:attrNameLst>
                                          <p:attrName>ppt_h</p:attrName>
                                        </p:attrNameLst>
                                      </p:cBhvr>
                                      <p:tavLst>
                                        <p:tav tm="0">
                                          <p:val>
                                            <p:fltVal val="0"/>
                                          </p:val>
                                        </p:tav>
                                        <p:tav tm="100000">
                                          <p:val>
                                            <p:strVal val="#ppt_h"/>
                                          </p:val>
                                        </p:tav>
                                      </p:tavLst>
                                    </p:anim>
                                  </p:childTnLst>
                                </p:cTn>
                              </p:par>
                              <p:par>
                                <p:cTn id="83" presetID="0" presetClass="path" presetSubtype="0" accel="50000" decel="50000" fill="hold" grpId="2" nodeType="withEffect">
                                  <p:stCondLst>
                                    <p:cond delay="6000"/>
                                  </p:stCondLst>
                                  <p:childTnLst>
                                    <p:animMotion origin="layout" path="M 0.00018 -0.00069 L -0.49739 0.03426 " pathEditMode="relative" rAng="0" ptsTypes="AA">
                                      <p:cBhvr>
                                        <p:cTn id="84" dur="1750" spd="-100000" fill="hold"/>
                                        <p:tgtEl>
                                          <p:spTgt spid="12"/>
                                        </p:tgtEl>
                                        <p:attrNameLst>
                                          <p:attrName>ppt_x</p:attrName>
                                          <p:attrName>ppt_y</p:attrName>
                                        </p:attrNameLst>
                                      </p:cBhvr>
                                      <p:rCtr x="-24878" y="1736"/>
                                    </p:animMotion>
                                  </p:childTnLst>
                                </p:cTn>
                              </p:par>
                              <p:par>
                                <p:cTn id="85" presetID="23" presetClass="entr" presetSubtype="16" fill="hold" grpId="0" nodeType="withEffect">
                                  <p:stCondLst>
                                    <p:cond delay="70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1750" fill="hold"/>
                                        <p:tgtEl>
                                          <p:spTgt spid="13"/>
                                        </p:tgtEl>
                                        <p:attrNameLst>
                                          <p:attrName>ppt_w</p:attrName>
                                        </p:attrNameLst>
                                      </p:cBhvr>
                                      <p:tavLst>
                                        <p:tav tm="0">
                                          <p:val>
                                            <p:fltVal val="0"/>
                                          </p:val>
                                        </p:tav>
                                        <p:tav tm="100000">
                                          <p:val>
                                            <p:strVal val="#ppt_w"/>
                                          </p:val>
                                        </p:tav>
                                      </p:tavLst>
                                    </p:anim>
                                    <p:anim calcmode="lin" valueType="num">
                                      <p:cBhvr>
                                        <p:cTn id="88" dur="1750" fill="hold"/>
                                        <p:tgtEl>
                                          <p:spTgt spid="13"/>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2" nodeType="withEffect">
                                  <p:stCondLst>
                                    <p:cond delay="7000"/>
                                  </p:stCondLst>
                                  <p:childTnLst>
                                    <p:animMotion origin="layout" path="M 0.00017 -0.0007 L -0.21806 0.15231 " pathEditMode="relative" rAng="0" ptsTypes="AA">
                                      <p:cBhvr>
                                        <p:cTn id="90" dur="1750" spd="-100000" fill="hold"/>
                                        <p:tgtEl>
                                          <p:spTgt spid="13"/>
                                        </p:tgtEl>
                                        <p:attrNameLst>
                                          <p:attrName>ppt_x</p:attrName>
                                          <p:attrName>ppt_y</p:attrName>
                                        </p:attrNameLst>
                                      </p:cBhvr>
                                      <p:rCtr x="-10920" y="7639"/>
                                    </p:animMotion>
                                  </p:childTnLst>
                                </p:cTn>
                              </p:par>
                            </p:childTnLst>
                          </p:cTn>
                        </p:par>
                      </p:childTnLst>
                    </p:cTn>
                  </p:par>
                  <p:par>
                    <p:cTn id="91" fill="hold">
                      <p:stCondLst>
                        <p:cond delay="indefinite"/>
                      </p:stCondLst>
                      <p:childTnLst>
                        <p:par>
                          <p:cTn id="92" fill="hold">
                            <p:stCondLst>
                              <p:cond delay="0"/>
                            </p:stCondLst>
                            <p:childTnLst>
                              <p:par>
                                <p:cTn id="93" presetID="23" presetClass="exit" presetSubtype="32" fill="hold" grpId="1" nodeType="clickEffect">
                                  <p:stCondLst>
                                    <p:cond delay="0"/>
                                  </p:stCondLst>
                                  <p:childTnLst>
                                    <p:anim calcmode="lin" valueType="num">
                                      <p:cBhvr>
                                        <p:cTn id="94" dur="1250"/>
                                        <p:tgtEl>
                                          <p:spTgt spid="6"/>
                                        </p:tgtEl>
                                        <p:attrNameLst>
                                          <p:attrName>ppt_w</p:attrName>
                                        </p:attrNameLst>
                                      </p:cBhvr>
                                      <p:tavLst>
                                        <p:tav tm="0">
                                          <p:val>
                                            <p:strVal val="ppt_w"/>
                                          </p:val>
                                        </p:tav>
                                        <p:tav tm="100000">
                                          <p:val>
                                            <p:fltVal val="0"/>
                                          </p:val>
                                        </p:tav>
                                      </p:tavLst>
                                    </p:anim>
                                    <p:anim calcmode="lin" valueType="num">
                                      <p:cBhvr>
                                        <p:cTn id="95" dur="1250"/>
                                        <p:tgtEl>
                                          <p:spTgt spid="6"/>
                                        </p:tgtEl>
                                        <p:attrNameLst>
                                          <p:attrName>ppt_h</p:attrName>
                                        </p:attrNameLst>
                                      </p:cBhvr>
                                      <p:tavLst>
                                        <p:tav tm="0">
                                          <p:val>
                                            <p:strVal val="ppt_h"/>
                                          </p:val>
                                        </p:tav>
                                        <p:tav tm="100000">
                                          <p:val>
                                            <p:fltVal val="0"/>
                                          </p:val>
                                        </p:tav>
                                      </p:tavLst>
                                    </p:anim>
                                    <p:set>
                                      <p:cBhvr>
                                        <p:cTn id="96" dur="1" fill="hold">
                                          <p:stCondLst>
                                            <p:cond delay="1249"/>
                                          </p:stCondLst>
                                        </p:cTn>
                                        <p:tgtEl>
                                          <p:spTgt spid="6"/>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1250"/>
                                        <p:tgtEl>
                                          <p:spTgt spid="7"/>
                                        </p:tgtEl>
                                        <p:attrNameLst>
                                          <p:attrName>ppt_w</p:attrName>
                                        </p:attrNameLst>
                                      </p:cBhvr>
                                      <p:tavLst>
                                        <p:tav tm="0">
                                          <p:val>
                                            <p:strVal val="ppt_w"/>
                                          </p:val>
                                        </p:tav>
                                        <p:tav tm="100000">
                                          <p:val>
                                            <p:fltVal val="0"/>
                                          </p:val>
                                        </p:tav>
                                      </p:tavLst>
                                    </p:anim>
                                    <p:anim calcmode="lin" valueType="num">
                                      <p:cBhvr>
                                        <p:cTn id="99" dur="1250"/>
                                        <p:tgtEl>
                                          <p:spTgt spid="7"/>
                                        </p:tgtEl>
                                        <p:attrNameLst>
                                          <p:attrName>ppt_h</p:attrName>
                                        </p:attrNameLst>
                                      </p:cBhvr>
                                      <p:tavLst>
                                        <p:tav tm="0">
                                          <p:val>
                                            <p:strVal val="ppt_h"/>
                                          </p:val>
                                        </p:tav>
                                        <p:tav tm="100000">
                                          <p:val>
                                            <p:fltVal val="0"/>
                                          </p:val>
                                        </p:tav>
                                      </p:tavLst>
                                    </p:anim>
                                    <p:set>
                                      <p:cBhvr>
                                        <p:cTn id="100" dur="1" fill="hold">
                                          <p:stCondLst>
                                            <p:cond delay="1249"/>
                                          </p:stCondLst>
                                        </p:cTn>
                                        <p:tgtEl>
                                          <p:spTgt spid="7"/>
                                        </p:tgtEl>
                                        <p:attrNameLst>
                                          <p:attrName>style.visibility</p:attrName>
                                        </p:attrNameLst>
                                      </p:cBhvr>
                                      <p:to>
                                        <p:strVal val="hidden"/>
                                      </p:to>
                                    </p:set>
                                  </p:childTnLst>
                                </p:cTn>
                              </p:par>
                              <p:par>
                                <p:cTn id="101" presetID="23" presetClass="exit" presetSubtype="32" fill="hold" grpId="1" nodeType="withEffect">
                                  <p:stCondLst>
                                    <p:cond delay="0"/>
                                  </p:stCondLst>
                                  <p:childTnLst>
                                    <p:anim calcmode="lin" valueType="num">
                                      <p:cBhvr>
                                        <p:cTn id="102" dur="1250"/>
                                        <p:tgtEl>
                                          <p:spTgt spid="8"/>
                                        </p:tgtEl>
                                        <p:attrNameLst>
                                          <p:attrName>ppt_w</p:attrName>
                                        </p:attrNameLst>
                                      </p:cBhvr>
                                      <p:tavLst>
                                        <p:tav tm="0">
                                          <p:val>
                                            <p:strVal val="ppt_w"/>
                                          </p:val>
                                        </p:tav>
                                        <p:tav tm="100000">
                                          <p:val>
                                            <p:fltVal val="0"/>
                                          </p:val>
                                        </p:tav>
                                      </p:tavLst>
                                    </p:anim>
                                    <p:anim calcmode="lin" valueType="num">
                                      <p:cBhvr>
                                        <p:cTn id="103" dur="1250"/>
                                        <p:tgtEl>
                                          <p:spTgt spid="8"/>
                                        </p:tgtEl>
                                        <p:attrNameLst>
                                          <p:attrName>ppt_h</p:attrName>
                                        </p:attrNameLst>
                                      </p:cBhvr>
                                      <p:tavLst>
                                        <p:tav tm="0">
                                          <p:val>
                                            <p:strVal val="ppt_h"/>
                                          </p:val>
                                        </p:tav>
                                        <p:tav tm="100000">
                                          <p:val>
                                            <p:fltVal val="0"/>
                                          </p:val>
                                        </p:tav>
                                      </p:tavLst>
                                    </p:anim>
                                    <p:set>
                                      <p:cBhvr>
                                        <p:cTn id="104" dur="1" fill="hold">
                                          <p:stCondLst>
                                            <p:cond delay="1249"/>
                                          </p:stCondLst>
                                        </p:cTn>
                                        <p:tgtEl>
                                          <p:spTgt spid="8"/>
                                        </p:tgtEl>
                                        <p:attrNameLst>
                                          <p:attrName>style.visibility</p:attrName>
                                        </p:attrNameLst>
                                      </p:cBhvr>
                                      <p:to>
                                        <p:strVal val="hidden"/>
                                      </p:to>
                                    </p:set>
                                  </p:childTnLst>
                                </p:cTn>
                              </p:par>
                              <p:par>
                                <p:cTn id="105" presetID="23" presetClass="exit" presetSubtype="32" fill="hold" grpId="1" nodeType="withEffect">
                                  <p:stCondLst>
                                    <p:cond delay="0"/>
                                  </p:stCondLst>
                                  <p:childTnLst>
                                    <p:anim calcmode="lin" valueType="num">
                                      <p:cBhvr>
                                        <p:cTn id="106" dur="1250"/>
                                        <p:tgtEl>
                                          <p:spTgt spid="9"/>
                                        </p:tgtEl>
                                        <p:attrNameLst>
                                          <p:attrName>ppt_w</p:attrName>
                                        </p:attrNameLst>
                                      </p:cBhvr>
                                      <p:tavLst>
                                        <p:tav tm="0">
                                          <p:val>
                                            <p:strVal val="ppt_w"/>
                                          </p:val>
                                        </p:tav>
                                        <p:tav tm="100000">
                                          <p:val>
                                            <p:fltVal val="0"/>
                                          </p:val>
                                        </p:tav>
                                      </p:tavLst>
                                    </p:anim>
                                    <p:anim calcmode="lin" valueType="num">
                                      <p:cBhvr>
                                        <p:cTn id="107" dur="1250"/>
                                        <p:tgtEl>
                                          <p:spTgt spid="9"/>
                                        </p:tgtEl>
                                        <p:attrNameLst>
                                          <p:attrName>ppt_h</p:attrName>
                                        </p:attrNameLst>
                                      </p:cBhvr>
                                      <p:tavLst>
                                        <p:tav tm="0">
                                          <p:val>
                                            <p:strVal val="ppt_h"/>
                                          </p:val>
                                        </p:tav>
                                        <p:tav tm="100000">
                                          <p:val>
                                            <p:fltVal val="0"/>
                                          </p:val>
                                        </p:tav>
                                      </p:tavLst>
                                    </p:anim>
                                    <p:set>
                                      <p:cBhvr>
                                        <p:cTn id="108" dur="1" fill="hold">
                                          <p:stCondLst>
                                            <p:cond delay="1249"/>
                                          </p:stCondLst>
                                        </p:cTn>
                                        <p:tgtEl>
                                          <p:spTgt spid="9"/>
                                        </p:tgtEl>
                                        <p:attrNameLst>
                                          <p:attrName>style.visibility</p:attrName>
                                        </p:attrNameLst>
                                      </p:cBhvr>
                                      <p:to>
                                        <p:strVal val="hidden"/>
                                      </p:to>
                                    </p:set>
                                  </p:childTnLst>
                                </p:cTn>
                              </p:par>
                              <p:par>
                                <p:cTn id="109" presetID="23" presetClass="exit" presetSubtype="32" fill="hold" grpId="1" nodeType="withEffect">
                                  <p:stCondLst>
                                    <p:cond delay="0"/>
                                  </p:stCondLst>
                                  <p:childTnLst>
                                    <p:anim calcmode="lin" valueType="num">
                                      <p:cBhvr>
                                        <p:cTn id="110" dur="1250"/>
                                        <p:tgtEl>
                                          <p:spTgt spid="10"/>
                                        </p:tgtEl>
                                        <p:attrNameLst>
                                          <p:attrName>ppt_w</p:attrName>
                                        </p:attrNameLst>
                                      </p:cBhvr>
                                      <p:tavLst>
                                        <p:tav tm="0">
                                          <p:val>
                                            <p:strVal val="ppt_w"/>
                                          </p:val>
                                        </p:tav>
                                        <p:tav tm="100000">
                                          <p:val>
                                            <p:fltVal val="0"/>
                                          </p:val>
                                        </p:tav>
                                      </p:tavLst>
                                    </p:anim>
                                    <p:anim calcmode="lin" valueType="num">
                                      <p:cBhvr>
                                        <p:cTn id="111" dur="1250"/>
                                        <p:tgtEl>
                                          <p:spTgt spid="10"/>
                                        </p:tgtEl>
                                        <p:attrNameLst>
                                          <p:attrName>ppt_h</p:attrName>
                                        </p:attrNameLst>
                                      </p:cBhvr>
                                      <p:tavLst>
                                        <p:tav tm="0">
                                          <p:val>
                                            <p:strVal val="ppt_h"/>
                                          </p:val>
                                        </p:tav>
                                        <p:tav tm="100000">
                                          <p:val>
                                            <p:fltVal val="0"/>
                                          </p:val>
                                        </p:tav>
                                      </p:tavLst>
                                    </p:anim>
                                    <p:set>
                                      <p:cBhvr>
                                        <p:cTn id="112" dur="1" fill="hold">
                                          <p:stCondLst>
                                            <p:cond delay="1249"/>
                                          </p:stCondLst>
                                        </p:cTn>
                                        <p:tgtEl>
                                          <p:spTgt spid="10"/>
                                        </p:tgtEl>
                                        <p:attrNameLst>
                                          <p:attrName>style.visibility</p:attrName>
                                        </p:attrNameLst>
                                      </p:cBhvr>
                                      <p:to>
                                        <p:strVal val="hidden"/>
                                      </p:to>
                                    </p:set>
                                  </p:childTnLst>
                                </p:cTn>
                              </p:par>
                              <p:par>
                                <p:cTn id="113" presetID="23" presetClass="exit" presetSubtype="32" fill="hold" grpId="1" nodeType="withEffect">
                                  <p:stCondLst>
                                    <p:cond delay="0"/>
                                  </p:stCondLst>
                                  <p:childTnLst>
                                    <p:anim calcmode="lin" valueType="num">
                                      <p:cBhvr>
                                        <p:cTn id="114" dur="1250"/>
                                        <p:tgtEl>
                                          <p:spTgt spid="11"/>
                                        </p:tgtEl>
                                        <p:attrNameLst>
                                          <p:attrName>ppt_w</p:attrName>
                                        </p:attrNameLst>
                                      </p:cBhvr>
                                      <p:tavLst>
                                        <p:tav tm="0">
                                          <p:val>
                                            <p:strVal val="ppt_w"/>
                                          </p:val>
                                        </p:tav>
                                        <p:tav tm="100000">
                                          <p:val>
                                            <p:fltVal val="0"/>
                                          </p:val>
                                        </p:tav>
                                      </p:tavLst>
                                    </p:anim>
                                    <p:anim calcmode="lin" valueType="num">
                                      <p:cBhvr>
                                        <p:cTn id="115" dur="1250"/>
                                        <p:tgtEl>
                                          <p:spTgt spid="11"/>
                                        </p:tgtEl>
                                        <p:attrNameLst>
                                          <p:attrName>ppt_h</p:attrName>
                                        </p:attrNameLst>
                                      </p:cBhvr>
                                      <p:tavLst>
                                        <p:tav tm="0">
                                          <p:val>
                                            <p:strVal val="ppt_h"/>
                                          </p:val>
                                        </p:tav>
                                        <p:tav tm="100000">
                                          <p:val>
                                            <p:fltVal val="0"/>
                                          </p:val>
                                        </p:tav>
                                      </p:tavLst>
                                    </p:anim>
                                    <p:set>
                                      <p:cBhvr>
                                        <p:cTn id="116" dur="1" fill="hold">
                                          <p:stCondLst>
                                            <p:cond delay="1249"/>
                                          </p:stCondLst>
                                        </p:cTn>
                                        <p:tgtEl>
                                          <p:spTgt spid="11"/>
                                        </p:tgtEl>
                                        <p:attrNameLst>
                                          <p:attrName>style.visibility</p:attrName>
                                        </p:attrNameLst>
                                      </p:cBhvr>
                                      <p:to>
                                        <p:strVal val="hidden"/>
                                      </p:to>
                                    </p:set>
                                  </p:childTnLst>
                                </p:cTn>
                              </p:par>
                              <p:par>
                                <p:cTn id="117" presetID="23" presetClass="exit" presetSubtype="32" fill="hold" grpId="1" nodeType="withEffect">
                                  <p:stCondLst>
                                    <p:cond delay="0"/>
                                  </p:stCondLst>
                                  <p:childTnLst>
                                    <p:anim calcmode="lin" valueType="num">
                                      <p:cBhvr>
                                        <p:cTn id="118" dur="1250"/>
                                        <p:tgtEl>
                                          <p:spTgt spid="12"/>
                                        </p:tgtEl>
                                        <p:attrNameLst>
                                          <p:attrName>ppt_w</p:attrName>
                                        </p:attrNameLst>
                                      </p:cBhvr>
                                      <p:tavLst>
                                        <p:tav tm="0">
                                          <p:val>
                                            <p:strVal val="ppt_w"/>
                                          </p:val>
                                        </p:tav>
                                        <p:tav tm="100000">
                                          <p:val>
                                            <p:fltVal val="0"/>
                                          </p:val>
                                        </p:tav>
                                      </p:tavLst>
                                    </p:anim>
                                    <p:anim calcmode="lin" valueType="num">
                                      <p:cBhvr>
                                        <p:cTn id="119" dur="1250"/>
                                        <p:tgtEl>
                                          <p:spTgt spid="12"/>
                                        </p:tgtEl>
                                        <p:attrNameLst>
                                          <p:attrName>ppt_h</p:attrName>
                                        </p:attrNameLst>
                                      </p:cBhvr>
                                      <p:tavLst>
                                        <p:tav tm="0">
                                          <p:val>
                                            <p:strVal val="ppt_h"/>
                                          </p:val>
                                        </p:tav>
                                        <p:tav tm="100000">
                                          <p:val>
                                            <p:fltVal val="0"/>
                                          </p:val>
                                        </p:tav>
                                      </p:tavLst>
                                    </p:anim>
                                    <p:set>
                                      <p:cBhvr>
                                        <p:cTn id="120" dur="1" fill="hold">
                                          <p:stCondLst>
                                            <p:cond delay="1249"/>
                                          </p:stCondLst>
                                        </p:cTn>
                                        <p:tgtEl>
                                          <p:spTgt spid="12"/>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1250"/>
                                        <p:tgtEl>
                                          <p:spTgt spid="13"/>
                                        </p:tgtEl>
                                        <p:attrNameLst>
                                          <p:attrName>ppt_w</p:attrName>
                                        </p:attrNameLst>
                                      </p:cBhvr>
                                      <p:tavLst>
                                        <p:tav tm="0">
                                          <p:val>
                                            <p:strVal val="ppt_w"/>
                                          </p:val>
                                        </p:tav>
                                        <p:tav tm="100000">
                                          <p:val>
                                            <p:fltVal val="0"/>
                                          </p:val>
                                        </p:tav>
                                      </p:tavLst>
                                    </p:anim>
                                    <p:anim calcmode="lin" valueType="num">
                                      <p:cBhvr>
                                        <p:cTn id="123" dur="1250"/>
                                        <p:tgtEl>
                                          <p:spTgt spid="13"/>
                                        </p:tgtEl>
                                        <p:attrNameLst>
                                          <p:attrName>ppt_h</p:attrName>
                                        </p:attrNameLst>
                                      </p:cBhvr>
                                      <p:tavLst>
                                        <p:tav tm="0">
                                          <p:val>
                                            <p:strVal val="ppt_h"/>
                                          </p:val>
                                        </p:tav>
                                        <p:tav tm="100000">
                                          <p:val>
                                            <p:fltVal val="0"/>
                                          </p:val>
                                        </p:tav>
                                      </p:tavLst>
                                    </p:anim>
                                    <p:set>
                                      <p:cBhvr>
                                        <p:cTn id="124" dur="1" fill="hold">
                                          <p:stCondLst>
                                            <p:cond delay="1249"/>
                                          </p:stCondLst>
                                        </p:cTn>
                                        <p:tgtEl>
                                          <p:spTgt spid="13"/>
                                        </p:tgtEl>
                                        <p:attrNameLst>
                                          <p:attrName>style.visibility</p:attrName>
                                        </p:attrNameLst>
                                      </p:cBhvr>
                                      <p:to>
                                        <p:strVal val="hidden"/>
                                      </p:to>
                                    </p:set>
                                  </p:childTnLst>
                                </p:cTn>
                              </p:par>
                              <p:par>
                                <p:cTn id="125" presetID="0" presetClass="path" presetSubtype="0" accel="50000" decel="50000" fill="hold" grpId="3" nodeType="withEffect">
                                  <p:stCondLst>
                                    <p:cond delay="0"/>
                                  </p:stCondLst>
                                  <p:childTnLst>
                                    <p:animMotion origin="layout" path="M -2.22222E-6 -2.59259E-6 L -0.00382 -0.68865 " pathEditMode="relative" rAng="0" ptsTypes="AA">
                                      <p:cBhvr>
                                        <p:cTn id="126" dur="1250" fill="hold"/>
                                        <p:tgtEl>
                                          <p:spTgt spid="8"/>
                                        </p:tgtEl>
                                        <p:attrNameLst>
                                          <p:attrName>ppt_x</p:attrName>
                                          <p:attrName>ppt_y</p:attrName>
                                        </p:attrNameLst>
                                      </p:cBhvr>
                                      <p:rCtr x="-191" y="-34444"/>
                                    </p:animMotion>
                                  </p:childTnLst>
                                </p:cTn>
                              </p:par>
                              <p:par>
                                <p:cTn id="127" presetID="0" presetClass="path" presetSubtype="0" accel="50000" decel="50000" fill="hold" grpId="3" nodeType="withEffect">
                                  <p:stCondLst>
                                    <p:cond delay="0"/>
                                  </p:stCondLst>
                                  <p:childTnLst>
                                    <p:animMotion origin="layout" path="M -2.22222E-6 4.81481E-6 L -0.32222 -0.54445 " pathEditMode="relative" rAng="0" ptsTypes="AA">
                                      <p:cBhvr>
                                        <p:cTn id="128" dur="1250" fill="hold"/>
                                        <p:tgtEl>
                                          <p:spTgt spid="10"/>
                                        </p:tgtEl>
                                        <p:attrNameLst>
                                          <p:attrName>ppt_x</p:attrName>
                                          <p:attrName>ppt_y</p:attrName>
                                        </p:attrNameLst>
                                      </p:cBhvr>
                                      <p:rCtr x="-16111" y="-27222"/>
                                    </p:animMotion>
                                  </p:childTnLst>
                                </p:cTn>
                              </p:par>
                              <p:par>
                                <p:cTn id="129" presetID="0" presetClass="path" presetSubtype="0" accel="50000" decel="50000" fill="hold" grpId="3" nodeType="withEffect">
                                  <p:stCondLst>
                                    <p:cond delay="0"/>
                                  </p:stCondLst>
                                  <p:childTnLst>
                                    <p:animMotion origin="layout" path="M 0 -3.33333E-6 L 0.225 -0.45463 " pathEditMode="relative" rAng="0" ptsTypes="AA">
                                      <p:cBhvr>
                                        <p:cTn id="130" dur="1250" fill="hold"/>
                                        <p:tgtEl>
                                          <p:spTgt spid="7"/>
                                        </p:tgtEl>
                                        <p:attrNameLst>
                                          <p:attrName>ppt_x</p:attrName>
                                          <p:attrName>ppt_y</p:attrName>
                                        </p:attrNameLst>
                                      </p:cBhvr>
                                      <p:rCtr x="11250" y="-22731"/>
                                    </p:animMotion>
                                  </p:childTnLst>
                                </p:cTn>
                              </p:par>
                              <p:par>
                                <p:cTn id="131" presetID="0" presetClass="path" presetSubtype="0" accel="50000" decel="50000" fill="hold" grpId="3" nodeType="withEffect">
                                  <p:stCondLst>
                                    <p:cond delay="0"/>
                                  </p:stCondLst>
                                  <p:childTnLst>
                                    <p:animMotion origin="layout" path="M -5.55556E-7 3.33333E-6 L 0.19132 -0.23773 " pathEditMode="relative" rAng="0" ptsTypes="AA">
                                      <p:cBhvr>
                                        <p:cTn id="132" dur="1250" fill="hold"/>
                                        <p:tgtEl>
                                          <p:spTgt spid="6"/>
                                        </p:tgtEl>
                                        <p:attrNameLst>
                                          <p:attrName>ppt_x</p:attrName>
                                          <p:attrName>ppt_y</p:attrName>
                                        </p:attrNameLst>
                                      </p:cBhvr>
                                      <p:rCtr x="9566" y="-11898"/>
                                    </p:animMotion>
                                  </p:childTnLst>
                                </p:cTn>
                              </p:par>
                              <p:par>
                                <p:cTn id="133" presetID="0" presetClass="path" presetSubtype="0" accel="50000" decel="50000" fill="hold" grpId="3" nodeType="withEffect">
                                  <p:stCondLst>
                                    <p:cond delay="0"/>
                                  </p:stCondLst>
                                  <p:childTnLst>
                                    <p:animMotion origin="layout" path="M 4.44444E-6 4.44444E-6 L -0.00573 0.12963 " pathEditMode="relative" rAng="0" ptsTypes="AA">
                                      <p:cBhvr>
                                        <p:cTn id="134" dur="1250" fill="hold"/>
                                        <p:tgtEl>
                                          <p:spTgt spid="13"/>
                                        </p:tgtEl>
                                        <p:attrNameLst>
                                          <p:attrName>ppt_x</p:attrName>
                                          <p:attrName>ppt_y</p:attrName>
                                        </p:attrNameLst>
                                      </p:cBhvr>
                                      <p:rCtr x="-295" y="6481"/>
                                    </p:animMotion>
                                  </p:childTnLst>
                                </p:cTn>
                              </p:par>
                              <p:par>
                                <p:cTn id="135" presetID="0" presetClass="path" presetSubtype="0" accel="50000" decel="50000" fill="hold" grpId="3" nodeType="withEffect">
                                  <p:stCondLst>
                                    <p:cond delay="0"/>
                                  </p:stCondLst>
                                  <p:childTnLst>
                                    <p:animMotion origin="layout" path="M -2.22222E-6 -1.11111E-6 L -0.28507 0.01181 " pathEditMode="relative" rAng="0" ptsTypes="AA">
                                      <p:cBhvr>
                                        <p:cTn id="136" dur="1250" fill="hold"/>
                                        <p:tgtEl>
                                          <p:spTgt spid="12"/>
                                        </p:tgtEl>
                                        <p:attrNameLst>
                                          <p:attrName>ppt_x</p:attrName>
                                          <p:attrName>ppt_y</p:attrName>
                                        </p:attrNameLst>
                                      </p:cBhvr>
                                      <p:rCtr x="-14253" y="579"/>
                                    </p:animMotion>
                                  </p:childTnLst>
                                </p:cTn>
                              </p:par>
                              <p:par>
                                <p:cTn id="137" presetID="0" presetClass="path" presetSubtype="0" accel="50000" decel="50000" fill="hold" grpId="3" nodeType="withEffect">
                                  <p:stCondLst>
                                    <p:cond delay="0"/>
                                  </p:stCondLst>
                                  <p:childTnLst>
                                    <p:animMotion origin="layout" path="M -2.22222E-6 1.11111E-6 L -0.27257 -0.1544 " pathEditMode="relative" rAng="0" ptsTypes="AA">
                                      <p:cBhvr>
                                        <p:cTn id="138" dur="1250" fill="hold"/>
                                        <p:tgtEl>
                                          <p:spTgt spid="11"/>
                                        </p:tgtEl>
                                        <p:attrNameLst>
                                          <p:attrName>ppt_x</p:attrName>
                                          <p:attrName>ppt_y</p:attrName>
                                        </p:attrNameLst>
                                      </p:cBhvr>
                                      <p:rCtr x="-13628" y="-7731"/>
                                    </p:animMotion>
                                  </p:childTnLst>
                                </p:cTn>
                              </p:par>
                              <p:par>
                                <p:cTn id="139" presetID="0" presetClass="path" presetSubtype="0" accel="50000" decel="50000" fill="hold" grpId="3" nodeType="withEffect">
                                  <p:stCondLst>
                                    <p:cond delay="0"/>
                                  </p:stCondLst>
                                  <p:childTnLst>
                                    <p:animMotion origin="layout" path="M 4.44444E-6 2.22222E-6 L -0.20539 -0.35533 " pathEditMode="relative" rAng="0" ptsTypes="AA">
                                      <p:cBhvr>
                                        <p:cTn id="140" dur="1250" fill="hold"/>
                                        <p:tgtEl>
                                          <p:spTgt spid="9"/>
                                        </p:tgtEl>
                                        <p:attrNameLst>
                                          <p:attrName>ppt_x</p:attrName>
                                          <p:attrName>ppt_y</p:attrName>
                                        </p:attrNameLst>
                                      </p:cBhvr>
                                      <p:rCtr x="-10278" y="-17778"/>
                                    </p:animMotion>
                                  </p:childTnLst>
                                </p:cTn>
                              </p:par>
                              <p:par>
                                <p:cTn id="141" presetID="0" presetClass="path" presetSubtype="0" accel="50000" decel="50000" fill="hold" grpId="1" nodeType="withEffect">
                                  <p:stCondLst>
                                    <p:cond delay="0"/>
                                  </p:stCondLst>
                                  <p:childTnLst>
                                    <p:animMotion origin="layout" path="M 0 4.44444E-6 L 0.22691 -0.01297 " pathEditMode="relative" rAng="0" ptsTypes="AA">
                                      <p:cBhvr>
                                        <p:cTn id="142" dur="1250" fill="hold"/>
                                        <p:tgtEl>
                                          <p:spTgt spid="5"/>
                                        </p:tgtEl>
                                        <p:attrNameLst>
                                          <p:attrName>ppt_x</p:attrName>
                                          <p:attrName>ppt_y</p:attrName>
                                        </p:attrNameLst>
                                      </p:cBhvr>
                                      <p:rCtr x="11337" y="-648"/>
                                    </p:animMotion>
                                  </p:childTnLst>
                                </p:cTn>
                              </p:par>
                              <p:par>
                                <p:cTn id="143" presetID="0" presetClass="entr" presetSubtype="0" fill="hold" grpId="0" nodeType="withEffect">
                                  <p:stCondLst>
                                    <p:cond delay="750"/>
                                  </p:stCondLst>
                                  <p:childTnLst>
                                    <p:set>
                                      <p:cBhvr>
                                        <p:cTn id="144" dur="1" fill="hold">
                                          <p:stCondLst>
                                            <p:cond delay="0"/>
                                          </p:stCondLst>
                                        </p:cTn>
                                        <p:tgtEl>
                                          <p:spTgt spid="14"/>
                                        </p:tgtEl>
                                        <p:attrNameLst>
                                          <p:attrName>style.visibility</p:attrName>
                                        </p:attrNameLst>
                                      </p:cBhvr>
                                      <p:to>
                                        <p:strVal val="visible"/>
                                      </p:to>
                                    </p:set>
                                    <p:animEffect transition="in" filter="dissolve">
                                      <p:cBhvr>
                                        <p:cTn id="145" dur="500">
                                          <p:stCondLst>
                                            <p:cond delay="0"/>
                                          </p:stCondLst>
                                        </p:cTn>
                                        <p:tgtEl>
                                          <p:spTgt spid="14"/>
                                        </p:tgtEl>
                                      </p:cBhvr>
                                    </p:animEffect>
                                    <p:anim to="" calcmode="lin" valueType="num">
                                      <p:cBhvr>
                                        <p:cTn id="14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47"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48" fill="hold">
                      <p:stCondLst>
                        <p:cond delay="indefinite"/>
                      </p:stCondLst>
                      <p:childTnLst>
                        <p:par>
                          <p:cTn id="149" fill="hold">
                            <p:stCondLst>
                              <p:cond delay="0"/>
                            </p:stCondLst>
                            <p:childTnLst>
                              <p:par>
                                <p:cTn id="150" presetID="0" presetClass="entr" presetSubtype="0" fill="hold" grpId="0" nodeType="clickEffect">
                                  <p:stCondLst>
                                    <p:cond delay="0"/>
                                  </p:stCondLst>
                                  <p:childTnLst>
                                    <p:set>
                                      <p:cBhvr>
                                        <p:cTn id="151" dur="1" fill="hold">
                                          <p:stCondLst>
                                            <p:cond delay="0"/>
                                          </p:stCondLst>
                                        </p:cTn>
                                        <p:tgtEl>
                                          <p:spTgt spid="16"/>
                                        </p:tgtEl>
                                        <p:attrNameLst>
                                          <p:attrName>style.visibility</p:attrName>
                                        </p:attrNameLst>
                                      </p:cBhvr>
                                      <p:to>
                                        <p:strVal val="visible"/>
                                      </p:to>
                                    </p:set>
                                    <p:animEffect transition="in" filter="dissolve">
                                      <p:cBhvr>
                                        <p:cTn id="152" dur="750">
                                          <p:stCondLst>
                                            <p:cond delay="0"/>
                                          </p:stCondLst>
                                        </p:cTn>
                                        <p:tgtEl>
                                          <p:spTgt spid="16"/>
                                        </p:tgtEl>
                                      </p:cBhvr>
                                    </p:animEffect>
                                    <p:anim to="" calcmode="lin" valueType="num">
                                      <p:cBhvr>
                                        <p:cTn id="153" dur="75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54" dur="75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55" presetID="0" presetClass="path" presetSubtype="0" accel="50000" decel="50000" fill="hold" grpId="2" nodeType="withEffect">
                                  <p:stCondLst>
                                    <p:cond delay="0"/>
                                  </p:stCondLst>
                                  <p:childTnLst>
                                    <p:animMotion origin="layout" path="M 0.00017 2.22222E-6 L -0.00486 1.90116 " pathEditMode="relative" rAng="0" ptsTypes="AA">
                                      <p:cBhvr>
                                        <p:cTn id="156" dur="750" spd="-100000" fill="hold"/>
                                        <p:tgtEl>
                                          <p:spTgt spid="16"/>
                                        </p:tgtEl>
                                        <p:attrNameLst>
                                          <p:attrName>ppt_x</p:attrName>
                                          <p:attrName>ppt_y</p:attrName>
                                        </p:attrNameLst>
                                      </p:cBhvr>
                                      <p:rCtr x="-260" y="95046"/>
                                    </p:animMotion>
                                  </p:childTnLst>
                                </p:cTn>
                              </p:par>
                            </p:childTnLst>
                          </p:cTn>
                        </p:par>
                        <p:par>
                          <p:cTn id="157" fill="hold">
                            <p:stCondLst>
                              <p:cond delay="750"/>
                            </p:stCondLst>
                            <p:childTnLst>
                              <p:par>
                                <p:cTn id="158" presetID="1" presetClass="entr" presetSubtype="0" fill="hold" grpId="0" nodeType="afterEffect">
                                  <p:stCondLst>
                                    <p:cond delay="0"/>
                                  </p:stCondLst>
                                  <p:childTnLst>
                                    <p:set>
                                      <p:cBhvr>
                                        <p:cTn id="159" dur="1" fill="hold">
                                          <p:stCondLst>
                                            <p:cond delay="0"/>
                                          </p:stCondLst>
                                        </p:cTn>
                                        <p:tgtEl>
                                          <p:spTgt spid="15"/>
                                        </p:tgtEl>
                                        <p:attrNameLst>
                                          <p:attrName>style.visibility</p:attrName>
                                        </p:attrNameLst>
                                      </p:cBhvr>
                                      <p:to>
                                        <p:strVal val="visible"/>
                                      </p:to>
                                    </p:set>
                                  </p:childTnLst>
                                </p:cTn>
                              </p:par>
                              <p:par>
                                <p:cTn id="160" presetID="0" presetClass="exit" presetSubtype="0" fill="hold" grpId="1" nodeType="withEffect">
                                  <p:stCondLst>
                                    <p:cond delay="0"/>
                                  </p:stCondLst>
                                  <p:childTnLst>
                                    <p:set>
                                      <p:cBhvr>
                                        <p:cTn id="161" dur="1" fill="hold">
                                          <p:stCondLst>
                                            <p:cond delay="999"/>
                                          </p:stCondLst>
                                        </p:cTn>
                                        <p:tgtEl>
                                          <p:spTgt spid="14"/>
                                        </p:tgtEl>
                                        <p:attrNameLst>
                                          <p:attrName>style.visibility</p:attrName>
                                        </p:attrNameLst>
                                      </p:cBhvr>
                                      <p:to>
                                        <p:strVal val="hidden"/>
                                      </p:to>
                                    </p:set>
                                    <p:animEffect transition="out" filter="dissolve">
                                      <p:cBhvr>
                                        <p:cTn id="162" dur="1000">
                                          <p:stCondLst>
                                            <p:cond delay="0"/>
                                          </p:stCondLst>
                                        </p:cTn>
                                        <p:tgtEl>
                                          <p:spTgt spid="14"/>
                                        </p:tgtEl>
                                      </p:cBhvr>
                                    </p:animEffect>
                                    <p:anim to="" calcmode="lin" valueType="num">
                                      <p:cBhvr>
                                        <p:cTn id="163"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64"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childTnLst>
                    </p:cTn>
                  </p:par>
                  <p:par>
                    <p:cTn id="165" fill="hold">
                      <p:stCondLst>
                        <p:cond delay="indefinite"/>
                      </p:stCondLst>
                      <p:childTnLst>
                        <p:par>
                          <p:cTn id="166" fill="hold">
                            <p:stCondLst>
                              <p:cond delay="0"/>
                            </p:stCondLst>
                            <p:childTnLst>
                              <p:par>
                                <p:cTn id="167" presetID="0" presetClass="exit" presetSubtype="0" fill="hold" grpId="1" nodeType="clickEffect">
                                  <p:stCondLst>
                                    <p:cond delay="0"/>
                                  </p:stCondLst>
                                  <p:childTnLst>
                                    <p:set>
                                      <p:cBhvr>
                                        <p:cTn id="168" dur="1" fill="hold">
                                          <p:stCondLst>
                                            <p:cond delay="999"/>
                                          </p:stCondLst>
                                        </p:cTn>
                                        <p:tgtEl>
                                          <p:spTgt spid="16"/>
                                        </p:tgtEl>
                                        <p:attrNameLst>
                                          <p:attrName>style.visibility</p:attrName>
                                        </p:attrNameLst>
                                      </p:cBhvr>
                                      <p:to>
                                        <p:strVal val="hidden"/>
                                      </p:to>
                                    </p:set>
                                    <p:animEffect transition="out" filter="dissolve">
                                      <p:cBhvr>
                                        <p:cTn id="169" dur="1000">
                                          <p:stCondLst>
                                            <p:cond delay="0"/>
                                          </p:stCondLst>
                                        </p:cTn>
                                        <p:tgtEl>
                                          <p:spTgt spid="16"/>
                                        </p:tgtEl>
                                      </p:cBhvr>
                                    </p:animEffect>
                                    <p:anim to="" calcmode="lin" valueType="num">
                                      <p:cBhvr>
                                        <p:cTn id="170"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71" dur="1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72" presetID="0" presetClass="path" presetSubtype="0" accel="50000" decel="50000" fill="hold" grpId="3" nodeType="withEffect">
                                  <p:stCondLst>
                                    <p:cond delay="0"/>
                                  </p:stCondLst>
                                  <p:childTnLst>
                                    <p:animMotion origin="layout" path="M -1.11111E-6 2.22222E-6 L 0.00521 0.59791 " pathEditMode="relative" rAng="0" ptsTypes="AA">
                                      <p:cBhvr>
                                        <p:cTn id="173" dur="1000" fill="hold"/>
                                        <p:tgtEl>
                                          <p:spTgt spid="16"/>
                                        </p:tgtEl>
                                        <p:attrNameLst>
                                          <p:attrName>ppt_x</p:attrName>
                                          <p:attrName>ppt_y</p:attrName>
                                        </p:attrNameLst>
                                      </p:cBhvr>
                                      <p:rCtr x="260" y="29884"/>
                                    </p:animMotion>
                                  </p:childTnLst>
                                </p:cTn>
                              </p:par>
                              <p:par>
                                <p:cTn id="174" presetID="1" presetClass="entr" presetSubtype="0" fill="hold" nodeType="withEffect">
                                  <p:stCondLst>
                                    <p:cond delay="750"/>
                                  </p:stCondLst>
                                  <p:childTnLst>
                                    <p:set>
                                      <p:cBhvr>
                                        <p:cTn id="175" dur="1" fill="hold">
                                          <p:stCondLst>
                                            <p:cond delay="0"/>
                                          </p:stCondLst>
                                        </p:cTn>
                                        <p:tgtEl>
                                          <p:spTgt spid="3"/>
                                        </p:tgtEl>
                                        <p:attrNameLst>
                                          <p:attrName>style.visibility</p:attrName>
                                        </p:attrNameLst>
                                      </p:cBhvr>
                                      <p:to>
                                        <p:strVal val="visible"/>
                                      </p:to>
                                    </p:set>
                                  </p:childTnLst>
                                </p:cTn>
                              </p:par>
                              <p:par>
                                <p:cTn id="176" presetID="1" presetClass="exit" presetSubtype="0" fill="hold" grpId="1" nodeType="withEffect">
                                  <p:stCondLst>
                                    <p:cond delay="750"/>
                                  </p:stCondLst>
                                  <p:childTnLst>
                                    <p:set>
                                      <p:cBhvr>
                                        <p:cTn id="177" dur="1" fill="hold">
                                          <p:stCondLst>
                                            <p:cond delay="0"/>
                                          </p:stCondLst>
                                        </p:cTn>
                                        <p:tgtEl>
                                          <p:spTgt spid="15"/>
                                        </p:tgtEl>
                                        <p:attrNameLst>
                                          <p:attrName>style.visibility</p:attrName>
                                        </p:attrNameLst>
                                      </p:cBhvr>
                                      <p:to>
                                        <p:strVal val="hidden"/>
                                      </p:to>
                                    </p:set>
                                  </p:childTnLst>
                                </p:cTn>
                              </p:par>
                              <p:par>
                                <p:cTn id="178" presetID="1" presetClass="exit" presetSubtype="0" fill="hold" grpId="2" nodeType="withEffect">
                                  <p:stCondLst>
                                    <p:cond delay="750"/>
                                  </p:stCondLst>
                                  <p:childTnLst>
                                    <p:set>
                                      <p:cBhvr>
                                        <p:cTn id="179" dur="1" fill="hold">
                                          <p:stCondLst>
                                            <p:cond delay="0"/>
                                          </p:stCondLst>
                                        </p:cTn>
                                        <p:tgtEl>
                                          <p:spTgt spid="5"/>
                                        </p:tgtEl>
                                        <p:attrNameLst>
                                          <p:attrName>style.visibility</p:attrName>
                                        </p:attrNameLst>
                                      </p:cBhvr>
                                      <p:to>
                                        <p:strVal val="hidden"/>
                                      </p:to>
                                    </p:set>
                                  </p:childTnLst>
                                </p:cTn>
                              </p:par>
                              <p:par>
                                <p:cTn id="180" presetID="8" presetClass="emph" presetSubtype="0" fill="hold" nodeType="withEffect">
                                  <p:stCondLst>
                                    <p:cond delay="750"/>
                                  </p:stCondLst>
                                  <p:childTnLst>
                                    <p:animRot by="43200000">
                                      <p:cBhvr>
                                        <p:cTn id="181" dur="1500" fill="hold"/>
                                        <p:tgtEl>
                                          <p:spTgt spid="3"/>
                                        </p:tgtEl>
                                        <p:attrNameLst>
                                          <p:attrName>r</p:attrName>
                                        </p:attrNameLst>
                                      </p:cBhvr>
                                    </p:animRot>
                                  </p:childTnLst>
                                </p:cTn>
                              </p:par>
                              <p:par>
                                <p:cTn id="182" presetID="0" presetClass="path" presetSubtype="0" accel="50000" decel="50000" fill="hold" nodeType="withEffect">
                                  <p:stCondLst>
                                    <p:cond delay="750"/>
                                  </p:stCondLst>
                                  <p:childTnLst>
                                    <p:animMotion origin="layout" path="M 3.33333E-6 -3.33333E-6 L 0.00225 0.11088 " pathEditMode="relative" rAng="0" ptsTypes="AA">
                                      <p:cBhvr>
                                        <p:cTn id="183" dur="1500" fill="hold"/>
                                        <p:tgtEl>
                                          <p:spTgt spid="3"/>
                                        </p:tgtEl>
                                        <p:attrNameLst>
                                          <p:attrName>ppt_x</p:attrName>
                                          <p:attrName>ppt_y</p:attrName>
                                        </p:attrNameLst>
                                      </p:cBhvr>
                                      <p:rCtr x="104" y="5532"/>
                                    </p:animMotion>
                                  </p:childTnLst>
                                </p:cTn>
                              </p:par>
                              <p:par>
                                <p:cTn id="184" presetID="23" presetClass="exit" presetSubtype="32" fill="hold" nodeType="withEffect">
                                  <p:stCondLst>
                                    <p:cond delay="750"/>
                                  </p:stCondLst>
                                  <p:childTnLst>
                                    <p:anim calcmode="lin" valueType="num">
                                      <p:cBhvr>
                                        <p:cTn id="185" dur="1500"/>
                                        <p:tgtEl>
                                          <p:spTgt spid="3"/>
                                        </p:tgtEl>
                                        <p:attrNameLst>
                                          <p:attrName>ppt_w</p:attrName>
                                        </p:attrNameLst>
                                      </p:cBhvr>
                                      <p:tavLst>
                                        <p:tav tm="0">
                                          <p:val>
                                            <p:strVal val="ppt_w"/>
                                          </p:val>
                                        </p:tav>
                                        <p:tav tm="100000">
                                          <p:val>
                                            <p:fltVal val="0"/>
                                          </p:val>
                                        </p:tav>
                                      </p:tavLst>
                                    </p:anim>
                                    <p:anim calcmode="lin" valueType="num">
                                      <p:cBhvr>
                                        <p:cTn id="186" dur="1500"/>
                                        <p:tgtEl>
                                          <p:spTgt spid="3"/>
                                        </p:tgtEl>
                                        <p:attrNameLst>
                                          <p:attrName>ppt_h</p:attrName>
                                        </p:attrNameLst>
                                      </p:cBhvr>
                                      <p:tavLst>
                                        <p:tav tm="0">
                                          <p:val>
                                            <p:strVal val="ppt_h"/>
                                          </p:val>
                                        </p:tav>
                                        <p:tav tm="100000">
                                          <p:val>
                                            <p:fltVal val="0"/>
                                          </p:val>
                                        </p:tav>
                                      </p:tavLst>
                                    </p:anim>
                                    <p:set>
                                      <p:cBhvr>
                                        <p:cTn id="18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3074" grpId="3"/>
      <p:bldP spid="3074" grpId="4"/>
      <p:bldP spid="5" grpId="0"/>
      <p:bldP spid="5" grpId="1"/>
      <p:bldP spid="5" grpId="2"/>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5" grpId="0"/>
      <p:bldP spid="15" grpId="1"/>
      <p:bldP spid="16" grpId="0"/>
      <p:bldP spid="16" grpId="1"/>
      <p:bldP spid="16" grpId="2"/>
      <p:bldP spid="16" grpId="3"/>
      <p:bldP spid="18" grpId="0"/>
      <p:bldP spid="18"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5715000"/>
          </a:xfrm>
          <a:prstGeom prst="rect">
            <a:avLst/>
          </a:prstGeom>
        </p:spPr>
      </p:pic>
      <p:sp>
        <p:nvSpPr>
          <p:cNvPr id="9" name="Title 1">
            <a:extLst>
              <a:ext uri="{FF2B5EF4-FFF2-40B4-BE49-F238E27FC236}">
                <a16:creationId xmlns:a16="http://schemas.microsoft.com/office/drawing/2014/main" id="{F6204007-09AA-4679-919D-CC7DAE98CEB2}"/>
              </a:ext>
            </a:extLst>
          </p:cNvPr>
          <p:cNvSpPr txBox="1">
            <a:spLocks/>
          </p:cNvSpPr>
          <p:nvPr/>
        </p:nvSpPr>
        <p:spPr>
          <a:xfrm>
            <a:off x="4757352" y="3093501"/>
            <a:ext cx="24589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died with</a:t>
            </a:r>
          </a:p>
        </p:txBody>
      </p:sp>
      <p:sp>
        <p:nvSpPr>
          <p:cNvPr id="13" name="Title 1">
            <a:extLst>
              <a:ext uri="{FF2B5EF4-FFF2-40B4-BE49-F238E27FC236}">
                <a16:creationId xmlns:a16="http://schemas.microsoft.com/office/drawing/2014/main" id="{B63DBCD5-DB44-4C87-A398-0A16ED776B65}"/>
              </a:ext>
            </a:extLst>
          </p:cNvPr>
          <p:cNvSpPr txBox="1">
            <a:spLocks/>
          </p:cNvSpPr>
          <p:nvPr/>
        </p:nvSpPr>
        <p:spPr>
          <a:xfrm>
            <a:off x="6447396" y="3703294"/>
            <a:ext cx="260727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live with</a:t>
            </a:r>
          </a:p>
        </p:txBody>
      </p:sp>
      <p:sp>
        <p:nvSpPr>
          <p:cNvPr id="3074" name="Rectangle 2"/>
          <p:cNvSpPr>
            <a:spLocks noGrp="1" noChangeArrowheads="1"/>
          </p:cNvSpPr>
          <p:nvPr>
            <p:ph type="title"/>
          </p:nvPr>
        </p:nvSpPr>
        <p:spPr>
          <a:xfrm>
            <a:off x="228600" y="122238"/>
            <a:ext cx="8686800" cy="6583362"/>
          </a:xfrm>
        </p:spPr>
        <p:txBody>
          <a:bodyPr>
            <a:scene3d>
              <a:camera prst="orthographicFront"/>
              <a:lightRig rig="flat" dir="t"/>
            </a:scene3d>
            <a:sp3d extrusionH="57150" contourW="12700" prstMaterial="metal">
              <a:bevelT w="38100" h="38100"/>
              <a:bevelB w="38100" h="38100"/>
              <a:contourClr>
                <a:srgbClr val="66CCFF"/>
              </a:contourClr>
            </a:sp3d>
          </a:bodyPr>
          <a:lstStyle/>
          <a:p>
            <a:pPr eaLnBrk="1" hangingPunct="1"/>
            <a:r>
              <a:rPr lang="en-US" altLang="en-US" sz="4000" b="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knowing this, that our old man     was crucified with Him, that the body of sin might be done away with, that we should no longer be slaves of sin. For he who has died has been freed from sin. Now if we died with Christ, we believe that we shall also live with Him, knowing that Christ, having been raised from the dead, dies no more. Death no longer has dominion           over Him.</a:t>
            </a:r>
            <a:r>
              <a:rPr lang="en-US" altLang="en-US" sz="3200" b="1" i="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 Romans 6:6-9</a:t>
            </a:r>
            <a:r>
              <a:rPr lang="en-US" altLang="en-US" sz="4000" b="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5" name="Rectangle 2"/>
          <p:cNvSpPr txBox="1">
            <a:spLocks noChangeArrowheads="1"/>
          </p:cNvSpPr>
          <p:nvPr/>
        </p:nvSpPr>
        <p:spPr bwMode="auto">
          <a:xfrm>
            <a:off x="6705600" y="2255838"/>
            <a:ext cx="20574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66CC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freed</a:t>
            </a:r>
          </a:p>
        </p:txBody>
      </p:sp>
      <p:sp>
        <p:nvSpPr>
          <p:cNvPr id="6" name="Rectangle 2"/>
          <p:cNvSpPr txBox="1">
            <a:spLocks noChangeArrowheads="1"/>
          </p:cNvSpPr>
          <p:nvPr/>
        </p:nvSpPr>
        <p:spPr bwMode="auto">
          <a:xfrm>
            <a:off x="5257800" y="1646238"/>
            <a:ext cx="34290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66CC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slaves of sin</a:t>
            </a:r>
          </a:p>
        </p:txBody>
      </p:sp>
      <p:sp>
        <p:nvSpPr>
          <p:cNvPr id="7" name="Rectangle 2"/>
          <p:cNvSpPr txBox="1">
            <a:spLocks noChangeArrowheads="1"/>
          </p:cNvSpPr>
          <p:nvPr/>
        </p:nvSpPr>
        <p:spPr bwMode="auto">
          <a:xfrm>
            <a:off x="76200" y="2865438"/>
            <a:ext cx="2590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metal">
              <a:bevelT w="38100" h="38100"/>
              <a:bevelB w="38100" h="38100"/>
              <a:contourClr>
                <a:srgbClr val="66CC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from sin</a:t>
            </a:r>
          </a:p>
        </p:txBody>
      </p:sp>
      <p:sp>
        <p:nvSpPr>
          <p:cNvPr id="4" name="Title 1"/>
          <p:cNvSpPr txBox="1">
            <a:spLocks/>
          </p:cNvSpPr>
          <p:nvPr/>
        </p:nvSpPr>
        <p:spPr>
          <a:xfrm>
            <a:off x="1143000" y="3124200"/>
            <a:ext cx="2667000" cy="10668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bondage</a:t>
            </a:r>
            <a:endParaRPr lang="en-US" sz="4500" b="1" dirty="0">
              <a:ln w="17780" cmpd="sng">
                <a:no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endParaRPr>
          </a:p>
        </p:txBody>
      </p:sp>
      <p:sp>
        <p:nvSpPr>
          <p:cNvPr id="10" name="Rectangle 2">
            <a:extLst>
              <a:ext uri="{FF2B5EF4-FFF2-40B4-BE49-F238E27FC236}">
                <a16:creationId xmlns:a16="http://schemas.microsoft.com/office/drawing/2014/main" id="{34AEAA33-E0BF-484C-9BC6-4BD3CC7D0569}"/>
              </a:ext>
            </a:extLst>
          </p:cNvPr>
          <p:cNvSpPr txBox="1">
            <a:spLocks noChangeArrowheads="1"/>
          </p:cNvSpPr>
          <p:nvPr/>
        </p:nvSpPr>
        <p:spPr bwMode="auto">
          <a:xfrm>
            <a:off x="6510080" y="3654525"/>
            <a:ext cx="2481520" cy="72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 with</a:t>
            </a:r>
            <a:endParaRPr kumimoji="0" lang="en-US" altLang="en-US" sz="41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1598E5CD-8841-4CA3-B110-053A6EDE90EA}"/>
              </a:ext>
            </a:extLst>
          </p:cNvPr>
          <p:cNvSpPr>
            <a:spLocks noChangeArrowheads="1"/>
          </p:cNvSpPr>
          <p:nvPr/>
        </p:nvSpPr>
        <p:spPr bwMode="auto">
          <a:xfrm>
            <a:off x="4786698" y="3050535"/>
            <a:ext cx="240705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died with</a:t>
            </a:r>
            <a:endParaRPr kumimoji="0" lang="en-US" sz="41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itle 1"/>
          <p:cNvSpPr txBox="1">
            <a:spLocks/>
          </p:cNvSpPr>
          <p:nvPr/>
        </p:nvSpPr>
        <p:spPr>
          <a:xfrm>
            <a:off x="5148072" y="3124200"/>
            <a:ext cx="3139440" cy="9144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freedom</a:t>
            </a:r>
            <a:endParaRPr lang="en-US" sz="4500" b="1" dirty="0">
              <a:ln w="17780" cmpd="sng">
                <a:no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8" presetClass="emph" presetSubtype="0" fill="hold" grpId="1" nodeType="withEffect">
                                  <p:stCondLst>
                                    <p:cond delay="0"/>
                                  </p:stCondLst>
                                  <p:childTnLst>
                                    <p:set>
                                      <p:cBhvr override="childStyle">
                                        <p:cTn id="14" dur="500" fill="hold"/>
                                        <p:tgtEl>
                                          <p:spTgt spid="9"/>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8" presetClass="emph" presetSubtype="0" fill="hold" grpId="1" nodeType="withEffect">
                                  <p:stCondLst>
                                    <p:cond delay="0"/>
                                  </p:stCondLst>
                                  <p:childTnLst>
                                    <p:set>
                                      <p:cBhvr override="childStyle">
                                        <p:cTn id="24" dur="500" fill="hold"/>
                                        <p:tgtEl>
                                          <p:spTgt spid="13"/>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0" presetClass="path" presetSubtype="0" accel="50000" decel="50000" fill="hold" grpId="1" nodeType="withEffect">
                                  <p:stCondLst>
                                    <p:cond delay="0"/>
                                  </p:stCondLst>
                                  <p:childTnLst>
                                    <p:animMotion origin="layout" path="M 0 2.59259E-6 C -0.06042 0.00254 -0.12292 0.00463 -0.17604 0.00995 C -0.22917 0.01528 -0.27865 0.02153 -0.3191 0.0324 C -0.35955 0.04328 -0.3908 0.05694 -0.4184 0.07569 C -0.44601 0.09444 -0.46944 0.12291 -0.48455 0.14421 C -0.49965 0.16551 -0.50399 0.1912 -0.5092 0.20347 " pathEditMode="relative" rAng="0" ptsTypes="aaaaaa">
                                      <p:cBhvr>
                                        <p:cTn id="40" dur="2000" fill="hold"/>
                                        <p:tgtEl>
                                          <p:spTgt spid="6"/>
                                        </p:tgtEl>
                                        <p:attrNameLst>
                                          <p:attrName>ppt_x</p:attrName>
                                          <p:attrName>ppt_y</p:attrName>
                                        </p:attrNameLst>
                                      </p:cBhvr>
                                      <p:rCtr x="-25469" y="10162"/>
                                    </p:animMotion>
                                  </p:childTnLst>
                                </p:cTn>
                              </p:par>
                              <p:par>
                                <p:cTn id="41" presetID="0" presetClass="path" presetSubtype="0" accel="50000" decel="50000" fill="hold" grpId="1" nodeType="withEffect">
                                  <p:stCondLst>
                                    <p:cond delay="0"/>
                                  </p:stCondLst>
                                  <p:childTnLst>
                                    <p:animMotion origin="layout" path="M -3.33333E-6 3.7037E-6 C -0.02604 0.00486 -0.12083 0.01713 -0.1559 0.02847 C -0.19097 0.03981 -0.19843 0.05416 -0.21059 0.06851 C -0.22274 0.08287 -0.22534 0.10555 -0.22916 0.11527 " pathEditMode="relative" rAng="0" ptsTypes="aaaa">
                                      <p:cBhvr>
                                        <p:cTn id="42" dur="2000" fill="hold"/>
                                        <p:tgtEl>
                                          <p:spTgt spid="5"/>
                                        </p:tgtEl>
                                        <p:attrNameLst>
                                          <p:attrName>ppt_x</p:attrName>
                                          <p:attrName>ppt_y</p:attrName>
                                        </p:attrNameLst>
                                      </p:cBhvr>
                                      <p:rCtr x="-11458" y="5764"/>
                                    </p:animMotion>
                                  </p:childTnLst>
                                </p:cTn>
                              </p:par>
                              <p:par>
                                <p:cTn id="43" presetID="0" presetClass="path" presetSubtype="0" accel="50000" decel="50000" fill="hold" grpId="1" nodeType="withEffect">
                                  <p:stCondLst>
                                    <p:cond delay="0"/>
                                  </p:stCondLst>
                                  <p:childTnLst>
                                    <p:animMotion origin="layout" path="M 2.77556E-17 4.81481E-6 C 0.01337 0.01018 0.04167 0.04166 0.08038 0.06087 C 0.1191 0.08009 0.18385 0.10324 0.23281 0.11481 C 0.28177 0.12638 0.33073 0.12986 0.37413 0.13009 C 0.41753 0.13032 0.45694 0.12384 0.4934 0.11574 C 0.52986 0.10763 0.56892 0.09606 0.5934 0.08125 C 0.61788 0.06643 0.63021 0.03773 0.63993 0.02638 " pathEditMode="relative" rAng="0" ptsTypes="aaaaaaa">
                                      <p:cBhvr>
                                        <p:cTn id="44" dur="2000" fill="hold"/>
                                        <p:tgtEl>
                                          <p:spTgt spid="7"/>
                                        </p:tgtEl>
                                        <p:attrNameLst>
                                          <p:attrName>ppt_x</p:attrName>
                                          <p:attrName>ppt_y</p:attrName>
                                        </p:attrNameLst>
                                      </p:cBhvr>
                                      <p:rCtr x="31997" y="6505"/>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3" grpId="0"/>
      <p:bldP spid="13" grpId="1"/>
      <p:bldP spid="13" grpId="2"/>
      <p:bldP spid="3074" grpId="0"/>
      <p:bldP spid="3074" grpId="1"/>
      <p:bldP spid="5" grpId="0"/>
      <p:bldP spid="5" grpId="1"/>
      <p:bldP spid="6" grpId="0"/>
      <p:bldP spid="6" grpId="1"/>
      <p:bldP spid="7" grpId="0"/>
      <p:bldP spid="7" grpId="1"/>
      <p:bldP spid="4" grpId="0"/>
      <p:bldP spid="10" grpId="0"/>
      <p:bldP spid="10" grpId="1"/>
      <p:bldP spid="12" grpId="0"/>
      <p:bldP spid="12" grpId="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9B5C0B8-BD10-44F6-A3FC-F595E5A95E6B}"/>
              </a:ext>
            </a:extLst>
          </p:cNvPr>
          <p:cNvSpPr txBox="1">
            <a:spLocks/>
          </p:cNvSpPr>
          <p:nvPr/>
        </p:nvSpPr>
        <p:spPr>
          <a:xfrm>
            <a:off x="7138145" y="1743403"/>
            <a:ext cx="170307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use it</a:t>
            </a:r>
          </a:p>
        </p:txBody>
      </p:sp>
      <p:sp>
        <p:nvSpPr>
          <p:cNvPr id="2" name="Title 1"/>
          <p:cNvSpPr>
            <a:spLocks noGrp="1"/>
          </p:cNvSpPr>
          <p:nvPr>
            <p:ph type="title"/>
          </p:nvPr>
        </p:nvSpPr>
        <p:spPr>
          <a:xfrm>
            <a:off x="76200" y="350838"/>
            <a:ext cx="8991600" cy="6126162"/>
          </a:xfrm>
        </p:spPr>
        <p:txBody>
          <a:bodyPr/>
          <a:lstStyle/>
          <a:p>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Were you called while a slave?       Do not be concerned about it; but if you can be made free, rather use it. For he who is called in the LORD while a slave is the LORD's freedman. Likewise he who is called while free is Christ's slave. You were bought at a price; do not become slaves of men. </a:t>
            </a:r>
            <a:r>
              <a:rPr lang="en-US" alt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1</a:t>
            </a:r>
            <a:r>
              <a:rPr lang="en-US" sz="3200" b="1" i="1" kern="1200" spc="50" baseline="3000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Corinthians 7:21-23 </a:t>
            </a:r>
          </a:p>
        </p:txBody>
      </p:sp>
      <p:sp>
        <p:nvSpPr>
          <p:cNvPr id="5" name="Title 1"/>
          <p:cNvSpPr txBox="1">
            <a:spLocks/>
          </p:cNvSpPr>
          <p:nvPr/>
        </p:nvSpPr>
        <p:spPr bwMode="auto">
          <a:xfrm>
            <a:off x="6591300" y="2209800"/>
            <a:ext cx="20193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Title 1"/>
          <p:cNvSpPr txBox="1">
            <a:spLocks/>
          </p:cNvSpPr>
          <p:nvPr/>
        </p:nvSpPr>
        <p:spPr bwMode="auto">
          <a:xfrm>
            <a:off x="5562600" y="2865438"/>
            <a:ext cx="20574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7075CCEF-6664-4661-8CFB-BF9BABA084FD}"/>
              </a:ext>
            </a:extLst>
          </p:cNvPr>
          <p:cNvSpPr txBox="1">
            <a:spLocks noChangeArrowheads="1"/>
          </p:cNvSpPr>
          <p:nvPr/>
        </p:nvSpPr>
        <p:spPr bwMode="auto">
          <a:xfrm>
            <a:off x="7169959" y="1680284"/>
            <a:ext cx="1653710" cy="77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use it</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87162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0" presetClass="path" presetSubtype="0" accel="50000" decel="50000" fill="hold" grpId="1" nodeType="withEffect">
                                  <p:stCondLst>
                                    <p:cond delay="0"/>
                                  </p:stCondLst>
                                  <p:childTnLst>
                                    <p:animMotion origin="layout" path="M -3.33333E-6 4.81481E-6 C -0.00295 0.02638 -0.0059 0.05277 -0.0177 0.07754 C -0.02951 0.10231 -0.04809 0.13194 -0.07083 0.14861 C -0.09357 0.16527 -0.13107 0.17476 -0.15434 0.17731 C -0.1776 0.17986 -0.19236 0.17824 -0.21007 0.16365 C -0.22777 0.14907 -0.24791 0.1206 -0.26007 0.09004 C -0.27222 0.05949 -0.27864 0.01435 -0.28316 -0.01968 C -0.28767 -0.05371 -0.28663 -0.08727 -0.28715 -0.11436 C -0.28767 -0.14144 -0.28663 -0.16783 -0.28663 -0.18195 " pathEditMode="relative" rAng="0" ptsTypes="aaaaaaaaa">
                                      <p:cBhvr>
                                        <p:cTn id="34" dur="2000" fill="hold"/>
                                        <p:tgtEl>
                                          <p:spTgt spid="6"/>
                                        </p:tgtEl>
                                        <p:attrNameLst>
                                          <p:attrName>ppt_x</p:attrName>
                                          <p:attrName>ppt_y</p:attrName>
                                        </p:attrNameLst>
                                      </p:cBhvr>
                                      <p:rCtr x="-14392" y="-116"/>
                                    </p:animMotion>
                                  </p:childTnLst>
                                </p:cTn>
                              </p:par>
                              <p:par>
                                <p:cTn id="35" presetID="0" presetClass="path" presetSubtype="0" accel="50000" decel="50000" fill="hold" grpId="1" nodeType="withEffect">
                                  <p:stCondLst>
                                    <p:cond delay="0"/>
                                  </p:stCondLst>
                                  <p:childTnLst>
                                    <p:animMotion origin="layout" path="M 0 2.22222E-6 C -0.00226 -0.01759 -0.00417 -0.06968 -0.01372 -0.10533 C -0.02326 -0.14097 -0.03872 -0.18588 -0.05712 -0.21435 C -0.07552 -0.24283 -0.09687 -0.26111 -0.12413 -0.27662 C -0.15139 -0.29213 -0.19097 -0.3044 -0.22031 -0.30718 C -0.24965 -0.30996 -0.2776 -0.30417 -0.30035 -0.29329 C -0.32309 -0.28241 -0.34271 -0.25972 -0.35694 -0.24121 C -0.37118 -0.22269 -0.37882 -0.20834 -0.38611 -0.18218 C -0.3934 -0.15602 -0.3974 -0.12014 -0.40122 -0.08426 " pathEditMode="relative" rAng="0" ptsTypes="aaaaaaaaa">
                                      <p:cBhvr>
                                        <p:cTn id="36" dur="2000" fill="hold"/>
                                        <p:tgtEl>
                                          <p:spTgt spid="5"/>
                                        </p:tgtEl>
                                        <p:attrNameLst>
                                          <p:attrName>ppt_x</p:attrName>
                                          <p:attrName>ppt_y</p:attrName>
                                        </p:attrNameLst>
                                      </p:cBhvr>
                                      <p:rCtr x="-20069" y="-15509"/>
                                    </p:animMotion>
                                  </p:childTnLst>
                                </p:cTn>
                              </p:par>
                              <p:par>
                                <p:cTn id="37" presetID="10" presetClass="exit" presetSubtype="0" fill="hold" grpId="1" nodeType="withEffect">
                                  <p:stCondLst>
                                    <p:cond delay="0"/>
                                  </p:stCondLst>
                                  <p:childTnLst>
                                    <p:animEffect transition="out" filter="fade">
                                      <p:cBhvr>
                                        <p:cTn id="38" dur="1250"/>
                                        <p:tgtEl>
                                          <p:spTgt spid="2"/>
                                        </p:tgtEl>
                                      </p:cBhvr>
                                    </p:animEffect>
                                    <p:set>
                                      <p:cBhvr>
                                        <p:cTn id="39" dur="1" fill="hold">
                                          <p:stCondLst>
                                            <p:cond delay="124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par>
                          <p:cTn id="46" fill="hold">
                            <p:stCondLst>
                              <p:cond delay="2000"/>
                            </p:stCondLst>
                            <p:childTnLst>
                              <p:par>
                                <p:cTn id="47" presetID="10" presetClass="exit" presetSubtype="0" fill="hold" grpId="2" nodeType="afterEffect">
                                  <p:stCondLst>
                                    <p:cond delay="0"/>
                                  </p:stCondLst>
                                  <p:childTnLst>
                                    <p:animEffect transition="out" filter="fade">
                                      <p:cBhvr>
                                        <p:cTn id="48" dur="250"/>
                                        <p:tgtEl>
                                          <p:spTgt spid="6"/>
                                        </p:tgtEl>
                                      </p:cBhvr>
                                    </p:animEffect>
                                    <p:set>
                                      <p:cBhvr>
                                        <p:cTn id="49"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5" grpId="0"/>
      <p:bldP spid="5" grpId="1"/>
      <p:bldP spid="6" grpId="0"/>
      <p:bldP spid="6" grpId="1"/>
      <p:bldP spid="6" grpId="2"/>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388"/>
          <a:stretch/>
        </p:blipFill>
        <p:spPr>
          <a:xfrm>
            <a:off x="0" y="0"/>
            <a:ext cx="9144000" cy="6858000"/>
          </a:xfrm>
          <a:prstGeom prst="rect">
            <a:avLst/>
          </a:prstGeom>
        </p:spPr>
      </p:pic>
      <p:sp>
        <p:nvSpPr>
          <p:cNvPr id="3074" name="Rectangle 2"/>
          <p:cNvSpPr>
            <a:spLocks noGrp="1" noChangeArrowheads="1"/>
          </p:cNvSpPr>
          <p:nvPr>
            <p:ph type="title"/>
          </p:nvPr>
        </p:nvSpPr>
        <p:spPr>
          <a:xfrm>
            <a:off x="457200" y="2057400"/>
            <a:ext cx="8229600" cy="2895600"/>
          </a:xfrm>
        </p:spPr>
        <p:txBody>
          <a:bodyPr>
            <a:scene3d>
              <a:camera prst="orthographicFront"/>
              <a:lightRig rig="flood" dir="t"/>
            </a:scene3d>
            <a:sp3d extrusionH="57150" prstMaterial="metal">
              <a:bevelT w="38100" h="38100"/>
            </a:sp3d>
          </a:bodyPr>
          <a:lstStyle/>
          <a:p>
            <a:pPr eaLnBrk="1" hangingPunct="1"/>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Now the Lord is the Spirit; and where the Spirit of the Lord is, there is liberty. </a:t>
            </a:r>
            <a:r>
              <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2</a:t>
            </a:r>
            <a:r>
              <a:rPr lang="en-US" altLang="en-US" sz="3200" b="1" i="1" kern="1200" spc="50" baseline="3000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nd</a:t>
            </a:r>
            <a:r>
              <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Corinthians 3:17 </a:t>
            </a:r>
          </a:p>
        </p:txBody>
      </p:sp>
      <p:sp>
        <p:nvSpPr>
          <p:cNvPr id="4" name="Rectangle 2"/>
          <p:cNvSpPr txBox="1">
            <a:spLocks noChangeArrowheads="1"/>
          </p:cNvSpPr>
          <p:nvPr/>
        </p:nvSpPr>
        <p:spPr bwMode="auto">
          <a:xfrm>
            <a:off x="2057400" y="3657600"/>
            <a:ext cx="26536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p:cNvSpPr txBox="1">
            <a:spLocks noChangeArrowheads="1"/>
          </p:cNvSpPr>
          <p:nvPr/>
        </p:nvSpPr>
        <p:spPr bwMode="auto">
          <a:xfrm>
            <a:off x="2895600" y="2971800"/>
            <a:ext cx="518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Spirit of the Lord</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Rectangle 2"/>
          <p:cNvSpPr txBox="1">
            <a:spLocks noChangeArrowheads="1"/>
          </p:cNvSpPr>
          <p:nvPr/>
        </p:nvSpPr>
        <p:spPr bwMode="auto">
          <a:xfrm>
            <a:off x="1219200" y="304800"/>
            <a:ext cx="6324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Lord = Spirit = liberty</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Rectangle 2"/>
          <p:cNvSpPr txBox="1">
            <a:spLocks noChangeArrowheads="1"/>
          </p:cNvSpPr>
          <p:nvPr/>
        </p:nvSpPr>
        <p:spPr bwMode="auto">
          <a:xfrm>
            <a:off x="5334000" y="2209800"/>
            <a:ext cx="210216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4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Spirit</a:t>
            </a:r>
            <a:endParaRPr lang="en-US" altLang="en-US" sz="48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Rectangle 2"/>
          <p:cNvSpPr txBox="1">
            <a:spLocks noChangeArrowheads="1"/>
          </p:cNvSpPr>
          <p:nvPr/>
        </p:nvSpPr>
        <p:spPr bwMode="auto">
          <a:xfrm>
            <a:off x="2438400" y="2209800"/>
            <a:ext cx="193643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4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2209800" y="3657600"/>
            <a:ext cx="231743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Oval 44">
            <a:extLst>
              <a:ext uri="{FF2B5EF4-FFF2-40B4-BE49-F238E27FC236}">
                <a16:creationId xmlns:a16="http://schemas.microsoft.com/office/drawing/2014/main" id="{02EF84F5-0152-4D8B-8795-31E5030DA9C1}"/>
              </a:ext>
            </a:extLst>
          </p:cNvPr>
          <p:cNvSpPr/>
          <p:nvPr/>
        </p:nvSpPr>
        <p:spPr>
          <a:xfrm>
            <a:off x="4157582" y="2488558"/>
            <a:ext cx="607550" cy="604522"/>
          </a:xfrm>
          <a:prstGeom prst="ellipse">
            <a:avLst/>
          </a:prstGeom>
          <a:no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1" name="Oval 44">
            <a:extLst>
              <a:ext uri="{FF2B5EF4-FFF2-40B4-BE49-F238E27FC236}">
                <a16:creationId xmlns:a16="http://schemas.microsoft.com/office/drawing/2014/main" id="{B40EAF76-3D22-48BA-A552-4A20E5A0F81E}"/>
              </a:ext>
            </a:extLst>
          </p:cNvPr>
          <p:cNvSpPr/>
          <p:nvPr/>
        </p:nvSpPr>
        <p:spPr>
          <a:xfrm>
            <a:off x="7815411" y="3217492"/>
            <a:ext cx="607550" cy="604522"/>
          </a:xfrm>
          <a:prstGeom prst="ellipse">
            <a:avLst/>
          </a:prstGeom>
          <a:no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Oval 44">
            <a:extLst>
              <a:ext uri="{FF2B5EF4-FFF2-40B4-BE49-F238E27FC236}">
                <a16:creationId xmlns:a16="http://schemas.microsoft.com/office/drawing/2014/main" id="{3BA50F36-14D1-4959-B59C-5F795758A094}"/>
              </a:ext>
            </a:extLst>
          </p:cNvPr>
          <p:cNvSpPr/>
          <p:nvPr/>
        </p:nvSpPr>
        <p:spPr>
          <a:xfrm>
            <a:off x="1995721" y="3958897"/>
            <a:ext cx="607550" cy="604522"/>
          </a:xfrm>
          <a:prstGeom prst="ellipse">
            <a:avLst/>
          </a:prstGeom>
          <a:no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stCondLst>
                                            <p:cond delay="0"/>
                                          </p:stCondLst>
                                        </p:cTn>
                                        <p:tgtEl>
                                          <p:spTgt spid="10"/>
                                        </p:tgtEl>
                                      </p:cBhvr>
                                    </p:animEffect>
                                    <p:anim to="" calcmode="lin" valueType="num">
                                      <p:cBhvr>
                                        <p:cTn id="1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20" presetID="0" presetClass="entr" presetSubtype="0" fill="hold" grpId="0" nodeType="with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stCondLst>
                                            <p:cond delay="0"/>
                                          </p:stCondLst>
                                        </p:cTn>
                                        <p:tgtEl>
                                          <p:spTgt spid="11"/>
                                        </p:tgtEl>
                                      </p:cBhvr>
                                    </p:animEffect>
                                    <p:anim to="" calcmode="lin" valueType="num">
                                      <p:cBhvr>
                                        <p:cTn id="2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25" presetID="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stCondLst>
                                            <p:cond delay="0"/>
                                          </p:stCondLst>
                                        </p:cTn>
                                        <p:tgtEl>
                                          <p:spTgt spid="12"/>
                                        </p:tgtEl>
                                      </p:cBhvr>
                                    </p:animEffect>
                                    <p:anim to="" calcmode="lin" valueType="num">
                                      <p:cBhvr>
                                        <p:cTn id="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0" presetClass="path" presetSubtype="0" accel="50000" decel="50000" fill="hold" grpId="1" nodeType="withEffect">
                                  <p:stCondLst>
                                    <p:cond delay="0"/>
                                  </p:stCondLst>
                                  <p:childTnLst>
                                    <p:animMotion origin="layout" path="M -2.77778E-6 3.33333E-6 C 0.04115 0.00324 0.08229 0.00671 0.12275 -0.01343 C 0.1632 -0.03357 0.21459 -0.08519 0.24306 -0.12153 C 0.27153 -0.15787 0.28195 -0.18982 0.29358 -0.23195 C 0.30521 -0.27408 0.30955 -0.32963 0.31268 -0.37361 C 0.3158 -0.4176 0.31216 -0.47061 0.31198 -0.49607 " pathEditMode="relative" rAng="0" ptsTypes="aaaaaa">
                                      <p:cBhvr>
                                        <p:cTn id="42" dur="2000" fill="hold"/>
                                        <p:tgtEl>
                                          <p:spTgt spid="9"/>
                                        </p:tgtEl>
                                        <p:attrNameLst>
                                          <p:attrName>ppt_x</p:attrName>
                                          <p:attrName>ppt_y</p:attrName>
                                        </p:attrNameLst>
                                      </p:cBhvr>
                                      <p:rCtr x="15781" y="-24468"/>
                                    </p:animMotion>
                                  </p:childTnLst>
                                </p:cTn>
                              </p:par>
                              <p:par>
                                <p:cTn id="43" presetID="0" presetClass="path" presetSubtype="0" accel="50000" decel="50000" fill="hold" grpId="1" nodeType="withEffect">
                                  <p:stCondLst>
                                    <p:cond delay="0"/>
                                  </p:stCondLst>
                                  <p:childTnLst>
                                    <p:animMotion origin="layout" path="M 5.55556E-7 0 C -0.01858 -0.00486 -0.03663 -0.0088 -0.05226 -0.02361 C -0.06788 -0.03843 -0.08264 -0.06551 -0.0941 -0.08981 C -0.10556 -0.11319 -0.11458 -0.14537 -0.12066 -0.1669 C -0.12674 -0.18935 -0.12847 -0.20231 -0.13056 -0.22153 C -0.13264 -0.24028 -0.13247 -0.26505 -0.1316 -0.28102 " pathEditMode="relative" rAng="0" ptsTypes="AAAAAA">
                                      <p:cBhvr>
                                        <p:cTn id="44" dur="2000" fill="hold"/>
                                        <p:tgtEl>
                                          <p:spTgt spid="8"/>
                                        </p:tgtEl>
                                        <p:attrNameLst>
                                          <p:attrName>ppt_x</p:attrName>
                                          <p:attrName>ppt_y</p:attrName>
                                        </p:attrNameLst>
                                      </p:cBhvr>
                                      <p:rCtr x="-6615" y="-14051"/>
                                    </p:animMotion>
                                  </p:childTnLst>
                                </p:cTn>
                              </p:par>
                              <p:par>
                                <p:cTn id="45" presetID="0" presetClass="path" presetSubtype="0" accel="50000" decel="50000" fill="hold" grpId="1" nodeType="withEffect">
                                  <p:stCondLst>
                                    <p:cond delay="0"/>
                                  </p:stCondLst>
                                  <p:childTnLst>
                                    <p:animMotion origin="layout" path="M -3.88889E-6 0 C -0.02378 -0.00671 -0.04739 -0.01296 -0.07083 -0.02361 C -0.09427 -0.03426 -0.12204 -0.05093 -0.14045 -0.06412 C -0.15885 -0.07731 -0.16788 -0.08681 -0.18177 -0.10301 C -0.19566 -0.11921 -0.21336 -0.14213 -0.22361 -0.16204 C -0.23385 -0.18194 -0.23871 -0.20208 -0.24323 -0.22199 C -0.24774 -0.2419 -0.24948 -0.26898 -0.25121 -0.28148 " pathEditMode="relative" rAng="0" ptsTypes="aaaaaaa">
                                      <p:cBhvr>
                                        <p:cTn id="46" dur="2000" fill="hold"/>
                                        <p:tgtEl>
                                          <p:spTgt spid="7"/>
                                        </p:tgtEl>
                                        <p:attrNameLst>
                                          <p:attrName>ppt_x</p:attrName>
                                          <p:attrName>ppt_y</p:attrName>
                                        </p:attrNameLst>
                                      </p:cBhvr>
                                      <p:rCtr x="-12569" y="-14074"/>
                                    </p:animMotion>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xit" presetSubtype="0" fill="hold" grpId="2"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250"/>
                                        <p:tgtEl>
                                          <p:spTgt spid="5"/>
                                        </p:tgtEl>
                                      </p:cBhvr>
                                    </p:animEffect>
                                  </p:childTnLst>
                                </p:cTn>
                              </p:par>
                              <p:par>
                                <p:cTn id="74" presetID="10" presetClass="exit" presetSubtype="0" fill="hold" grpId="1" nodeType="withEffect">
                                  <p:stCondLst>
                                    <p:cond delay="0"/>
                                  </p:stCondLst>
                                  <p:childTnLst>
                                    <p:animEffect transition="out" filter="fade">
                                      <p:cBhvr>
                                        <p:cTn id="75" dur="1750"/>
                                        <p:tgtEl>
                                          <p:spTgt spid="3074"/>
                                        </p:tgtEl>
                                      </p:cBhvr>
                                    </p:animEffect>
                                    <p:set>
                                      <p:cBhvr>
                                        <p:cTn id="76" dur="1" fill="hold">
                                          <p:stCondLst>
                                            <p:cond delay="1749"/>
                                          </p:stCondLst>
                                        </p:cTn>
                                        <p:tgtEl>
                                          <p:spTgt spid="3074"/>
                                        </p:tgtEl>
                                        <p:attrNameLst>
                                          <p:attrName>style.visibility</p:attrName>
                                        </p:attrNameLst>
                                      </p:cBhvr>
                                      <p:to>
                                        <p:strVal val="hidden"/>
                                      </p:to>
                                    </p:set>
                                  </p:childTnLst>
                                </p:cTn>
                              </p:par>
                              <p:par>
                                <p:cTn id="77" presetID="0" presetClass="path" presetSubtype="0" accel="50000" decel="50000" fill="hold" grpId="1" nodeType="withEffect">
                                  <p:stCondLst>
                                    <p:cond delay="0"/>
                                  </p:stCondLst>
                                  <p:childTnLst>
                                    <p:animMotion origin="layout" path="M 1.11022E-16 -1.11111E-6 L -0.09497 -0.0169 " pathEditMode="relative" rAng="0" ptsTypes="AA">
                                      <p:cBhvr>
                                        <p:cTn id="78" dur="2000" fill="hold"/>
                                        <p:tgtEl>
                                          <p:spTgt spid="5"/>
                                        </p:tgtEl>
                                        <p:attrNameLst>
                                          <p:attrName>ppt_x</p:attrName>
                                          <p:attrName>ppt_y</p:attrName>
                                        </p:attrNameLst>
                                      </p:cBhvr>
                                      <p:rCtr x="-4757" y="-856"/>
                                    </p:animMotion>
                                  </p:childTnLst>
                                </p:cTn>
                              </p:par>
                              <p:par>
                                <p:cTn id="79" presetID="10" presetClass="exit" presetSubtype="0" fill="hold" grpId="1" nodeType="withEffect">
                                  <p:stCondLst>
                                    <p:cond delay="0"/>
                                  </p:stCondLst>
                                  <p:childTnLst>
                                    <p:animEffect transition="out" filter="fade">
                                      <p:cBhvr>
                                        <p:cTn id="80" dur="1000"/>
                                        <p:tgtEl>
                                          <p:spTgt spid="6"/>
                                        </p:tgtEl>
                                      </p:cBhvr>
                                    </p:animEffect>
                                    <p:set>
                                      <p:cBhvr>
                                        <p:cTn id="81"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6" grpId="0"/>
      <p:bldP spid="6" grpId="1"/>
      <p:bldP spid="7" grpId="0"/>
      <p:bldP spid="7" grpId="1"/>
      <p:bldP spid="7" grpId="2"/>
      <p:bldP spid="8" grpId="0"/>
      <p:bldP spid="8" grpId="1"/>
      <p:bldP spid="8" grpId="2"/>
      <p:bldP spid="9" grpId="0"/>
      <p:bldP spid="9" grpId="1"/>
      <p:bldP spid="9" grpId="2"/>
      <p:bldP spid="10" grpId="0" animBg="1"/>
      <p:bldP spid="10" grpId="1" animBg="1"/>
      <p:bldP spid="11" grpId="0" animBg="1"/>
      <p:bldP spid="11"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781" r="1639" b="11774"/>
          <a:stretch/>
        </p:blipFill>
        <p:spPr>
          <a:xfrm>
            <a:off x="0" y="0"/>
            <a:ext cx="9144000" cy="6858000"/>
          </a:xfrm>
          <a:prstGeom prst="rect">
            <a:avLst/>
          </a:prstGeom>
        </p:spPr>
      </p:pic>
      <p:sp>
        <p:nvSpPr>
          <p:cNvPr id="10" name="Title 1"/>
          <p:cNvSpPr txBox="1">
            <a:spLocks/>
          </p:cNvSpPr>
          <p:nvPr/>
        </p:nvSpPr>
        <p:spPr>
          <a:xfrm>
            <a:off x="2370875" y="1870534"/>
            <a:ext cx="640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latin typeface="Calibri" panose="020F0502020204030204" pitchFamily="34" charset="0"/>
              </a:rPr>
              <a:t>.</a:t>
            </a:r>
            <a:r>
              <a:rPr lang="en-US" sz="4000" b="1" dirty="0">
                <a:ln w="6350" cmpd="sng">
                  <a:solidFill>
                    <a:srgbClr val="FFFF00"/>
                  </a:solidFill>
                  <a:prstDash val="solid"/>
                </a:ln>
                <a:solidFill>
                  <a:srgbClr val="FF0000"/>
                </a:solidFill>
                <a:latin typeface="Calibri" panose="020F0502020204030204" pitchFamily="34" charset="0"/>
              </a:rPr>
              <a:t>  </a:t>
            </a:r>
            <a:r>
              <a:rPr lang="en-US" sz="4520" b="1" dirty="0">
                <a:ln w="6350" cmpd="sng">
                  <a:solidFill>
                    <a:srgbClr val="FFFF00"/>
                  </a:solidFill>
                  <a:prstDash val="solid"/>
                </a:ln>
                <a:solidFill>
                  <a:srgbClr val="FF0000"/>
                </a:solidFill>
                <a:latin typeface="Calibri" panose="020F0502020204030204" pitchFamily="34" charset="0"/>
              </a:rPr>
              <a:t>                               </a:t>
            </a:r>
            <a:r>
              <a:rPr lang="en-US" sz="4000" b="1" dirty="0">
                <a:ln w="6350" cmpd="sng">
                  <a:solidFill>
                    <a:srgbClr val="FFFF00"/>
                  </a:solidFill>
                  <a:prstDash val="solid"/>
                </a:ln>
                <a:solidFill>
                  <a:srgbClr val="FF0000"/>
                </a:solidFill>
                <a:latin typeface="Calibri" panose="020F0502020204030204" pitchFamily="34" charset="0"/>
              </a:rPr>
              <a:t> </a:t>
            </a:r>
            <a:r>
              <a:rPr lang="en-US" sz="4520" b="1" dirty="0">
                <a:ln w="6350" cmpd="sng">
                  <a:solidFill>
                    <a:srgbClr val="FFFF00"/>
                  </a:solidFill>
                  <a:prstDash val="solid"/>
                </a:ln>
                <a:solidFill>
                  <a:srgbClr val="FF0000"/>
                </a:solidFill>
                <a:latin typeface="Calibri" panose="020F0502020204030204" pitchFamily="34" charset="0"/>
              </a:rPr>
              <a:t>          </a:t>
            </a:r>
            <a:r>
              <a:rPr lang="en-US" sz="100" b="1" dirty="0">
                <a:ln w="6350" cmpd="sng">
                  <a:solidFill>
                    <a:srgbClr val="FFFF00"/>
                  </a:solidFill>
                  <a:prstDash val="solid"/>
                </a:ln>
                <a:solidFill>
                  <a:srgbClr val="FF0000"/>
                </a:solidFill>
                <a:latin typeface="Calibri" panose="020F0502020204030204" pitchFamily="34" charset="0"/>
              </a:rPr>
              <a:t>.</a:t>
            </a:r>
          </a:p>
        </p:txBody>
      </p:sp>
      <p:sp>
        <p:nvSpPr>
          <p:cNvPr id="2" name="Title 1"/>
          <p:cNvSpPr>
            <a:spLocks noGrp="1"/>
          </p:cNvSpPr>
          <p:nvPr>
            <p:ph type="title"/>
          </p:nvPr>
        </p:nvSpPr>
        <p:spPr>
          <a:xfrm>
            <a:off x="457200" y="609600"/>
            <a:ext cx="8229600" cy="5638800"/>
          </a:xfrm>
        </p:spPr>
        <p:txBody>
          <a:bodyPr/>
          <a:lstStyle/>
          <a:p>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Who executes justice for the oppressed, Who gives food to the hungry. The LORD gives freedom to the prisoners. The LORD opens the eyes of the blind; The LORD raises those who are bowed down; The LORD loves the righteous. </a:t>
            </a:r>
            <a:r>
              <a:rPr lang="en-US" alt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 </a:t>
            </a:r>
            <a:r>
              <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Psalms 146:7-8 </a:t>
            </a:r>
          </a:p>
        </p:txBody>
      </p:sp>
      <p:sp>
        <p:nvSpPr>
          <p:cNvPr id="4" name="Title 1"/>
          <p:cNvSpPr txBox="1">
            <a:spLocks/>
          </p:cNvSpPr>
          <p:nvPr/>
        </p:nvSpPr>
        <p:spPr bwMode="auto">
          <a:xfrm>
            <a:off x="3124200" y="1905000"/>
            <a:ext cx="205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Title 1"/>
          <p:cNvSpPr txBox="1">
            <a:spLocks/>
          </p:cNvSpPr>
          <p:nvPr/>
        </p:nvSpPr>
        <p:spPr bwMode="auto">
          <a:xfrm>
            <a:off x="5181600" y="2560638"/>
            <a:ext cx="2057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Title 1"/>
          <p:cNvSpPr txBox="1">
            <a:spLocks/>
          </p:cNvSpPr>
          <p:nvPr/>
        </p:nvSpPr>
        <p:spPr bwMode="auto">
          <a:xfrm>
            <a:off x="3733800" y="4541838"/>
            <a:ext cx="1828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Title 1"/>
          <p:cNvSpPr txBox="1">
            <a:spLocks/>
          </p:cNvSpPr>
          <p:nvPr/>
        </p:nvSpPr>
        <p:spPr bwMode="auto">
          <a:xfrm>
            <a:off x="6553200" y="320040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Title 1"/>
          <p:cNvSpPr txBox="1">
            <a:spLocks/>
          </p:cNvSpPr>
          <p:nvPr/>
        </p:nvSpPr>
        <p:spPr bwMode="auto">
          <a:xfrm>
            <a:off x="3048000" y="1621290"/>
            <a:ext cx="20574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LORD</a:t>
            </a:r>
            <a:endParaRPr lang="en-US" sz="3200" b="1" i="1" kern="1200" spc="50" dirty="0">
              <a:ln w="11430"/>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6BA4E435-1D1D-43F5-A894-A7C974547BEA}"/>
              </a:ext>
            </a:extLst>
          </p:cNvPr>
          <p:cNvSpPr>
            <a:spLocks noChangeArrowheads="1"/>
          </p:cNvSpPr>
          <p:nvPr/>
        </p:nvSpPr>
        <p:spPr bwMode="auto">
          <a:xfrm>
            <a:off x="2372087" y="2062317"/>
            <a:ext cx="6334378" cy="72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prstMaterial="matte">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The LORD gives freedom</a:t>
            </a:r>
            <a:endParaRPr kumimoji="0" lang="en-US" sz="450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442520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0" presetClass="path" presetSubtype="0" accel="50000" decel="50000" fill="hold" grpId="2" nodeType="withEffect">
                                  <p:stCondLst>
                                    <p:cond delay="0"/>
                                  </p:stCondLst>
                                  <p:childTnLst>
                                    <p:animMotion origin="layout" path="M -3.33333E-6 3.7037E-7 C -0.01232 -0.00185 -0.05173 0.00023 -0.07413 -0.01111 C -0.09652 -0.02245 -0.11875 -0.04421 -0.1342 -0.06875 C -0.14965 -0.09329 -0.16267 -0.12107 -0.16701 -0.15857 C -0.17135 -0.19607 -0.16909 -0.25556 -0.16059 -0.29375 C -0.15208 -0.33194 -0.13055 -0.36574 -0.11632 -0.38819 C -0.10208 -0.41065 -0.0835 -0.41968 -0.07482 -0.42801 " pathEditMode="relative" rAng="0" ptsTypes="aaaaaaa">
                                      <p:cBhvr>
                                        <p:cTn id="16" dur="2000" spd="-100000" fill="hold"/>
                                        <p:tgtEl>
                                          <p:spTgt spid="6"/>
                                        </p:tgtEl>
                                        <p:attrNameLst>
                                          <p:attrName>ppt_x</p:attrName>
                                          <p:attrName>ppt_y</p:attrName>
                                        </p:attrNameLst>
                                      </p:cBhvr>
                                      <p:rCtr x="-8576" y="-21389"/>
                                    </p:animMotion>
                                  </p:childTnLst>
                                </p:cTn>
                              </p:par>
                              <p:par>
                                <p:cTn id="17" presetID="0" presetClass="path" presetSubtype="0" accel="50000" decel="50000" fill="hold" grpId="2" nodeType="withEffect">
                                  <p:stCondLst>
                                    <p:cond delay="0"/>
                                  </p:stCondLst>
                                  <p:childTnLst>
                                    <p:animMotion origin="layout" path="M 3.33333E-6 0 C 0.01753 -0.00185 0.03524 -0.00347 0.06198 0.00324 C 0.08871 0.00995 0.13264 0.02176 0.16076 0.04051 C 0.18889 0.05926 0.21441 0.08588 0.23073 0.11574 C 0.24705 0.1456 0.26146 0.17755 0.2585 0.22037 C 0.25555 0.26319 0.24409 0.33727 0.21284 0.37245 C 0.18159 0.40764 0.11041 0.42801 0.07083 0.43194 C 0.03125 0.43588 0.00104 0.41134 -0.025 0.39606 C -0.05104 0.38079 -0.07066 0.36481 -0.08507 0.34005 C -0.09948 0.31528 -0.10712 0.27801 -0.11164 0.24676 C -0.11615 0.21551 -0.1158 0.18565 -0.11216 0.15231 C -0.10851 0.11898 -0.10434 0.07801 -0.08959 0.04653 C -0.07483 0.01505 -0.03768 -0.01898 -0.02414 -0.03611 " pathEditMode="relative" rAng="0" ptsTypes="aaaaaaaaaaaaa">
                                      <p:cBhvr>
                                        <p:cTn id="18" dur="2000" spd="-100000" fill="hold"/>
                                        <p:tgtEl>
                                          <p:spTgt spid="4"/>
                                        </p:tgtEl>
                                        <p:attrNameLst>
                                          <p:attrName>ppt_x</p:attrName>
                                          <p:attrName>ppt_y</p:attrName>
                                        </p:attrNameLst>
                                      </p:cBhvr>
                                      <p:rCtr x="7257" y="19977"/>
                                    </p:animMotion>
                                  </p:childTnLst>
                                </p:cTn>
                              </p:par>
                              <p:par>
                                <p:cTn id="19" presetID="0" presetClass="path" presetSubtype="0" accel="50000" decel="50000" fill="hold" grpId="2" nodeType="withEffect">
                                  <p:stCondLst>
                                    <p:cond delay="0"/>
                                  </p:stCondLst>
                                  <p:childTnLst>
                                    <p:animMotion origin="layout" path="M 3.33333E-6 4.81481E-6 C 0.00573 0.00833 0.02725 0.02731 0.03402 0.05069 C 0.0408 0.07407 0.04461 0.10972 0.04045 0.14004 C 0.03628 0.17037 0.02152 0.20578 0.00885 0.23287 C -0.00382 0.25995 -0.01598 0.28541 -0.03542 0.30208 C -0.05486 0.31875 -0.08299 0.32685 -0.10764 0.3324 C -0.13229 0.33796 -0.15886 0.34097 -0.18351 0.33587 C -0.20816 0.33078 -0.23716 0.3162 -0.25573 0.30208 C -0.27431 0.28796 -0.28282 0.27199 -0.29497 0.25138 C -0.30712 0.23078 -0.32101 0.20555 -0.3283 0.17847 C -0.33559 0.15138 -0.33889 0.11944 -0.33872 0.08888 C -0.33854 0.05833 -0.33386 0.02152 -0.32743 -0.0044 C -0.32101 -0.03033 -0.31285 -0.04561 -0.29966 -0.06713 C -0.28646 -0.08866 -0.25851 -0.12014 -0.24775 -0.13403 " pathEditMode="relative" rAng="0" ptsTypes="aaaaaaaaaaaaaa">
                                      <p:cBhvr>
                                        <p:cTn id="20" dur="2000" spd="-100000" fill="hold"/>
                                        <p:tgtEl>
                                          <p:spTgt spid="5"/>
                                        </p:tgtEl>
                                        <p:attrNameLst>
                                          <p:attrName>ppt_x</p:attrName>
                                          <p:attrName>ppt_y</p:attrName>
                                        </p:attrNameLst>
                                      </p:cBhvr>
                                      <p:rCtr x="-14722" y="10347"/>
                                    </p:animMotion>
                                  </p:childTnLst>
                                </p:cTn>
                              </p:par>
                              <p:par>
                                <p:cTn id="21" presetID="0" presetClass="path" presetSubtype="0" accel="50000" decel="50000" fill="hold" grpId="2" nodeType="withEffect">
                                  <p:stCondLst>
                                    <p:cond delay="0"/>
                                  </p:stCondLst>
                                  <p:childTnLst>
                                    <p:animMotion origin="layout" path="M 0 2.22222E-6 C -0.00694 0.01065 -0.02465 0.0412 -0.04149 0.06435 C -0.05833 0.0875 -0.08125 0.11805 -0.10087 0.13866 C -0.12066 0.15926 -0.1316 0.17199 -0.15955 0.1875 C -0.1875 0.20301 -0.23594 0.22407 -0.26875 0.23125 C -0.30156 0.23842 -0.32917 0.24004 -0.3566 0.23125 C -0.38403 0.22245 -0.4125 0.20648 -0.43299 0.17893 C -0.45347 0.15139 -0.47153 0.10648 -0.48003 0.0662 C -0.48854 0.02592 -0.4875 -0.02593 -0.48368 -0.06273 C -0.47986 -0.09954 -0.4724 -0.12616 -0.45712 -0.1544 C -0.44184 -0.18264 -0.40521 -0.21551 -0.39167 -0.23172 " pathEditMode="relative" rAng="0" ptsTypes="aaaaaaaaaaa">
                                      <p:cBhvr>
                                        <p:cTn id="22" dur="2000" spd="-100000" fill="hold"/>
                                        <p:tgtEl>
                                          <p:spTgt spid="7"/>
                                        </p:tgtEl>
                                        <p:attrNameLst>
                                          <p:attrName>ppt_x</p:attrName>
                                          <p:attrName>ppt_y</p:attrName>
                                        </p:attrNameLst>
                                      </p:cBhvr>
                                      <p:rCtr x="-24427" y="417"/>
                                    </p:animMotion>
                                  </p:childTnLst>
                                </p:cTn>
                              </p:par>
                              <p:par>
                                <p:cTn id="23" presetID="23" presetClass="entr" presetSubtype="16" fill="hold" grpId="0" nodeType="withEffect">
                                  <p:stCondLst>
                                    <p:cond delay="175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par>
                          <p:cTn id="27" fill="hold">
                            <p:stCondLst>
                              <p:cond delay="2250"/>
                            </p:stCondLst>
                            <p:childTnLst>
                              <p:par>
                                <p:cTn id="28" presetID="10" presetClass="exit" presetSubtype="0" fill="hold" grpId="1" nodeType="after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600"/>
                                        <p:tgtEl>
                                          <p:spTgt spid="10"/>
                                        </p:tgtEl>
                                      </p:cBhvr>
                                    </p:animEffect>
                                  </p:childTnLst>
                                </p:cTn>
                              </p:par>
                              <p:par>
                                <p:cTn id="45" presetID="18" presetClass="emph" presetSubtype="0" fill="hold" grpId="1" nodeType="withEffect">
                                  <p:stCondLst>
                                    <p:cond delay="0"/>
                                  </p:stCondLst>
                                  <p:childTnLst>
                                    <p:set>
                                      <p:cBhvr override="childStyle">
                                        <p:cTn id="46" dur="600" fill="hold"/>
                                        <p:tgtEl>
                                          <p:spTgt spid="10"/>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4" grpId="0"/>
      <p:bldP spid="4" grpId="1"/>
      <p:bldP spid="4" grpId="2"/>
      <p:bldP spid="5" grpId="0"/>
      <p:bldP spid="5" grpId="1"/>
      <p:bldP spid="5" grpId="2"/>
      <p:bldP spid="6" grpId="0"/>
      <p:bldP spid="6" grpId="1"/>
      <p:bldP spid="6" grpId="2"/>
      <p:bldP spid="7" grpId="0"/>
      <p:bldP spid="7" grpId="1"/>
      <p:bldP spid="7" grpId="2"/>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9165772" cy="6886721"/>
          </a:xfrm>
          <a:prstGeom prst="rect">
            <a:avLst/>
          </a:prstGeom>
        </p:spPr>
      </p:pic>
      <p:sp>
        <p:nvSpPr>
          <p:cNvPr id="9" name="Title 1">
            <a:extLst>
              <a:ext uri="{FF2B5EF4-FFF2-40B4-BE49-F238E27FC236}">
                <a16:creationId xmlns:a16="http://schemas.microsoft.com/office/drawing/2014/main" id="{5A245C1F-C973-4754-8B39-D28FD2F28288}"/>
              </a:ext>
            </a:extLst>
          </p:cNvPr>
          <p:cNvSpPr txBox="1">
            <a:spLocks/>
          </p:cNvSpPr>
          <p:nvPr/>
        </p:nvSpPr>
        <p:spPr>
          <a:xfrm>
            <a:off x="2643763" y="3302598"/>
            <a:ext cx="565852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the Spirit of life</a:t>
            </a:r>
          </a:p>
        </p:txBody>
      </p:sp>
      <p:sp>
        <p:nvSpPr>
          <p:cNvPr id="3074" name="Rectangle 2"/>
          <p:cNvSpPr>
            <a:spLocks noGrp="1" noChangeArrowheads="1"/>
          </p:cNvSpPr>
          <p:nvPr>
            <p:ph type="title"/>
          </p:nvPr>
        </p:nvSpPr>
        <p:spPr>
          <a:xfrm>
            <a:off x="609600" y="3094038"/>
            <a:ext cx="7924800" cy="3001962"/>
          </a:xfrm>
        </p:spPr>
        <p:txBody>
          <a:bodyPr>
            <a:scene3d>
              <a:camera prst="orthographicFront"/>
              <a:lightRig rig="flat" dir="t"/>
            </a:scene3d>
            <a:sp3d extrusionH="57150" prstMaterial="metal">
              <a:bevelT w="38100" h="38100"/>
              <a:bevelB w="38100" h="38100"/>
            </a:sp3d>
          </a:bodyPr>
          <a:lstStyle/>
          <a:p>
            <a:pPr eaLnBrk="1" hangingPunct="1"/>
            <a:r>
              <a:rPr lang="en-US" altLang="en-US" b="1" kern="1200" spc="50" dirty="0">
                <a:ln w="11430"/>
                <a:solidFill>
                  <a:schemeClr val="tx1"/>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For the law of the Spirit of life  in Christ Jesus has made me free from the law of sin and death.  </a:t>
            </a:r>
            <a:r>
              <a:rPr lang="en-US" altLang="en-US" sz="3200" b="1" i="1" kern="1200" spc="50" dirty="0">
                <a:ln w="11430"/>
                <a:solidFill>
                  <a:schemeClr val="tx1"/>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Romans 8:2</a:t>
            </a:r>
            <a:r>
              <a:rPr lang="en-US" altLang="en-US" sz="4000" b="1" i="1" kern="1200" spc="50" dirty="0">
                <a:ln w="11430"/>
                <a:solidFill>
                  <a:schemeClr val="tx1"/>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solidFill>
                  <a:schemeClr val="tx1"/>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4" name="Rectangle 2"/>
          <p:cNvSpPr txBox="1">
            <a:spLocks noChangeArrowheads="1"/>
          </p:cNvSpPr>
          <p:nvPr/>
        </p:nvSpPr>
        <p:spPr bwMode="auto">
          <a:xfrm>
            <a:off x="4724400" y="3048000"/>
            <a:ext cx="22840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metal">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1200" spc="50" dirty="0">
                <a:ln w="11430"/>
                <a:solidFill>
                  <a:schemeClr val="tx1"/>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chemeClr val="tx1"/>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Spirit</a:t>
            </a:r>
            <a:endParaRPr lang="en-US" altLang="en-US" sz="3200" b="1" i="1" kern="1200" spc="50" dirty="0">
              <a:ln w="11430"/>
              <a:solidFill>
                <a:schemeClr val="tx1"/>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Title 1"/>
          <p:cNvSpPr txBox="1">
            <a:spLocks/>
          </p:cNvSpPr>
          <p:nvPr/>
        </p:nvSpPr>
        <p:spPr>
          <a:xfrm>
            <a:off x="3889472" y="3505200"/>
            <a:ext cx="2282728"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Spirit</a:t>
            </a:r>
          </a:p>
        </p:txBody>
      </p:sp>
      <p:sp>
        <p:nvSpPr>
          <p:cNvPr id="7" name="Rectangle 6">
            <a:extLst>
              <a:ext uri="{FF2B5EF4-FFF2-40B4-BE49-F238E27FC236}">
                <a16:creationId xmlns:a16="http://schemas.microsoft.com/office/drawing/2014/main" id="{D191C373-BAA5-48ED-A727-E8E3CF7F43E1}"/>
              </a:ext>
            </a:extLst>
          </p:cNvPr>
          <p:cNvSpPr>
            <a:spLocks noChangeArrowheads="1"/>
          </p:cNvSpPr>
          <p:nvPr/>
        </p:nvSpPr>
        <p:spPr bwMode="auto">
          <a:xfrm>
            <a:off x="530453" y="3939619"/>
            <a:ext cx="795296"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9">
            <a:extLst>
              <a:ext uri="{FF2B5EF4-FFF2-40B4-BE49-F238E27FC236}">
                <a16:creationId xmlns:a16="http://schemas.microsoft.com/office/drawing/2014/main" id="{63ECBC26-15FA-4553-B830-C93A9D207E93}"/>
              </a:ext>
            </a:extLst>
          </p:cNvPr>
          <p:cNvSpPr>
            <a:spLocks noChangeArrowheads="1"/>
          </p:cNvSpPr>
          <p:nvPr/>
        </p:nvSpPr>
        <p:spPr bwMode="auto">
          <a:xfrm>
            <a:off x="1042783" y="3919606"/>
            <a:ext cx="3232148" cy="747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Christ Jesus</a:t>
            </a:r>
            <a:endParaRPr kumimoji="0" lang="en-US" sz="450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78346E51-9E93-4F48-B10E-44121F69C932}"/>
              </a:ext>
            </a:extLst>
          </p:cNvPr>
          <p:cNvSpPr txBox="1">
            <a:spLocks noChangeArrowheads="1"/>
          </p:cNvSpPr>
          <p:nvPr/>
        </p:nvSpPr>
        <p:spPr bwMode="auto">
          <a:xfrm>
            <a:off x="2382679" y="3243631"/>
            <a:ext cx="6229449" cy="75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the Spirit of life</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F4FBFC2D-773D-471E-86F3-D2F2195F2DDD}"/>
              </a:ext>
            </a:extLst>
          </p:cNvPr>
          <p:cNvSpPr txBox="1">
            <a:spLocks noChangeArrowheads="1"/>
          </p:cNvSpPr>
          <p:nvPr/>
        </p:nvSpPr>
        <p:spPr bwMode="auto">
          <a:xfrm>
            <a:off x="4510093" y="4558900"/>
            <a:ext cx="3779277" cy="79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chemeClr val="tx1"/>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sin and death</a:t>
            </a: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ppt_w</p:attrName>
                                        </p:attrNameLst>
                                      </p:cBhvr>
                                      <p:tavLst>
                                        <p:tav tm="0" fmla="#ppt_w*sin(2.5*pi*$)">
                                          <p:val>
                                            <p:fltVal val="0"/>
                                          </p:val>
                                        </p:tav>
                                        <p:tav tm="100000">
                                          <p:val>
                                            <p:fltVal val="1"/>
                                          </p:val>
                                        </p:tav>
                                      </p:tavLst>
                                    </p:anim>
                                    <p:anim calcmode="lin" valueType="num">
                                      <p:cBhvr>
                                        <p:cTn id="9" dur="1500" fill="hold"/>
                                        <p:tgtEl>
                                          <p:spTgt spid="3074"/>
                                        </p:tgtEl>
                                        <p:attrNameLst>
                                          <p:attrName>ppt_h</p:attrName>
                                        </p:attrNameLst>
                                      </p:cBhvr>
                                      <p:tavLst>
                                        <p:tav tm="0">
                                          <p:val>
                                            <p:strVal val="#ppt_h"/>
                                          </p:val>
                                        </p:tav>
                                        <p:tav tm="100000">
                                          <p:val>
                                            <p:strVal val="#ppt_h"/>
                                          </p:val>
                                        </p:tav>
                                      </p:tavLst>
                                    </p:anim>
                                  </p:childTnLst>
                                </p:cTn>
                              </p:par>
                              <p:par>
                                <p:cTn id="10" presetID="0" presetClass="path" presetSubtype="0" accel="50000" decel="50000" fill="hold" grpId="2" nodeType="withEffect">
                                  <p:stCondLst>
                                    <p:cond delay="0"/>
                                  </p:stCondLst>
                                  <p:childTnLst>
                                    <p:animMotion origin="layout" path="M 0 0 L -0.125 -0.36633 " pathEditMode="relative" ptsTypes="AA">
                                      <p:cBhvr>
                                        <p:cTn id="11" dur="1500" spd="-100000" fill="hold"/>
                                        <p:tgtEl>
                                          <p:spTgt spid="307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9" presetID="0" presetClass="entr" presetSubtype="0" fill="hold" grpId="0" nodeType="withEffect">
                                  <p:stCondLst>
                                    <p:cond delay="250"/>
                                  </p:stCondLst>
                                  <p:iterate type="lt">
                                    <p:tmPct val="10000"/>
                                  </p:iterate>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4" fill="hold">
                            <p:stCondLst>
                              <p:cond delay="12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0" presetClass="path" presetSubtype="0" accel="50000" decel="50000" fill="hold" grpId="1" nodeType="withEffect">
                                  <p:stCondLst>
                                    <p:cond delay="0"/>
                                  </p:stCondLst>
                                  <p:childTnLst>
                                    <p:animMotion origin="layout" path="M 0.00018 2.22222E-6 L -0.08941 0.07245 " pathEditMode="relative" rAng="0" ptsTypes="AA">
                                      <p:cBhvr>
                                        <p:cTn id="47" dur="2000" fill="hold"/>
                                        <p:tgtEl>
                                          <p:spTgt spid="4"/>
                                        </p:tgtEl>
                                        <p:attrNameLst>
                                          <p:attrName>ppt_x</p:attrName>
                                          <p:attrName>ppt_y</p:attrName>
                                        </p:attrNameLst>
                                      </p:cBhvr>
                                      <p:rCtr x="-4479" y="3611"/>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xit" presetSubtype="0" fill="hold" grpId="2"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750"/>
                                        <p:tgtEl>
                                          <p:spTgt spid="11"/>
                                        </p:tgtEl>
                                        <p:attrNameLst>
                                          <p:attrName>ppt_x</p:attrName>
                                        </p:attrNameLst>
                                      </p:cBhvr>
                                      <p:tavLst>
                                        <p:tav tm="0">
                                          <p:val>
                                            <p:strVal val="ppt_x"/>
                                          </p:val>
                                        </p:tav>
                                        <p:tav tm="100000">
                                          <p:val>
                                            <p:strVal val="ppt_x"/>
                                          </p:val>
                                        </p:tav>
                                      </p:tavLst>
                                    </p:anim>
                                    <p:anim calcmode="lin" valueType="num">
                                      <p:cBhvr additive="base">
                                        <p:cTn id="74" dur="750"/>
                                        <p:tgtEl>
                                          <p:spTgt spid="11"/>
                                        </p:tgtEl>
                                        <p:attrNameLst>
                                          <p:attrName>ppt_y</p:attrName>
                                        </p:attrNameLst>
                                      </p:cBhvr>
                                      <p:tavLst>
                                        <p:tav tm="0">
                                          <p:val>
                                            <p:strVal val="ppt_y"/>
                                          </p:val>
                                        </p:tav>
                                        <p:tav tm="100000">
                                          <p:val>
                                            <p:strVal val="1+ppt_h/2"/>
                                          </p:val>
                                        </p:tav>
                                      </p:tavLst>
                                    </p:anim>
                                    <p:set>
                                      <p:cBhvr>
                                        <p:cTn id="75" dur="1" fill="hold">
                                          <p:stCondLst>
                                            <p:cond delay="749"/>
                                          </p:stCondLst>
                                        </p:cTn>
                                        <p:tgtEl>
                                          <p:spTgt spid="11"/>
                                        </p:tgtEl>
                                        <p:attrNameLst>
                                          <p:attrName>style.visibility</p:attrName>
                                        </p:attrNameLst>
                                      </p:cBhvr>
                                      <p:to>
                                        <p:strVal val="hidden"/>
                                      </p:to>
                                    </p:set>
                                  </p:childTnLst>
                                </p:cTn>
                              </p:par>
                              <p:par>
                                <p:cTn id="76" presetID="17" presetClass="exit" presetSubtype="10" fill="hold" grpId="2" nodeType="withEffect">
                                  <p:stCondLst>
                                    <p:cond delay="0"/>
                                  </p:stCondLst>
                                  <p:childTnLst>
                                    <p:anim calcmode="lin" valueType="num">
                                      <p:cBhvr>
                                        <p:cTn id="77" dur="750"/>
                                        <p:tgtEl>
                                          <p:spTgt spid="11"/>
                                        </p:tgtEl>
                                        <p:attrNameLst>
                                          <p:attrName>ppt_w</p:attrName>
                                        </p:attrNameLst>
                                      </p:cBhvr>
                                      <p:tavLst>
                                        <p:tav tm="0">
                                          <p:val>
                                            <p:strVal val="ppt_w"/>
                                          </p:val>
                                        </p:tav>
                                        <p:tav tm="100000">
                                          <p:val>
                                            <p:fltVal val="0"/>
                                          </p:val>
                                        </p:tav>
                                      </p:tavLst>
                                    </p:anim>
                                    <p:anim calcmode="lin" valueType="num">
                                      <p:cBhvr>
                                        <p:cTn id="78" dur="750"/>
                                        <p:tgtEl>
                                          <p:spTgt spid="11"/>
                                        </p:tgtEl>
                                        <p:attrNameLst>
                                          <p:attrName>ppt_h</p:attrName>
                                        </p:attrNameLst>
                                      </p:cBhvr>
                                      <p:tavLst>
                                        <p:tav tm="0">
                                          <p:val>
                                            <p:strVal val="ppt_h"/>
                                          </p:val>
                                        </p:tav>
                                        <p:tav tm="100000">
                                          <p:val>
                                            <p:strVal val="ppt_h"/>
                                          </p:val>
                                        </p:tav>
                                      </p:tavLst>
                                    </p:anim>
                                    <p:set>
                                      <p:cBhvr>
                                        <p:cTn id="79"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074" grpId="2"/>
      <p:bldP spid="4" grpId="0"/>
      <p:bldP spid="4" grpId="1"/>
      <p:bldP spid="4" grpId="2"/>
      <p:bldP spid="6" grpId="0"/>
      <p:bldP spid="7" grpId="0"/>
      <p:bldP spid="7" grpId="1"/>
      <p:bldP spid="8" grpId="0"/>
      <p:bldP spid="8" grpId="1"/>
      <p:bldP spid="8" grpId="2"/>
      <p:bldP spid="10" grpId="0"/>
      <p:bldP spid="10" grpId="1"/>
      <p:bldP spid="11" grpId="0"/>
      <p:bldP spid="11" grpId="1"/>
      <p:bldP spid="11"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669" b="15065"/>
          <a:stretch/>
        </p:blipFill>
        <p:spPr>
          <a:xfrm>
            <a:off x="0" y="0"/>
            <a:ext cx="9144000" cy="6858000"/>
          </a:xfrm>
          <a:prstGeom prst="rect">
            <a:avLst/>
          </a:prstGeom>
        </p:spPr>
      </p:pic>
      <p:sp>
        <p:nvSpPr>
          <p:cNvPr id="4" name="Rectangle 2"/>
          <p:cNvSpPr txBox="1">
            <a:spLocks noChangeArrowheads="1"/>
          </p:cNvSpPr>
          <p:nvPr/>
        </p:nvSpPr>
        <p:spPr bwMode="auto">
          <a:xfrm>
            <a:off x="713232" y="1581912"/>
            <a:ext cx="2743200" cy="10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 b="1" kern="1200" dirty="0">
                <a:ln>
                  <a:solidFill>
                    <a:srgbClr val="FFFF00"/>
                  </a:solidFill>
                </a:ln>
                <a:solidFill>
                  <a:srgbClr val="FF0000"/>
                </a:solidFill>
                <a:latin typeface="Calibri" panose="020F0502020204030204" pitchFamily="34" charset="0"/>
                <a:ea typeface="+mn-ea"/>
                <a:cs typeface="+mn-cs"/>
              </a:rPr>
              <a:t>.</a:t>
            </a:r>
            <a:r>
              <a:rPr lang="en-US" altLang="en-US" sz="3200" b="1" kern="1200" dirty="0">
                <a:ln>
                  <a:solidFill>
                    <a:srgbClr val="FFFF00"/>
                  </a:solidFill>
                </a:ln>
                <a:solidFill>
                  <a:srgbClr val="FF0000"/>
                </a:solidFill>
                <a:latin typeface="Calibri" panose="020F0502020204030204" pitchFamily="34" charset="0"/>
                <a:ea typeface="+mn-ea"/>
                <a:cs typeface="+mn-cs"/>
              </a:rPr>
              <a:t> </a:t>
            </a:r>
            <a:r>
              <a:rPr lang="en-US" altLang="en-US" b="1" kern="1200" dirty="0">
                <a:ln>
                  <a:solidFill>
                    <a:srgbClr val="FFFF00"/>
                  </a:solidFill>
                </a:ln>
                <a:solidFill>
                  <a:srgbClr val="FF0000"/>
                </a:solidFill>
                <a:latin typeface="Calibri" panose="020F0502020204030204" pitchFamily="34" charset="0"/>
                <a:ea typeface="+mn-ea"/>
                <a:cs typeface="+mn-cs"/>
              </a:rPr>
              <a:t>               </a:t>
            </a:r>
            <a:r>
              <a:rPr lang="en-US" altLang="en-US" sz="3200" b="1" kern="1200" dirty="0">
                <a:ln>
                  <a:solidFill>
                    <a:srgbClr val="FFFF00"/>
                  </a:solidFill>
                </a:ln>
                <a:solidFill>
                  <a:srgbClr val="FF0000"/>
                </a:solidFill>
                <a:latin typeface="Calibri" panose="020F0502020204030204" pitchFamily="34" charset="0"/>
                <a:ea typeface="+mn-ea"/>
                <a:cs typeface="+mn-cs"/>
              </a:rPr>
              <a:t> </a:t>
            </a:r>
            <a:r>
              <a:rPr lang="en-US" altLang="en-US" sz="800" b="1" kern="1200" dirty="0">
                <a:ln>
                  <a:solidFill>
                    <a:srgbClr val="FFFF00"/>
                  </a:solidFill>
                </a:ln>
                <a:solidFill>
                  <a:srgbClr val="FF0000"/>
                </a:solidFill>
                <a:latin typeface="Calibri" panose="020F0502020204030204" pitchFamily="34" charset="0"/>
                <a:ea typeface="+mn-ea"/>
                <a:cs typeface="+mn-cs"/>
              </a:rPr>
              <a:t>.</a:t>
            </a:r>
            <a:endParaRPr lang="en-US" altLang="en-US" sz="800" b="1" i="1" kern="1200" dirty="0">
              <a:ln>
                <a:solidFill>
                  <a:srgbClr val="FFFF00"/>
                </a:solidFill>
              </a:ln>
              <a:solidFill>
                <a:srgbClr val="FF0000"/>
              </a:solidFill>
              <a:latin typeface="Calibri" panose="020F0502020204030204" pitchFamily="34" charset="0"/>
              <a:ea typeface="+mn-ea"/>
              <a:cs typeface="+mn-cs"/>
            </a:endParaRPr>
          </a:p>
        </p:txBody>
      </p:sp>
      <p:sp>
        <p:nvSpPr>
          <p:cNvPr id="6" name="Rectangle 2"/>
          <p:cNvSpPr txBox="1">
            <a:spLocks noChangeArrowheads="1"/>
          </p:cNvSpPr>
          <p:nvPr/>
        </p:nvSpPr>
        <p:spPr bwMode="auto">
          <a:xfrm>
            <a:off x="3182112" y="2959743"/>
            <a:ext cx="3886200" cy="10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prstMaterial="metal"/>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 b="1" kern="1200" dirty="0">
                <a:ln>
                  <a:solidFill>
                    <a:srgbClr val="FF0000"/>
                  </a:solidFill>
                </a:ln>
                <a:solidFill>
                  <a:srgbClr val="00B0F0"/>
                </a:solidFill>
                <a:latin typeface="Calibri" panose="020F0502020204030204" pitchFamily="34" charset="0"/>
                <a:ea typeface="+mn-ea"/>
                <a:cs typeface="+mn-cs"/>
              </a:rPr>
              <a:t>.</a:t>
            </a:r>
            <a:r>
              <a:rPr lang="en-US" altLang="en-US" sz="4000" b="1" kern="1200" dirty="0">
                <a:ln>
                  <a:solidFill>
                    <a:srgbClr val="FF0000"/>
                  </a:solidFill>
                </a:ln>
                <a:solidFill>
                  <a:srgbClr val="00B0F0"/>
                </a:solidFill>
                <a:latin typeface="Calibri" panose="020F0502020204030204" pitchFamily="34" charset="0"/>
                <a:ea typeface="+mn-ea"/>
                <a:cs typeface="+mn-cs"/>
              </a:rPr>
              <a:t> </a:t>
            </a:r>
            <a:r>
              <a:rPr lang="en-US" altLang="en-US" b="1" kern="1200" dirty="0">
                <a:ln>
                  <a:solidFill>
                    <a:srgbClr val="FF0000"/>
                  </a:solidFill>
                </a:ln>
                <a:solidFill>
                  <a:srgbClr val="00B0F0"/>
                </a:solidFill>
                <a:latin typeface="Calibri" panose="020F0502020204030204" pitchFamily="34" charset="0"/>
                <a:ea typeface="+mn-ea"/>
                <a:cs typeface="+mn-cs"/>
              </a:rPr>
              <a:t>                     </a:t>
            </a:r>
            <a:r>
              <a:rPr lang="en-US" altLang="en-US" sz="4000" b="1" kern="1200" dirty="0">
                <a:ln>
                  <a:solidFill>
                    <a:srgbClr val="FF0000"/>
                  </a:solidFill>
                </a:ln>
                <a:solidFill>
                  <a:srgbClr val="00B0F0"/>
                </a:solidFill>
                <a:latin typeface="Calibri" panose="020F0502020204030204" pitchFamily="34" charset="0"/>
                <a:ea typeface="+mn-ea"/>
                <a:cs typeface="+mn-cs"/>
              </a:rPr>
              <a:t> </a:t>
            </a:r>
            <a:r>
              <a:rPr lang="en-US" altLang="en-US" sz="800" b="1" kern="1200" dirty="0">
                <a:ln>
                  <a:solidFill>
                    <a:srgbClr val="FF0000"/>
                  </a:solidFill>
                </a:ln>
                <a:solidFill>
                  <a:srgbClr val="00B0F0"/>
                </a:solidFill>
                <a:latin typeface="Calibri" panose="020F0502020204030204" pitchFamily="34" charset="0"/>
                <a:ea typeface="+mn-ea"/>
                <a:cs typeface="+mn-cs"/>
              </a:rPr>
              <a:t>.</a:t>
            </a:r>
            <a:endParaRPr lang="en-US" altLang="en-US" sz="800" b="1" i="1" kern="1200" dirty="0">
              <a:ln>
                <a:solidFill>
                  <a:srgbClr val="FF0000"/>
                </a:solidFill>
              </a:ln>
              <a:solidFill>
                <a:srgbClr val="00B0F0"/>
              </a:solidFill>
              <a:latin typeface="Calibri" panose="020F0502020204030204" pitchFamily="34" charset="0"/>
              <a:ea typeface="+mn-ea"/>
              <a:cs typeface="+mn-cs"/>
            </a:endParaRPr>
          </a:p>
        </p:txBody>
      </p:sp>
      <p:sp>
        <p:nvSpPr>
          <p:cNvPr id="3074" name="Rectangle 2"/>
          <p:cNvSpPr>
            <a:spLocks noGrp="1" noChangeArrowheads="1"/>
          </p:cNvSpPr>
          <p:nvPr>
            <p:ph type="title"/>
          </p:nvPr>
        </p:nvSpPr>
        <p:spPr>
          <a:xfrm>
            <a:off x="685800" y="1036638"/>
            <a:ext cx="7772400" cy="4754562"/>
          </a:xfrm>
        </p:spPr>
        <p:txBody>
          <a:bodyPr>
            <a:scene3d>
              <a:camera prst="orthographicFront"/>
              <a:lightRig rig="flat" dir="t"/>
            </a:scene3d>
            <a:sp3d extrusionH="57150" contourW="12700" prstMaterial="metal">
              <a:bevelT w="38100" h="38100"/>
              <a:bevelB w="38100" h="38100"/>
              <a:contourClr>
                <a:srgbClr val="CC99FF"/>
              </a:contourClr>
            </a:sp3d>
          </a:bodyPr>
          <a:lstStyle/>
          <a:p>
            <a:pPr eaLnBrk="1" hangingPunct="1"/>
            <a:r>
              <a:rPr lang="en-US" altLang="en-US" b="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But now we have been delivered from the law, having died to what we were held by, so that we should serve in the newness of the Spirit and not in the oldness of the letter.           </a:t>
            </a:r>
            <a:r>
              <a:rPr lang="en-US" altLang="en-US" sz="32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Romans 7:6 </a:t>
            </a:r>
            <a:r>
              <a:rPr lang="en-US" altLang="en-US" sz="40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7" name="Rectangle 4"/>
          <p:cNvSpPr>
            <a:spLocks noChangeArrowheads="1"/>
          </p:cNvSpPr>
          <p:nvPr/>
        </p:nvSpPr>
        <p:spPr bwMode="auto">
          <a:xfrm>
            <a:off x="6492240" y="2895600"/>
            <a:ext cx="990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Calibri" panose="020F0502020204030204" pitchFamily="34" charset="0"/>
              </a:rPr>
              <a:t>in</a:t>
            </a:r>
            <a:endParaRPr lang="en-US" sz="44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
        <p:nvSpPr>
          <p:cNvPr id="8" name="Title 1"/>
          <p:cNvSpPr txBox="1">
            <a:spLocks/>
          </p:cNvSpPr>
          <p:nvPr/>
        </p:nvSpPr>
        <p:spPr>
          <a:xfrm>
            <a:off x="3889472" y="3505200"/>
            <a:ext cx="2282728"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Spirit</a:t>
            </a:r>
          </a:p>
        </p:txBody>
      </p:sp>
      <p:sp>
        <p:nvSpPr>
          <p:cNvPr id="9" name="Rectangle 2"/>
          <p:cNvSpPr txBox="1">
            <a:spLocks noChangeArrowheads="1"/>
          </p:cNvSpPr>
          <p:nvPr/>
        </p:nvSpPr>
        <p:spPr bwMode="auto">
          <a:xfrm>
            <a:off x="3124200" y="41910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extrusionClr>
                <a:schemeClr val="tx1"/>
              </a:extrusionClr>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Spirit</a:t>
            </a:r>
            <a:endParaRPr lang="en-US" altLang="en-US" sz="4000" b="1" i="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Rectangle 2">
            <a:extLst>
              <a:ext uri="{FF2B5EF4-FFF2-40B4-BE49-F238E27FC236}">
                <a16:creationId xmlns:a16="http://schemas.microsoft.com/office/drawing/2014/main" id="{ECEF8CAF-D1D0-437D-8B24-31673D3FFD72}"/>
              </a:ext>
            </a:extLst>
          </p:cNvPr>
          <p:cNvSpPr txBox="1">
            <a:spLocks noChangeArrowheads="1"/>
          </p:cNvSpPr>
          <p:nvPr/>
        </p:nvSpPr>
        <p:spPr bwMode="auto">
          <a:xfrm>
            <a:off x="769144" y="1736305"/>
            <a:ext cx="2606291" cy="73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10BD3130-AFCC-4EAC-9EFF-CF559023D508}"/>
              </a:ext>
            </a:extLst>
          </p:cNvPr>
          <p:cNvSpPr>
            <a:spLocks noChangeArrowheads="1"/>
          </p:cNvSpPr>
          <p:nvPr/>
        </p:nvSpPr>
        <p:spPr bwMode="auto">
          <a:xfrm>
            <a:off x="3432044" y="3096802"/>
            <a:ext cx="3402144" cy="69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should serve</a:t>
            </a:r>
            <a:endParaRPr kumimoji="0" lang="en-US" sz="45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0" presetClass="exit" presetSubtype="0" fill="hold" grpId="1" nodeType="withEffect">
                                  <p:stCondLst>
                                    <p:cond delay="400"/>
                                  </p:stCondLst>
                                  <p:childTnLst>
                                    <p:set>
                                      <p:cBhvr>
                                        <p:cTn id="46" dur="1" fill="hold">
                                          <p:stCondLst>
                                            <p:cond delay="999"/>
                                          </p:stCondLst>
                                        </p:cTn>
                                        <p:tgtEl>
                                          <p:spTgt spid="7"/>
                                        </p:tgtEl>
                                        <p:attrNameLst>
                                          <p:attrName>style.visibility</p:attrName>
                                        </p:attrNameLst>
                                      </p:cBhvr>
                                      <p:to>
                                        <p:strVal val="hidden"/>
                                      </p:to>
                                    </p:set>
                                    <p:animEffect transition="out" filter="dissolve">
                                      <p:cBhvr>
                                        <p:cTn id="47" dur="1000">
                                          <p:stCondLst>
                                            <p:cond delay="0"/>
                                          </p:stCondLst>
                                        </p:cTn>
                                        <p:tgtEl>
                                          <p:spTgt spid="7"/>
                                        </p:tgtEl>
                                      </p:cBhvr>
                                    </p:animEffect>
                                    <p:anim to="" calcmode="lin" valueType="num">
                                      <p:cBhvr>
                                        <p:cTn id="4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9"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74"/>
                                        </p:tgtEl>
                                      </p:cBhvr>
                                    </p:animEffect>
                                    <p:set>
                                      <p:cBhvr>
                                        <p:cTn id="54" dur="1" fill="hold">
                                          <p:stCondLst>
                                            <p:cond delay="49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0" presetClass="path" presetSubtype="0" accel="50000" decel="50000" fill="hold" grpId="1" nodeType="withEffect">
                                  <p:stCondLst>
                                    <p:cond delay="0"/>
                                  </p:stCondLst>
                                  <p:childTnLst>
                                    <p:animMotion origin="layout" path="M -3.61111E-6 1.11022E-16 L -0.09948 0.09282 " pathEditMode="relative" rAng="0" ptsTypes="AA">
                                      <p:cBhvr>
                                        <p:cTn id="68" dur="2000" fill="hold"/>
                                        <p:tgtEl>
                                          <p:spTgt spid="8"/>
                                        </p:tgtEl>
                                        <p:attrNameLst>
                                          <p:attrName>ppt_x</p:attrName>
                                          <p:attrName>ppt_y</p:attrName>
                                        </p:attrNameLst>
                                      </p:cBhvr>
                                      <p:rCtr x="-4983" y="4630"/>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1"/>
      <p:bldP spid="8" grpId="0"/>
      <p:bldP spid="8" grpId="1"/>
      <p:bldP spid="8" grpId="2"/>
      <p:bldP spid="8" grpId="3"/>
      <p:bldP spid="9" grpId="0"/>
      <p:bldP spid="10" grpId="0"/>
      <p:bldP spid="10" grpId="1"/>
      <p:bldP spid="11" grpId="0"/>
      <p:bldP spid="1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99"/>
          <a:stretch/>
        </p:blipFill>
        <p:spPr>
          <a:xfrm>
            <a:off x="-1" y="0"/>
            <a:ext cx="9144001" cy="6858000"/>
          </a:xfrm>
          <a:prstGeom prst="rect">
            <a:avLst/>
          </a:prstGeom>
        </p:spPr>
      </p:pic>
      <p:sp>
        <p:nvSpPr>
          <p:cNvPr id="4" name="Title 1"/>
          <p:cNvSpPr txBox="1">
            <a:spLocks/>
          </p:cNvSpPr>
          <p:nvPr/>
        </p:nvSpPr>
        <p:spPr>
          <a:xfrm>
            <a:off x="1057656" y="2901227"/>
            <a:ext cx="3666744"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5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p:cNvSpPr txBox="1">
            <a:spLocks/>
          </p:cNvSpPr>
          <p:nvPr/>
        </p:nvSpPr>
        <p:spPr>
          <a:xfrm>
            <a:off x="590932" y="3612260"/>
            <a:ext cx="221894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4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4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p:cNvSpPr txBox="1">
            <a:spLocks/>
          </p:cNvSpPr>
          <p:nvPr/>
        </p:nvSpPr>
        <p:spPr>
          <a:xfrm>
            <a:off x="3364992" y="4204889"/>
            <a:ext cx="450494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Rectangle 2"/>
          <p:cNvSpPr txBox="1">
            <a:spLocks noChangeArrowheads="1"/>
          </p:cNvSpPr>
          <p:nvPr/>
        </p:nvSpPr>
        <p:spPr bwMode="auto">
          <a:xfrm>
            <a:off x="3124200" y="41910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extrusionClr>
                <a:schemeClr val="tx1"/>
              </a:extrusionClr>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Spirit</a:t>
            </a:r>
            <a:endParaRPr lang="en-US" altLang="en-US" sz="4000" b="1" i="1" kern="1200" spc="50" dirty="0">
              <a:ln w="11430"/>
              <a:solidFill>
                <a:schemeClr val="bg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3074" name="Rectangle 2"/>
          <p:cNvSpPr>
            <a:spLocks noGrp="1" noChangeArrowheads="1"/>
          </p:cNvSpPr>
          <p:nvPr>
            <p:ph type="title"/>
          </p:nvPr>
        </p:nvSpPr>
        <p:spPr>
          <a:xfrm>
            <a:off x="609600" y="808038"/>
            <a:ext cx="7924800" cy="5135562"/>
          </a:xfrm>
        </p:spPr>
        <p:txBody>
          <a:bodyPr>
            <a:scene3d>
              <a:camera prst="orthographicFront"/>
              <a:lightRig rig="sunset" dir="t"/>
            </a:scene3d>
            <a:sp3d extrusionH="57150" contourW="12700" prstMaterial="dkEdge">
              <a:bevelT w="38100" h="38100"/>
              <a:bevelB w="38100" h="38100"/>
              <a:extrusionClr>
                <a:schemeClr val="tx1"/>
              </a:extrusionClr>
              <a:contourClr>
                <a:srgbClr val="FFC000"/>
              </a:contourClr>
            </a:sp3d>
          </a:bodyPr>
          <a:lstStyle/>
          <a:p>
            <a:pPr eaLnBrk="1" hangingPunct="1"/>
            <a:r>
              <a:rPr lang="en-US" altLang="en-US" b="1" kern="1200" spc="5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But we all, with unveiled face, beholding as in a mirror the glory of the Lord, are being transformed into the same image from glory to glory, just as by the Spirit of the Lord.        </a:t>
            </a:r>
            <a:r>
              <a:rPr lang="en-US" altLang="en-US" sz="3200" b="1" i="1" kern="1200" spc="5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2</a:t>
            </a:r>
            <a:r>
              <a:rPr lang="en-US" altLang="en-US" sz="3200" b="1" i="1" kern="1200" spc="50" baseline="3000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nd</a:t>
            </a:r>
            <a:r>
              <a:rPr lang="en-US" altLang="en-US" sz="3200" b="1" i="1" kern="1200" spc="5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Corinthians 3:18 </a:t>
            </a:r>
            <a:r>
              <a:rPr lang="en-US" altLang="en-US" sz="4000" b="1" i="1" kern="1200" spc="50" dirty="0">
                <a:ln w="11430"/>
                <a:solidFill>
                  <a:schemeClr val="bg1"/>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8" name="Title 1"/>
          <p:cNvSpPr txBox="1">
            <a:spLocks/>
          </p:cNvSpPr>
          <p:nvPr/>
        </p:nvSpPr>
        <p:spPr>
          <a:xfrm>
            <a:off x="4370832" y="832104"/>
            <a:ext cx="409561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17780" cmpd="sng">
                  <a:noFill/>
                  <a:prstDash val="solid"/>
                  <a:miter lim="800000"/>
                </a:ln>
                <a:solidFill>
                  <a:schemeClr val="bg1"/>
                </a:solidFill>
                <a:effectLst>
                  <a:glow rad="63500">
                    <a:srgbClr val="9966FF"/>
                  </a:glow>
                </a:effectLst>
                <a:latin typeface="Calibri" panose="020F0502020204030204" pitchFamily="34" charset="0"/>
              </a:rPr>
              <a:t>unveiled face</a:t>
            </a:r>
          </a:p>
        </p:txBody>
      </p:sp>
      <p:sp>
        <p:nvSpPr>
          <p:cNvPr id="9" name="Title 1"/>
          <p:cNvSpPr txBox="1">
            <a:spLocks/>
          </p:cNvSpPr>
          <p:nvPr/>
        </p:nvSpPr>
        <p:spPr>
          <a:xfrm>
            <a:off x="2133600" y="1219200"/>
            <a:ext cx="4572000" cy="1752600"/>
          </a:xfrm>
          <a:prstGeom prst="rect">
            <a:avLst/>
          </a:prstGeom>
          <a:ln>
            <a:noFill/>
          </a:ln>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noFill/>
                  <a:prstDash val="solid"/>
                  <a:miter lim="800000"/>
                </a:ln>
                <a:blipFill dpi="0" rotWithShape="1">
                  <a:blip r:embed="rId4">
                    <a:extLst>
                      <a:ext uri="{28A0092B-C50C-407E-A947-70E740481C1C}">
                        <a14:useLocalDpi xmlns:a14="http://schemas.microsoft.com/office/drawing/2010/main" val="0"/>
                      </a:ext>
                    </a:extLst>
                  </a:blip>
                  <a:srcRect/>
                  <a:stretch>
                    <a:fillRect/>
                  </a:stretch>
                </a:blipFill>
                <a:effectLst>
                  <a:glow rad="38100">
                    <a:schemeClr val="bg1"/>
                  </a:glow>
                  <a:outerShdw blurRad="50800" algn="tl" rotWithShape="0">
                    <a:srgbClr val="000000"/>
                  </a:outerShdw>
                </a:effectLst>
              </a:rPr>
              <a:t>see God</a:t>
            </a:r>
          </a:p>
        </p:txBody>
      </p:sp>
      <p:sp>
        <p:nvSpPr>
          <p:cNvPr id="10" name="Title 1"/>
          <p:cNvSpPr txBox="1">
            <a:spLocks/>
          </p:cNvSpPr>
          <p:nvPr/>
        </p:nvSpPr>
        <p:spPr>
          <a:xfrm>
            <a:off x="978408" y="1447800"/>
            <a:ext cx="29718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17780" cmpd="sng">
                  <a:noFill/>
                  <a:prstDash val="solid"/>
                  <a:miter lim="800000"/>
                </a:ln>
                <a:solidFill>
                  <a:schemeClr val="bg1"/>
                </a:solidFill>
                <a:effectLst>
                  <a:glow rad="63500">
                    <a:srgbClr val="9966FF"/>
                  </a:glow>
                </a:effectLst>
                <a:latin typeface="Calibri" panose="020F0502020204030204" pitchFamily="34" charset="0"/>
              </a:rPr>
              <a:t>beholding</a:t>
            </a:r>
          </a:p>
        </p:txBody>
      </p:sp>
      <p:sp>
        <p:nvSpPr>
          <p:cNvPr id="11" name="Title 1"/>
          <p:cNvSpPr txBox="1">
            <a:spLocks/>
          </p:cNvSpPr>
          <p:nvPr/>
        </p:nvSpPr>
        <p:spPr>
          <a:xfrm>
            <a:off x="4050792" y="1453896"/>
            <a:ext cx="3272741"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17780" cmpd="sng">
                  <a:noFill/>
                  <a:prstDash val="solid"/>
                  <a:miter lim="800000"/>
                </a:ln>
                <a:solidFill>
                  <a:schemeClr val="bg1"/>
                </a:solidFill>
                <a:effectLst>
                  <a:glow rad="63500">
                    <a:srgbClr val="9966FF"/>
                  </a:glow>
                </a:effectLst>
                <a:latin typeface="Calibri" panose="020F0502020204030204" pitchFamily="34" charset="0"/>
              </a:rPr>
              <a:t>in a mirror</a:t>
            </a:r>
          </a:p>
        </p:txBody>
      </p:sp>
      <p:sp>
        <p:nvSpPr>
          <p:cNvPr id="12" name="Title 1"/>
          <p:cNvSpPr txBox="1">
            <a:spLocks/>
          </p:cNvSpPr>
          <p:nvPr/>
        </p:nvSpPr>
        <p:spPr>
          <a:xfrm>
            <a:off x="777240" y="2133600"/>
            <a:ext cx="5078392" cy="1219200"/>
          </a:xfrm>
          <a:prstGeom prst="rect">
            <a:avLst/>
          </a:prstGeom>
        </p:spPr>
        <p:txBody>
          <a:bodyPr vert="horz" lIns="91440" tIns="45720" rIns="91440" bIns="45720" rtlCol="0" anchor="ctr">
            <a:noAutofit/>
            <a:scene3d>
              <a:camera prst="orthographicFront"/>
              <a:lightRig rig="glow" dir="t"/>
            </a:scene3d>
            <a:sp3d extrusionH="57150" contourW="12700">
              <a:bevelT w="38100" h="38100"/>
              <a:extrusionClr>
                <a:schemeClr val="bg1"/>
              </a:extrusionClr>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rgbClr val="9966FF"/>
                  </a:glow>
                  <a:outerShdw blurRad="76200" dist="50800" dir="5400000" algn="tl" rotWithShape="0">
                    <a:srgbClr val="000000">
                      <a:alpha val="65000"/>
                    </a:srgbClr>
                  </a:outerShdw>
                </a:effectLst>
                <a:latin typeface="Calibri" panose="020F0502020204030204" pitchFamily="34" charset="0"/>
                <a:ea typeface="+mn-ea"/>
                <a:cs typeface="+mn-cs"/>
              </a:rPr>
              <a:t>glory of the Lord</a:t>
            </a:r>
          </a:p>
        </p:txBody>
      </p:sp>
      <p:sp>
        <p:nvSpPr>
          <p:cNvPr id="13" name="Title 1">
            <a:extLst>
              <a:ext uri="{FF2B5EF4-FFF2-40B4-BE49-F238E27FC236}">
                <a16:creationId xmlns:a16="http://schemas.microsoft.com/office/drawing/2014/main" id="{8F7B5BBE-BA1D-484F-9C23-5F61592F1970}"/>
              </a:ext>
            </a:extLst>
          </p:cNvPr>
          <p:cNvSpPr txBox="1">
            <a:spLocks/>
          </p:cNvSpPr>
          <p:nvPr/>
        </p:nvSpPr>
        <p:spPr>
          <a:xfrm>
            <a:off x="1069664" y="2888638"/>
            <a:ext cx="3589013" cy="10455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chemeClr val="bg1"/>
                  </a:solidFill>
                  <a:prstDash val="solid"/>
                  <a:miter lim="800000"/>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ffectLst>
                  <a:glow rad="88900">
                    <a:schemeClr val="tx1"/>
                  </a:glow>
                  <a:outerShdw blurRad="50800" algn="tl" rotWithShape="0">
                    <a:srgbClr val="000000"/>
                  </a:outerShdw>
                </a:effectLst>
                <a:uLnTx/>
                <a:uFillTx/>
                <a:latin typeface="Calibri" panose="020F0502020204030204" pitchFamily="34" charset="0"/>
                <a:ea typeface="+mj-ea"/>
                <a:cs typeface="+mj-cs"/>
              </a:rPr>
              <a:t>transformed</a:t>
            </a:r>
          </a:p>
        </p:txBody>
      </p:sp>
      <p:sp>
        <p:nvSpPr>
          <p:cNvPr id="14" name="Title 1">
            <a:extLst>
              <a:ext uri="{FF2B5EF4-FFF2-40B4-BE49-F238E27FC236}">
                <a16:creationId xmlns:a16="http://schemas.microsoft.com/office/drawing/2014/main" id="{97FAF989-19DD-4259-862F-69EEA04D7F82}"/>
              </a:ext>
            </a:extLst>
          </p:cNvPr>
          <p:cNvSpPr txBox="1">
            <a:spLocks/>
          </p:cNvSpPr>
          <p:nvPr/>
        </p:nvSpPr>
        <p:spPr>
          <a:xfrm>
            <a:off x="654930" y="3609976"/>
            <a:ext cx="2114464" cy="938880"/>
          </a:xfrm>
          <a:prstGeom prst="rect">
            <a:avLst/>
          </a:prstGeom>
        </p:spPr>
        <p:txBody>
          <a:bodyPr vert="horz" lIns="91440" tIns="45720" rIns="91440" bIns="45720" rtlCol="0" anchor="ctr">
            <a:noAutofit/>
            <a:scene3d>
              <a:camera prst="orthographicFront"/>
              <a:lightRig rig="glow" dir="t"/>
            </a:scene3d>
            <a:sp3d extrusionH="57150" contourW="12700">
              <a:bevelT w="38100" h="38100"/>
              <a:extrusionClr>
                <a:schemeClr val="bg1"/>
              </a:extrusionClr>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3175">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rgbClr val="9966FF"/>
                  </a:glow>
                  <a:outerShdw blurRad="76200" dist="50800" dir="5400000" algn="tl" rotWithShape="0">
                    <a:srgbClr val="000000">
                      <a:alpha val="65000"/>
                    </a:srgbClr>
                  </a:outerShdw>
                </a:effectLst>
                <a:latin typeface="Calibri" panose="020F0502020204030204" pitchFamily="34" charset="0"/>
                <a:ea typeface="+mn-ea"/>
                <a:cs typeface="+mn-cs"/>
              </a:rPr>
              <a:t>image</a:t>
            </a:r>
          </a:p>
        </p:txBody>
      </p:sp>
      <p:sp>
        <p:nvSpPr>
          <p:cNvPr id="15" name="Title 1">
            <a:extLst>
              <a:ext uri="{FF2B5EF4-FFF2-40B4-BE49-F238E27FC236}">
                <a16:creationId xmlns:a16="http://schemas.microsoft.com/office/drawing/2014/main" id="{63217886-2237-4594-A17D-AEBFAEFDEB65}"/>
              </a:ext>
            </a:extLst>
          </p:cNvPr>
          <p:cNvSpPr txBox="1">
            <a:spLocks/>
          </p:cNvSpPr>
          <p:nvPr/>
        </p:nvSpPr>
        <p:spPr>
          <a:xfrm>
            <a:off x="3299764" y="4224338"/>
            <a:ext cx="4664140" cy="1054243"/>
          </a:xfrm>
          <a:prstGeom prst="rect">
            <a:avLst/>
          </a:prstGeom>
        </p:spPr>
        <p:txBody>
          <a:bodyPr vert="horz" lIns="91440" tIns="45720" rIns="91440" bIns="45720" rtlCol="0" anchor="ctr">
            <a:noAutofit/>
            <a:scene3d>
              <a:camera prst="orthographicFront"/>
              <a:lightRig rig="glow" dir="t"/>
            </a:scene3d>
            <a:sp3d extrusionH="57150" contourW="12700">
              <a:bevelT w="38100" h="38100"/>
              <a:extrusionClr>
                <a:schemeClr val="bg1"/>
              </a:extrusionClr>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3175">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rgbClr val="9966FF"/>
                  </a:glow>
                  <a:outerShdw blurRad="76200" dist="50800" dir="5400000" algn="tl" rotWithShape="0">
                    <a:srgbClr val="000000">
                      <a:alpha val="65000"/>
                    </a:srgbClr>
                  </a:outerShdw>
                </a:effectLst>
                <a:latin typeface="Calibri" panose="020F0502020204030204" pitchFamily="34" charset="0"/>
                <a:ea typeface="+mn-ea"/>
                <a:cs typeface="+mn-cs"/>
              </a:rPr>
              <a:t>Spirit of the Lord</a:t>
            </a: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750" fill="hold"/>
                                        <p:tgtEl>
                                          <p:spTgt spid="9"/>
                                        </p:tgtEl>
                                        <p:attrNameLst>
                                          <p:attrName>ppt_w</p:attrName>
                                        </p:attrNameLst>
                                      </p:cBhvr>
                                      <p:tavLst>
                                        <p:tav tm="0">
                                          <p:val>
                                            <p:fltVal val="0"/>
                                          </p:val>
                                        </p:tav>
                                        <p:tav tm="100000">
                                          <p:val>
                                            <p:strVal val="#ppt_w"/>
                                          </p:val>
                                        </p:tav>
                                      </p:tavLst>
                                    </p:anim>
                                    <p:anim calcmode="lin" valueType="num">
                                      <p:cBhvr>
                                        <p:cTn id="47" dur="750" fill="hold"/>
                                        <p:tgtEl>
                                          <p:spTgt spid="9"/>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750"/>
                                        <p:tgtEl>
                                          <p:spTgt spid="8"/>
                                        </p:tgtEl>
                                        <p:attrNameLst>
                                          <p:attrName>ppt_w</p:attrName>
                                        </p:attrNameLst>
                                      </p:cBhvr>
                                      <p:tavLst>
                                        <p:tav tm="0">
                                          <p:val>
                                            <p:strVal val="ppt_w"/>
                                          </p:val>
                                        </p:tav>
                                        <p:tav tm="100000">
                                          <p:val>
                                            <p:fltVal val="0"/>
                                          </p:val>
                                        </p:tav>
                                      </p:tavLst>
                                    </p:anim>
                                    <p:anim calcmode="lin" valueType="num">
                                      <p:cBhvr>
                                        <p:cTn id="50" dur="750"/>
                                        <p:tgtEl>
                                          <p:spTgt spid="8"/>
                                        </p:tgtEl>
                                        <p:attrNameLst>
                                          <p:attrName>ppt_h</p:attrName>
                                        </p:attrNameLst>
                                      </p:cBhvr>
                                      <p:tavLst>
                                        <p:tav tm="0">
                                          <p:val>
                                            <p:strVal val="ppt_h"/>
                                          </p:val>
                                        </p:tav>
                                        <p:tav tm="100000">
                                          <p:val>
                                            <p:fltVal val="0"/>
                                          </p:val>
                                        </p:tav>
                                      </p:tavLst>
                                    </p:anim>
                                    <p:set>
                                      <p:cBhvr>
                                        <p:cTn id="51" dur="1" fill="hold">
                                          <p:stCondLst>
                                            <p:cond delay="749"/>
                                          </p:stCondLst>
                                        </p:cTn>
                                        <p:tgtEl>
                                          <p:spTgt spid="8"/>
                                        </p:tgtEl>
                                        <p:attrNameLst>
                                          <p:attrName>style.visibility</p:attrName>
                                        </p:attrNameLst>
                                      </p:cBhvr>
                                      <p:to>
                                        <p:strVal val="hidden"/>
                                      </p:to>
                                    </p:set>
                                  </p:childTnLst>
                                </p:cTn>
                              </p:par>
                              <p:par>
                                <p:cTn id="52" presetID="23" presetClass="exit" presetSubtype="32" fill="hold" grpId="1" nodeType="withEffect">
                                  <p:stCondLst>
                                    <p:cond delay="0"/>
                                  </p:stCondLst>
                                  <p:childTnLst>
                                    <p:anim calcmode="lin" valueType="num">
                                      <p:cBhvr>
                                        <p:cTn id="53" dur="750"/>
                                        <p:tgtEl>
                                          <p:spTgt spid="10"/>
                                        </p:tgtEl>
                                        <p:attrNameLst>
                                          <p:attrName>ppt_w</p:attrName>
                                        </p:attrNameLst>
                                      </p:cBhvr>
                                      <p:tavLst>
                                        <p:tav tm="0">
                                          <p:val>
                                            <p:strVal val="ppt_w"/>
                                          </p:val>
                                        </p:tav>
                                        <p:tav tm="100000">
                                          <p:val>
                                            <p:fltVal val="0"/>
                                          </p:val>
                                        </p:tav>
                                      </p:tavLst>
                                    </p:anim>
                                    <p:anim calcmode="lin" valueType="num">
                                      <p:cBhvr>
                                        <p:cTn id="54" dur="750"/>
                                        <p:tgtEl>
                                          <p:spTgt spid="10"/>
                                        </p:tgtEl>
                                        <p:attrNameLst>
                                          <p:attrName>ppt_h</p:attrName>
                                        </p:attrNameLst>
                                      </p:cBhvr>
                                      <p:tavLst>
                                        <p:tav tm="0">
                                          <p:val>
                                            <p:strVal val="ppt_h"/>
                                          </p:val>
                                        </p:tav>
                                        <p:tav tm="100000">
                                          <p:val>
                                            <p:fltVal val="0"/>
                                          </p:val>
                                        </p:tav>
                                      </p:tavLst>
                                    </p:anim>
                                    <p:set>
                                      <p:cBhvr>
                                        <p:cTn id="55" dur="1" fill="hold">
                                          <p:stCondLst>
                                            <p:cond delay="749"/>
                                          </p:stCondLst>
                                        </p:cTn>
                                        <p:tgtEl>
                                          <p:spTgt spid="10"/>
                                        </p:tgtEl>
                                        <p:attrNameLst>
                                          <p:attrName>style.visibility</p:attrName>
                                        </p:attrNameLst>
                                      </p:cBhvr>
                                      <p:to>
                                        <p:strVal val="hidden"/>
                                      </p:to>
                                    </p:set>
                                  </p:childTnLst>
                                </p:cTn>
                              </p:par>
                              <p:par>
                                <p:cTn id="56" presetID="23" presetClass="exit" presetSubtype="32" fill="hold" grpId="1" nodeType="withEffect">
                                  <p:stCondLst>
                                    <p:cond delay="0"/>
                                  </p:stCondLst>
                                  <p:childTnLst>
                                    <p:anim calcmode="lin" valueType="num">
                                      <p:cBhvr>
                                        <p:cTn id="57" dur="750"/>
                                        <p:tgtEl>
                                          <p:spTgt spid="11"/>
                                        </p:tgtEl>
                                        <p:attrNameLst>
                                          <p:attrName>ppt_w</p:attrName>
                                        </p:attrNameLst>
                                      </p:cBhvr>
                                      <p:tavLst>
                                        <p:tav tm="0">
                                          <p:val>
                                            <p:strVal val="ppt_w"/>
                                          </p:val>
                                        </p:tav>
                                        <p:tav tm="100000">
                                          <p:val>
                                            <p:fltVal val="0"/>
                                          </p:val>
                                        </p:tav>
                                      </p:tavLst>
                                    </p:anim>
                                    <p:anim calcmode="lin" valueType="num">
                                      <p:cBhvr>
                                        <p:cTn id="58" dur="750"/>
                                        <p:tgtEl>
                                          <p:spTgt spid="11"/>
                                        </p:tgtEl>
                                        <p:attrNameLst>
                                          <p:attrName>ppt_h</p:attrName>
                                        </p:attrNameLst>
                                      </p:cBhvr>
                                      <p:tavLst>
                                        <p:tav tm="0">
                                          <p:val>
                                            <p:strVal val="ppt_h"/>
                                          </p:val>
                                        </p:tav>
                                        <p:tav tm="100000">
                                          <p:val>
                                            <p:fltVal val="0"/>
                                          </p:val>
                                        </p:tav>
                                      </p:tavLst>
                                    </p:anim>
                                    <p:set>
                                      <p:cBhvr>
                                        <p:cTn id="59" dur="1" fill="hold">
                                          <p:stCondLst>
                                            <p:cond delay="749"/>
                                          </p:stCondLst>
                                        </p:cTn>
                                        <p:tgtEl>
                                          <p:spTgt spid="11"/>
                                        </p:tgtEl>
                                        <p:attrNameLst>
                                          <p:attrName>style.visibility</p:attrName>
                                        </p:attrNameLst>
                                      </p:cBhvr>
                                      <p:to>
                                        <p:strVal val="hidden"/>
                                      </p:to>
                                    </p:set>
                                  </p:childTnLst>
                                </p:cTn>
                              </p:par>
                              <p:par>
                                <p:cTn id="60" presetID="23" presetClass="exit" presetSubtype="32" fill="hold" grpId="1" nodeType="withEffect">
                                  <p:stCondLst>
                                    <p:cond delay="0"/>
                                  </p:stCondLst>
                                  <p:childTnLst>
                                    <p:anim calcmode="lin" valueType="num">
                                      <p:cBhvr>
                                        <p:cTn id="61" dur="750"/>
                                        <p:tgtEl>
                                          <p:spTgt spid="12"/>
                                        </p:tgtEl>
                                        <p:attrNameLst>
                                          <p:attrName>ppt_w</p:attrName>
                                        </p:attrNameLst>
                                      </p:cBhvr>
                                      <p:tavLst>
                                        <p:tav tm="0">
                                          <p:val>
                                            <p:strVal val="ppt_w"/>
                                          </p:val>
                                        </p:tav>
                                        <p:tav tm="100000">
                                          <p:val>
                                            <p:fltVal val="0"/>
                                          </p:val>
                                        </p:tav>
                                      </p:tavLst>
                                    </p:anim>
                                    <p:anim calcmode="lin" valueType="num">
                                      <p:cBhvr>
                                        <p:cTn id="62" dur="750"/>
                                        <p:tgtEl>
                                          <p:spTgt spid="12"/>
                                        </p:tgtEl>
                                        <p:attrNameLst>
                                          <p:attrName>ppt_h</p:attrName>
                                        </p:attrNameLst>
                                      </p:cBhvr>
                                      <p:tavLst>
                                        <p:tav tm="0">
                                          <p:val>
                                            <p:strVal val="ppt_h"/>
                                          </p:val>
                                        </p:tav>
                                        <p:tav tm="100000">
                                          <p:val>
                                            <p:fltVal val="0"/>
                                          </p:val>
                                        </p:tav>
                                      </p:tavLst>
                                    </p:anim>
                                    <p:set>
                                      <p:cBhvr>
                                        <p:cTn id="63" dur="1" fill="hold">
                                          <p:stCondLst>
                                            <p:cond delay="749"/>
                                          </p:stCondLst>
                                        </p:cTn>
                                        <p:tgtEl>
                                          <p:spTgt spid="12"/>
                                        </p:tgtEl>
                                        <p:attrNameLst>
                                          <p:attrName>style.visibility</p:attrName>
                                        </p:attrNameLst>
                                      </p:cBhvr>
                                      <p:to>
                                        <p:strVal val="hidden"/>
                                      </p:to>
                                    </p:set>
                                  </p:childTnLst>
                                </p:cTn>
                              </p:par>
                              <p:par>
                                <p:cTn id="64" presetID="0" presetClass="path" presetSubtype="0" accel="50000" decel="50000" fill="hold" grpId="2" nodeType="withEffect">
                                  <p:stCondLst>
                                    <p:cond delay="0"/>
                                  </p:stCondLst>
                                  <p:childTnLst>
                                    <p:animMotion origin="layout" path="M 2.77778E-7 3.7037E-7 L -0.22101 0.14352 " pathEditMode="relative" rAng="0" ptsTypes="AA">
                                      <p:cBhvr>
                                        <p:cTn id="65" dur="750" fill="hold"/>
                                        <p:tgtEl>
                                          <p:spTgt spid="8"/>
                                        </p:tgtEl>
                                        <p:attrNameLst>
                                          <p:attrName>ppt_x</p:attrName>
                                          <p:attrName>ppt_y</p:attrName>
                                        </p:attrNameLst>
                                      </p:cBhvr>
                                      <p:rCtr x="-11059" y="7176"/>
                                    </p:animMotion>
                                  </p:childTnLst>
                                </p:cTn>
                              </p:par>
                              <p:par>
                                <p:cTn id="66" presetID="0" presetClass="path" presetSubtype="0" accel="50000" decel="50000" fill="hold" grpId="2" nodeType="withEffect">
                                  <p:stCondLst>
                                    <p:cond delay="0"/>
                                  </p:stCondLst>
                                  <p:childTnLst>
                                    <p:animMotion origin="layout" path="M 5E-6 4.07407E-6 L -0.14167 0.04745 " pathEditMode="relative" rAng="0" ptsTypes="AA">
                                      <p:cBhvr>
                                        <p:cTn id="67" dur="750" fill="hold"/>
                                        <p:tgtEl>
                                          <p:spTgt spid="11"/>
                                        </p:tgtEl>
                                        <p:attrNameLst>
                                          <p:attrName>ppt_x</p:attrName>
                                          <p:attrName>ppt_y</p:attrName>
                                        </p:attrNameLst>
                                      </p:cBhvr>
                                      <p:rCtr x="-7083" y="2361"/>
                                    </p:animMotion>
                                  </p:childTnLst>
                                </p:cTn>
                              </p:par>
                              <p:par>
                                <p:cTn id="68" presetID="0" presetClass="path" presetSubtype="0" accel="50000" decel="50000" fill="hold" grpId="2" nodeType="withEffect">
                                  <p:stCondLst>
                                    <p:cond delay="0"/>
                                  </p:stCondLst>
                                  <p:childTnLst>
                                    <p:animMotion origin="layout" path="M -3.61111E-6 0 L 0.11858 -0.05162 " pathEditMode="relative" rAng="0" ptsTypes="AA">
                                      <p:cBhvr>
                                        <p:cTn id="69" dur="750" fill="hold"/>
                                        <p:tgtEl>
                                          <p:spTgt spid="12"/>
                                        </p:tgtEl>
                                        <p:attrNameLst>
                                          <p:attrName>ppt_x</p:attrName>
                                          <p:attrName>ppt_y</p:attrName>
                                        </p:attrNameLst>
                                      </p:cBhvr>
                                      <p:rCtr x="5920" y="-2593"/>
                                    </p:animMotion>
                                  </p:childTnLst>
                                </p:cTn>
                              </p:par>
                              <p:par>
                                <p:cTn id="70" presetID="0" presetClass="path" presetSubtype="0" accel="50000" decel="50000" fill="hold" grpId="2" nodeType="withEffect">
                                  <p:stCondLst>
                                    <p:cond delay="0"/>
                                  </p:stCondLst>
                                  <p:childTnLst>
                                    <p:animMotion origin="layout" path="M -4.44444E-6 5.55112E-17 L 0.21112 0.04745 " pathEditMode="relative" rAng="0" ptsTypes="AA">
                                      <p:cBhvr>
                                        <p:cTn id="71" dur="750" fill="hold"/>
                                        <p:tgtEl>
                                          <p:spTgt spid="10"/>
                                        </p:tgtEl>
                                        <p:attrNameLst>
                                          <p:attrName>ppt_x</p:attrName>
                                          <p:attrName>ppt_y</p:attrName>
                                        </p:attrNameLst>
                                      </p:cBhvr>
                                      <p:rCtr x="10556" y="2361"/>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left)">
                                      <p:cBhvr>
                                        <p:cTn id="76" dur="500"/>
                                        <p:tgtEl>
                                          <p:spTgt spid="5"/>
                                        </p:tgtEl>
                                      </p:cBhvr>
                                    </p:animEffect>
                                  </p:childTnLst>
                                </p:cTn>
                              </p:par>
                              <p:par>
                                <p:cTn id="77" presetID="18" presetClass="emph" presetSubtype="0" fill="hold" grpId="1" nodeType="withEffect">
                                  <p:stCondLst>
                                    <p:cond delay="0"/>
                                  </p:stCondLst>
                                  <p:childTnLst>
                                    <p:set>
                                      <p:cBhvr override="childStyle">
                                        <p:cTn id="78" dur="500" fill="hold"/>
                                        <p:tgtEl>
                                          <p:spTgt spid="5"/>
                                        </p:tgtEl>
                                        <p:attrNameLst>
                                          <p:attrName>style.textDecorationUnderline</p:attrName>
                                        </p:attrNameLst>
                                      </p:cBhvr>
                                      <p:to>
                                        <p:strVal val="true"/>
                                      </p:to>
                                    </p:set>
                                  </p:childTnLst>
                                </p:cTn>
                              </p:par>
                              <p:par>
                                <p:cTn id="79" presetID="22" presetClass="entr" presetSubtype="8"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par>
                                <p:cTn id="82" presetID="10" presetClass="exit" presetSubtype="0" fill="hold" grpId="1" nodeType="withEffect">
                                  <p:stCondLst>
                                    <p:cond delay="0"/>
                                  </p:stCondLst>
                                  <p:childTnLst>
                                    <p:animEffect transition="out" filter="fade">
                                      <p:cBhvr>
                                        <p:cTn id="83" dur="750"/>
                                        <p:tgtEl>
                                          <p:spTgt spid="9"/>
                                        </p:tgtEl>
                                      </p:cBhvr>
                                    </p:animEffect>
                                    <p:set>
                                      <p:cBhvr>
                                        <p:cTn id="84" dur="1" fill="hold">
                                          <p:stCondLst>
                                            <p:cond delay="749"/>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par>
                                <p:cTn id="90" presetID="18" presetClass="emph" presetSubtype="0" fill="hold" grpId="1" nodeType="withEffect">
                                  <p:stCondLst>
                                    <p:cond delay="0"/>
                                  </p:stCondLst>
                                  <p:childTnLst>
                                    <p:set>
                                      <p:cBhvr override="childStyle">
                                        <p:cTn id="91" dur="500" fill="hold"/>
                                        <p:tgtEl>
                                          <p:spTgt spid="6"/>
                                        </p:tgtEl>
                                        <p:attrNameLst>
                                          <p:attrName>style.textDecorationUnderline</p:attrName>
                                        </p:attrNameLst>
                                      </p:cBhvr>
                                      <p:to>
                                        <p:strVal val="true"/>
                                      </p:to>
                                    </p:set>
                                  </p:childTnLst>
                                </p:cTn>
                              </p:par>
                              <p:par>
                                <p:cTn id="92" presetID="22" presetClass="entr" presetSubtype="8"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3074" grpId="0"/>
      <p:bldP spid="8" grpId="0"/>
      <p:bldP spid="8" grpId="1"/>
      <p:bldP spid="8" grpId="2"/>
      <p:bldP spid="9" grpId="0"/>
      <p:bldP spid="9" grpId="1"/>
      <p:bldP spid="10" grpId="0"/>
      <p:bldP spid="10" grpId="1"/>
      <p:bldP spid="10" grpId="2"/>
      <p:bldP spid="11" grpId="0"/>
      <p:bldP spid="11" grpId="1"/>
      <p:bldP spid="11" grpId="2"/>
      <p:bldP spid="12" grpId="0"/>
      <p:bldP spid="12" grpId="1"/>
      <p:bldP spid="12" grpId="2"/>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26"/>
          <a:stretch/>
        </p:blipFill>
        <p:spPr>
          <a:xfrm>
            <a:off x="0" y="0"/>
            <a:ext cx="9176657" cy="6858001"/>
          </a:xfrm>
          <a:prstGeom prst="rect">
            <a:avLst/>
          </a:prstGeom>
        </p:spPr>
      </p:pic>
      <p:sp>
        <p:nvSpPr>
          <p:cNvPr id="4" name="Title 1"/>
          <p:cNvSpPr txBox="1">
            <a:spLocks/>
          </p:cNvSpPr>
          <p:nvPr/>
        </p:nvSpPr>
        <p:spPr>
          <a:xfrm>
            <a:off x="3118104" y="1280160"/>
            <a:ext cx="2971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p:cNvSpPr txBox="1">
            <a:spLocks/>
          </p:cNvSpPr>
          <p:nvPr/>
        </p:nvSpPr>
        <p:spPr>
          <a:xfrm>
            <a:off x="838200" y="3291840"/>
            <a:ext cx="2438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265238"/>
            <a:ext cx="8229600" cy="4373562"/>
          </a:xfrm>
        </p:spPr>
        <p:txBody>
          <a:bodyPr>
            <a:scene3d>
              <a:camera prst="orthographicFront"/>
              <a:lightRig rig="sunset" dir="t"/>
            </a:scene3d>
            <a:sp3d extrusionH="57150" contourW="12700" prstMaterial="metal">
              <a:bevelT w="38100" h="38100"/>
              <a:bevelB w="38100" h="38100"/>
              <a:contourClr>
                <a:srgbClr val="C00000"/>
              </a:contourClr>
            </a:sp3d>
          </a:bodyPr>
          <a:lstStyle/>
          <a:p>
            <a:pPr eaLnBrk="1" hangingPunct="1"/>
            <a:r>
              <a:rPr lang="en-US" altLang="en-US" b="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But he who looks into the perfect law of liberty and continues in it, and is not a forgetful hearer but  a doer of the work, this one will be blessed in what he does.         </a:t>
            </a:r>
            <a:r>
              <a:rPr lang="en-US" altLang="en-US" sz="32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James 1:25 </a:t>
            </a:r>
            <a:r>
              <a:rPr lang="en-US" altLang="en-US" sz="40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6" name="Title 1"/>
          <p:cNvSpPr txBox="1">
            <a:spLocks/>
          </p:cNvSpPr>
          <p:nvPr/>
        </p:nvSpPr>
        <p:spPr>
          <a:xfrm>
            <a:off x="1252728" y="3913632"/>
            <a:ext cx="2971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FFF00"/>
                  </a:glow>
                  <a:outerShdw blurRad="50800" algn="tl" rotWithShape="0">
                    <a:srgbClr val="000000"/>
                  </a:outerShdw>
                </a:effectLst>
                <a:latin typeface="Calibri" panose="020F0502020204030204" pitchFamily="34" charset="0"/>
              </a:rPr>
              <a:t>blessed</a:t>
            </a:r>
            <a:endParaRPr lang="en-US" b="1" dirty="0">
              <a:ln w="17780" cmpd="sng">
                <a:noFill/>
                <a:prstDash val="solid"/>
                <a:miter lim="800000"/>
              </a:ln>
              <a:solidFill>
                <a:srgbClr val="FF0000"/>
              </a:solidFill>
              <a:effectLst>
                <a:glow rad="63500">
                  <a:srgbClr val="FFFF00"/>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B8E8B36-3247-4B31-A386-1EA349348BFF}"/>
              </a:ext>
            </a:extLst>
          </p:cNvPr>
          <p:cNvSpPr txBox="1">
            <a:spLocks noChangeArrowheads="1"/>
          </p:cNvSpPr>
          <p:nvPr/>
        </p:nvSpPr>
        <p:spPr bwMode="auto">
          <a:xfrm>
            <a:off x="3193257" y="1419225"/>
            <a:ext cx="2859881" cy="77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looks into</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B21A357-7BFA-4852-9375-E3667E925006}"/>
              </a:ext>
            </a:extLst>
          </p:cNvPr>
          <p:cNvSpPr txBox="1">
            <a:spLocks noChangeArrowheads="1"/>
          </p:cNvSpPr>
          <p:nvPr/>
        </p:nvSpPr>
        <p:spPr bwMode="auto">
          <a:xfrm>
            <a:off x="1011219" y="3454870"/>
            <a:ext cx="2084406"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doer of</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838200"/>
            <a:ext cx="8229600" cy="4525962"/>
          </a:xfrm>
        </p:spPr>
        <p:txBody>
          <a:bodyPr>
            <a:scene3d>
              <a:camera prst="orthographicFront"/>
              <a:lightRig rig="glow" dir="t"/>
            </a:scene3d>
            <a:sp3d extrusionH="57150" prstMaterial="plastic">
              <a:bevelT w="38100" h="38100"/>
              <a:bevelB w="38100" h="38100"/>
            </a:sp3d>
          </a:bodyPr>
          <a:lstStyle/>
          <a:p>
            <a:pPr eaLnBrk="1" hangingPunct="1"/>
            <a:r>
              <a:rPr lang="en-US" altLang="en-US"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So speak and so do as those   who will be judged by the law of liberty. For judgment is without mercy to the one who has shown no mercy. Mercy triumphs over judgment. </a:t>
            </a:r>
            <a:r>
              <a:rPr lang="en-US" altLang="en-US" sz="3200" b="1" i="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James 2:12-13 </a:t>
            </a:r>
          </a:p>
        </p:txBody>
      </p:sp>
      <p:sp>
        <p:nvSpPr>
          <p:cNvPr id="5" name="Title 1" hidden="1"/>
          <p:cNvSpPr txBox="1">
            <a:spLocks/>
          </p:cNvSpPr>
          <p:nvPr/>
        </p:nvSpPr>
        <p:spPr>
          <a:xfrm>
            <a:off x="4791456" y="871928"/>
            <a:ext cx="1371600" cy="1129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7" name="Rectangle 2"/>
          <p:cNvSpPr txBox="1">
            <a:spLocks noChangeArrowheads="1"/>
          </p:cNvSpPr>
          <p:nvPr/>
        </p:nvSpPr>
        <p:spPr bwMode="auto">
          <a:xfrm>
            <a:off x="2895600" y="3581400"/>
            <a:ext cx="556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100"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Mercy triumphs over</a:t>
            </a:r>
            <a:endParaRPr lang="en-US" altLang="en-US" sz="3200" b="1" i="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Rectangle 2"/>
          <p:cNvSpPr txBox="1">
            <a:spLocks noChangeArrowheads="1"/>
          </p:cNvSpPr>
          <p:nvPr/>
        </p:nvSpPr>
        <p:spPr bwMode="auto">
          <a:xfrm>
            <a:off x="1295400" y="4267200"/>
            <a:ext cx="305714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prstMaterial="plastic">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judgment</a:t>
            </a:r>
            <a:endParaRPr lang="en-US" altLang="en-US" sz="3200" b="1" i="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990600" y="685800"/>
            <a:ext cx="1761744" cy="93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00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LOVE</a:t>
            </a:r>
            <a:endParaRPr lang="en-US" altLang="en-US" sz="3200" b="1" i="1" kern="1200" spc="50" dirty="0">
              <a:ln w="11430"/>
              <a:solidFill>
                <a:srgbClr val="FF0000"/>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Rectangle 2"/>
          <p:cNvSpPr txBox="1">
            <a:spLocks noChangeArrowheads="1"/>
          </p:cNvSpPr>
          <p:nvPr/>
        </p:nvSpPr>
        <p:spPr bwMode="auto">
          <a:xfrm>
            <a:off x="5676900" y="1806617"/>
            <a:ext cx="3314700" cy="10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bevelB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chemeClr val="tx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rPr>
              <a:t>CONTEMPT</a:t>
            </a:r>
            <a:endParaRPr lang="en-US" altLang="en-US" sz="3200" b="1" i="1" kern="1200" spc="50" dirty="0">
              <a:ln w="11430"/>
              <a:solidFill>
                <a:schemeClr val="tx1"/>
              </a:solidFill>
              <a:effectLst>
                <a:glow rad="381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6" hidden="1">
            <a:extLst>
              <a:ext uri="{FF2B5EF4-FFF2-40B4-BE49-F238E27FC236}">
                <a16:creationId xmlns:a16="http://schemas.microsoft.com/office/drawing/2014/main" id="{EC8BD134-C3B9-4392-A7EB-E1929A8A6428}"/>
              </a:ext>
            </a:extLst>
          </p:cNvPr>
          <p:cNvSpPr>
            <a:spLocks noChangeArrowheads="1"/>
          </p:cNvSpPr>
          <p:nvPr/>
        </p:nvSpPr>
        <p:spPr bwMode="auto">
          <a:xfrm>
            <a:off x="5029550" y="1064448"/>
            <a:ext cx="89828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Tree>
    <p:extLst>
      <p:ext uri="{BB962C8B-B14F-4D97-AF65-F5344CB8AC3E}">
        <p14:creationId xmlns:p14="http://schemas.microsoft.com/office/powerpoint/2010/main" val="3713631151"/>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0" presetClass="entr" presetSubtype="0" fill="hold" grpId="0" nodeType="withEffect">
                                  <p:stCondLst>
                                    <p:cond delay="4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stCondLst>
                                            <p:cond delay="0"/>
                                          </p:stCondLst>
                                        </p:cTn>
                                        <p:tgtEl>
                                          <p:spTgt spid="11"/>
                                        </p:tgtEl>
                                      </p:cBhvr>
                                    </p:animEffect>
                                    <p:anim to="" calcmode="lin" valueType="num">
                                      <p:cBhvr>
                                        <p:cTn id="1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0" presetClass="path" presetSubtype="0" accel="50000" decel="50000" fill="hold" grpId="1" nodeType="withEffect">
                                  <p:stCondLst>
                                    <p:cond delay="0"/>
                                  </p:stCondLst>
                                  <p:childTnLst>
                                    <p:animMotion origin="layout" path="M -4.16667E-6 -2.03515E-6 C 0.03195 -0.00046 0.06546 0.00023 0.11025 -0.00509 C 0.15504 -0.0104 0.22153 -0.01133 0.26841 -0.03122 C 0.31528 -0.05111 0.36059 -0.08626 0.39115 -0.12465 C 0.42171 -0.16304 0.43664 -0.20791 0.45191 -0.26202 C 0.46719 -0.31614 0.47657 -0.4105 0.48299 -0.44958 " pathEditMode="relative" rAng="0" ptsTypes="aaaaaa">
                                      <p:cBhvr>
                                        <p:cTn id="30" dur="2000" fill="hold"/>
                                        <p:tgtEl>
                                          <p:spTgt spid="8"/>
                                        </p:tgtEl>
                                        <p:attrNameLst>
                                          <p:attrName>ppt_x</p:attrName>
                                          <p:attrName>ppt_y</p:attrName>
                                        </p:attrNameLst>
                                      </p:cBhvr>
                                      <p:rCtr x="24149" y="-22479"/>
                                    </p:animMotion>
                                  </p:childTnLst>
                                </p:cTn>
                              </p:par>
                              <p:par>
                                <p:cTn id="31" presetID="0" presetClass="path" presetSubtype="0" accel="50000" decel="50000" fill="hold" grpId="1" nodeType="withEffect">
                                  <p:stCondLst>
                                    <p:cond delay="0"/>
                                  </p:stCondLst>
                                  <p:childTnLst>
                                    <p:animMotion origin="layout" path="M -3.33333E-6 -4.54209E-6 C -0.01944 -0.00323 -0.08211 -0.00601 -0.11701 -0.01896 C -0.15191 -0.03191 -0.18559 -0.04764 -0.20937 -0.07793 C -0.23316 -0.10823 -0.25451 -0.15541 -0.26007 -0.20097 C -0.26562 -0.24653 -0.24635 -0.31961 -0.24288 -0.35083 " pathEditMode="relative" rAng="0" ptsTypes="aaaaa">
                                      <p:cBhvr>
                                        <p:cTn id="32" dur="2000" fill="hold"/>
                                        <p:tgtEl>
                                          <p:spTgt spid="7"/>
                                        </p:tgtEl>
                                        <p:attrNameLst>
                                          <p:attrName>ppt_x</p:attrName>
                                          <p:attrName>ppt_y</p:attrName>
                                        </p:attrNameLst>
                                      </p:cBhvr>
                                      <p:rCtr x="-13281" y="-17553"/>
                                    </p:animMotion>
                                  </p:childTnLst>
                                </p:cTn>
                              </p:par>
                              <p:par>
                                <p:cTn id="33" presetID="10" presetClass="exit" presetSubtype="0" fill="hold" grpId="1" nodeType="withEffect">
                                  <p:stCondLst>
                                    <p:cond delay="0"/>
                                  </p:stCondLst>
                                  <p:childTnLst>
                                    <p:animEffect transition="out" filter="fade">
                                      <p:cBhvr>
                                        <p:cTn id="34" dur="1750"/>
                                        <p:tgtEl>
                                          <p:spTgt spid="3074"/>
                                        </p:tgtEl>
                                      </p:cBhvr>
                                    </p:animEffect>
                                    <p:set>
                                      <p:cBhvr>
                                        <p:cTn id="35" dur="1" fill="hold">
                                          <p:stCondLst>
                                            <p:cond delay="17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7" grpId="0"/>
      <p:bldP spid="7" grpId="1"/>
      <p:bldP spid="8" grpId="0"/>
      <p:bldP spid="8" grpId="1"/>
      <p:bldP spid="9" grpId="0"/>
      <p:bldP spid="10" grpId="0"/>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732" r="6078"/>
          <a:stretch/>
        </p:blipFill>
        <p:spPr>
          <a:xfrm>
            <a:off x="0" y="0"/>
            <a:ext cx="9144000" cy="6858000"/>
          </a:xfrm>
          <a:prstGeom prst="rect">
            <a:avLst/>
          </a:prstGeom>
        </p:spPr>
      </p:pic>
      <p:sp>
        <p:nvSpPr>
          <p:cNvPr id="12" name="Title 1">
            <a:extLst>
              <a:ext uri="{FF2B5EF4-FFF2-40B4-BE49-F238E27FC236}">
                <a16:creationId xmlns:a16="http://schemas.microsoft.com/office/drawing/2014/main" id="{9C53BF5C-0995-4962-A9B3-DBA101BC4DB0}"/>
              </a:ext>
            </a:extLst>
          </p:cNvPr>
          <p:cNvSpPr txBox="1">
            <a:spLocks/>
          </p:cNvSpPr>
          <p:nvPr/>
        </p:nvSpPr>
        <p:spPr>
          <a:xfrm>
            <a:off x="3742531" y="2015332"/>
            <a:ext cx="4216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as bondservants</a:t>
            </a:r>
          </a:p>
        </p:txBody>
      </p:sp>
      <p:sp>
        <p:nvSpPr>
          <p:cNvPr id="3074" name="Rectangle 2"/>
          <p:cNvSpPr>
            <a:spLocks noGrp="1" noChangeArrowheads="1"/>
          </p:cNvSpPr>
          <p:nvPr>
            <p:ph type="title"/>
          </p:nvPr>
        </p:nvSpPr>
        <p:spPr>
          <a:xfrm>
            <a:off x="457200" y="1112838"/>
            <a:ext cx="8229600" cy="4449762"/>
          </a:xfrm>
        </p:spPr>
        <p:txBody>
          <a:bodyPr>
            <a:scene3d>
              <a:camera prst="orthographicFront"/>
              <a:lightRig rig="sunset" dir="t"/>
            </a:scene3d>
            <a:sp3d extrusionH="57150" contourW="12700" prstMaterial="dkEdge">
              <a:bevelT w="38100" h="38100"/>
              <a:bevelB w="38100" h="38100"/>
              <a:contourClr>
                <a:srgbClr val="C00000"/>
              </a:contourClr>
            </a:sp3d>
          </a:bodyPr>
          <a:lstStyle/>
          <a:p>
            <a:pPr eaLnBrk="1" hangingPunct="1"/>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not with </a:t>
            </a:r>
            <a:r>
              <a:rPr lang="en-US" altLang="en-US" b="1" kern="1200" spc="50" dirty="0" err="1">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eyeservice</a:t>
            </a:r>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as men-pleasers, but as bondservants of Christ, doing the will of God from the heart, with goodwill doing service, as to the Lord, and not to men, … </a:t>
            </a:r>
            <a:r>
              <a:rPr lang="en-US" altLang="en-US" sz="3200" b="1" i="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Ephesians 6:6-7 </a:t>
            </a:r>
          </a:p>
        </p:txBody>
      </p:sp>
      <p:sp>
        <p:nvSpPr>
          <p:cNvPr id="4" name="Title 1"/>
          <p:cNvSpPr txBox="1">
            <a:spLocks/>
          </p:cNvSpPr>
          <p:nvPr/>
        </p:nvSpPr>
        <p:spPr>
          <a:xfrm>
            <a:off x="1389888" y="3136392"/>
            <a:ext cx="1981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heart</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239000" y="1097280"/>
            <a:ext cx="762000" cy="112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rPr>
              <a:t>e</a:t>
            </a:r>
            <a:endParaRPr lang="en-US" altLang="en-US" sz="3200" b="1" i="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1956816" y="1772595"/>
            <a:ext cx="838200" cy="112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rPr>
              <a:t>r</a:t>
            </a:r>
            <a:endParaRPr lang="en-US" altLang="en-US" sz="3200" b="1" i="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Rectangle 2"/>
          <p:cNvSpPr txBox="1">
            <a:spLocks noChangeArrowheads="1"/>
          </p:cNvSpPr>
          <p:nvPr/>
        </p:nvSpPr>
        <p:spPr bwMode="auto">
          <a:xfrm>
            <a:off x="7095744" y="2551176"/>
            <a:ext cx="762000" cy="8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rPr>
              <a:t>f</a:t>
            </a:r>
            <a:endParaRPr lang="en-US" altLang="en-US" sz="3200" b="1" i="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p:cNvSpPr txBox="1">
            <a:spLocks noChangeArrowheads="1"/>
          </p:cNvSpPr>
          <p:nvPr/>
        </p:nvSpPr>
        <p:spPr bwMode="auto">
          <a:xfrm>
            <a:off x="2258568" y="4553712"/>
            <a:ext cx="762000"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dkEdge">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rPr>
              <a:t>e</a:t>
            </a:r>
            <a:endParaRPr lang="en-US" altLang="en-US" sz="3200" b="1" i="1" kern="1200" spc="50" dirty="0">
              <a:ln w="11430"/>
              <a:gradFill>
                <a:gsLst>
                  <a:gs pos="0">
                    <a:srgbClr val="FFFFFF"/>
                  </a:gs>
                  <a:gs pos="16000">
                    <a:srgbClr val="1F1F1F"/>
                  </a:gs>
                  <a:gs pos="30000">
                    <a:srgbClr val="FFFFFF"/>
                  </a:gs>
                  <a:gs pos="42000">
                    <a:srgbClr val="636363"/>
                  </a:gs>
                  <a:gs pos="53000">
                    <a:srgbClr val="CFCFCF"/>
                  </a:gs>
                  <a:gs pos="61000">
                    <a:srgbClr val="CFCFCF"/>
                  </a:gs>
                  <a:gs pos="75999">
                    <a:srgbClr val="1F1F1F"/>
                  </a:gs>
                  <a:gs pos="90000">
                    <a:srgbClr val="FFFFFF"/>
                  </a:gs>
                  <a:gs pos="100000">
                    <a:srgbClr val="7F7F7F"/>
                  </a:gs>
                </a:gsLst>
                <a:lin ang="5400000" scaled="0"/>
              </a:grad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2"/>
          <p:cNvSpPr txBox="1">
            <a:spLocks noChangeArrowheads="1"/>
          </p:cNvSpPr>
          <p:nvPr/>
        </p:nvSpPr>
        <p:spPr bwMode="auto">
          <a:xfrm>
            <a:off x="2438400" y="12192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free</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3" name="Rectangle 2">
            <a:extLst>
              <a:ext uri="{FF2B5EF4-FFF2-40B4-BE49-F238E27FC236}">
                <a16:creationId xmlns:a16="http://schemas.microsoft.com/office/drawing/2014/main" id="{4FF3C88C-E906-47E7-8F12-C79C77C6FC18}"/>
              </a:ext>
            </a:extLst>
          </p:cNvPr>
          <p:cNvSpPr txBox="1">
            <a:spLocks noChangeArrowheads="1"/>
          </p:cNvSpPr>
          <p:nvPr/>
        </p:nvSpPr>
        <p:spPr bwMode="auto">
          <a:xfrm>
            <a:off x="3646448" y="1951463"/>
            <a:ext cx="4415883" cy="77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bondservants</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8" presetClass="emph" presetSubtype="0" fill="hold" grpId="1" nodeType="withEffect">
                                  <p:stCondLst>
                                    <p:cond delay="0"/>
                                  </p:stCondLst>
                                  <p:childTnLst>
                                    <p:set>
                                      <p:cBhvr override="childStyle">
                                        <p:cTn id="27" dur="500" fill="hold"/>
                                        <p:tgtEl>
                                          <p:spTgt spid="12"/>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0" presetClass="path" presetSubtype="0" accel="50000" decel="50000" fill="hold" grpId="1" nodeType="withEffect">
                                  <p:stCondLst>
                                    <p:cond delay="0"/>
                                  </p:stCondLst>
                                  <p:childTnLst>
                                    <p:animMotion origin="layout" path="M 1.66667E-6 2.96296E-6 C -0.07118 0.00254 -0.14219 0.00532 -0.20504 0.00509 C -0.26788 0.00486 -0.32934 0.00069 -0.37708 -0.00162 C -0.42483 -0.00394 -0.45833 2.96296E-6 -0.49115 -0.00834 C -0.52396 -0.01667 -0.55521 -0.02986 -0.57431 -0.05139 C -0.5934 -0.07292 -0.60469 -0.11065 -0.60608 -0.1375 C -0.60747 -0.16435 -0.59445 -0.19653 -0.58229 -0.21204 C -0.57014 -0.22755 -0.54896 -0.23496 -0.53264 -0.23033 C -0.51632 -0.2257 -0.49445 -0.19375 -0.48438 -0.18426 " pathEditMode="relative" rAng="0" ptsTypes="aaaaaaaaa">
                                      <p:cBhvr>
                                        <p:cTn id="51" dur="2000" fill="hold"/>
                                        <p:tgtEl>
                                          <p:spTgt spid="10"/>
                                        </p:tgtEl>
                                        <p:attrNameLst>
                                          <p:attrName>ppt_x</p:attrName>
                                          <p:attrName>ppt_y</p:attrName>
                                        </p:attrNameLst>
                                      </p:cBhvr>
                                      <p:rCtr x="-30382" y="-11481"/>
                                    </p:animMotion>
                                  </p:childTnLst>
                                </p:cTn>
                              </p:par>
                              <p:par>
                                <p:cTn id="52" presetID="0" presetClass="path" presetSubtype="0" accel="50000" decel="50000" fill="hold" grpId="1" nodeType="withEffect">
                                  <p:stCondLst>
                                    <p:cond delay="0"/>
                                  </p:stCondLst>
                                  <p:childTnLst>
                                    <p:animMotion origin="layout" path="M 4.16667E-6 2.22222E-6 C 0.0085 -0.00162 0.0368 -0.00324 0.05086 -0.00972 C 0.06493 -0.01621 0.07691 -0.02547 0.0842 -0.03866 C 0.09149 -0.05185 0.09253 -0.07824 0.09461 -0.08866 " pathEditMode="relative" rAng="0" ptsTypes="aaaa">
                                      <p:cBhvr>
                                        <p:cTn id="53" dur="2000" fill="hold"/>
                                        <p:tgtEl>
                                          <p:spTgt spid="9"/>
                                        </p:tgtEl>
                                        <p:attrNameLst>
                                          <p:attrName>ppt_x</p:attrName>
                                          <p:attrName>ppt_y</p:attrName>
                                        </p:attrNameLst>
                                      </p:cBhvr>
                                      <p:rCtr x="4722" y="-4444"/>
                                    </p:animMotion>
                                  </p:childTnLst>
                                </p:cTn>
                              </p:par>
                              <p:par>
                                <p:cTn id="54" presetID="0" presetClass="path" presetSubtype="0" accel="50000" decel="50000" fill="hold" grpId="1" nodeType="withEffect">
                                  <p:stCondLst>
                                    <p:cond delay="0"/>
                                  </p:stCondLst>
                                  <p:childTnLst>
                                    <p:animMotion origin="layout" path="M 4.72222E-6 4.44444E-6 C 0.01354 4.44444E-6 0.02708 4.44444E-6 0.06822 -0.00672 C 0.10937 -0.01343 0.20052 -0.01806 0.2467 -0.04051 C 0.29288 -0.06297 0.3217 -0.10209 0.34548 -0.1419 C 0.36927 -0.18149 0.38767 -0.22963 0.38958 -0.27801 C 0.39149 -0.32639 0.37899 -0.3919 0.35694 -0.43241 C 0.33489 -0.47292 0.28941 -0.50764 0.25694 -0.522 C 0.22447 -0.53635 0.18472 -0.52547 0.1625 -0.51829 C 0.14027 -0.51112 0.13177 -0.48704 0.12378 -0.47894 " pathEditMode="relative" rAng="0" ptsTypes="aaaaaaaaa">
                                      <p:cBhvr>
                                        <p:cTn id="55" dur="2000" fill="hold"/>
                                        <p:tgtEl>
                                          <p:spTgt spid="5"/>
                                        </p:tgtEl>
                                        <p:attrNameLst>
                                          <p:attrName>ppt_x</p:attrName>
                                          <p:attrName>ppt_y</p:attrName>
                                        </p:attrNameLst>
                                      </p:cBhvr>
                                      <p:rCtr x="19566" y="-26829"/>
                                    </p:animMotion>
                                  </p:childTnLst>
                                </p:cTn>
                              </p:par>
                              <p:par>
                                <p:cTn id="56" presetID="0" presetClass="path" presetSubtype="0" accel="50000" decel="50000" fill="hold" grpId="1" nodeType="withEffect">
                                  <p:stCondLst>
                                    <p:cond delay="0"/>
                                  </p:stCondLst>
                                  <p:childTnLst>
                                    <p:animMotion origin="layout" path="M 0.00018 1.85185E-6 L -0.45139 0.00949 " pathEditMode="relative" rAng="0" ptsTypes="AA">
                                      <p:cBhvr>
                                        <p:cTn id="57" dur="2000" fill="hold"/>
                                        <p:tgtEl>
                                          <p:spTgt spid="8"/>
                                        </p:tgtEl>
                                        <p:attrNameLst>
                                          <p:attrName>ppt_x</p:attrName>
                                          <p:attrName>ppt_y</p:attrName>
                                        </p:attrNameLst>
                                      </p:cBhvr>
                                      <p:rCtr x="-22587" y="463"/>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4" grpId="0"/>
      <p:bldP spid="4" grpId="1"/>
      <p:bldP spid="8" grpId="0"/>
      <p:bldP spid="8" grpId="1"/>
      <p:bldP spid="8" grpId="2"/>
      <p:bldP spid="9" grpId="0"/>
      <p:bldP spid="9" grpId="1"/>
      <p:bldP spid="9" grpId="2"/>
      <p:bldP spid="10" grpId="0"/>
      <p:bldP spid="10" grpId="1"/>
      <p:bldP spid="10" grpId="2"/>
      <p:bldP spid="5" grpId="0"/>
      <p:bldP spid="5" grpId="1"/>
      <p:bldP spid="5" grpId="2"/>
      <p:bldP spid="11" grpId="0"/>
      <p:bldP spid="13" grpId="0"/>
      <p:bldP spid="1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609600" y="1112838"/>
            <a:ext cx="7848600" cy="4525962"/>
          </a:xfrm>
        </p:spPr>
        <p:txBody>
          <a:bodyPr>
            <a:scene3d>
              <a:camera prst="orthographicFront"/>
              <a:lightRig rig="sunset" dir="t"/>
            </a:scene3d>
            <a:sp3d extrusionH="57150" contourW="12700">
              <a:bevelT w="38100" h="38100"/>
              <a:bevelB w="38100" h="38100"/>
              <a:contourClr>
                <a:srgbClr val="C00000"/>
              </a:contourClr>
            </a:sp3d>
          </a:bodyPr>
          <a:lstStyle/>
          <a:p>
            <a:pPr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as free, yet not using     liberty as a cloak for vice, but as bondservants of God. Honor all people. Love the brotherhood. Fear God. Honor the king.         </a:t>
            </a:r>
            <a:r>
              <a:rPr lang="en-US" altLang="en-US" sz="3200" b="1" i="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Peter 2:16-17</a:t>
            </a:r>
            <a:r>
              <a:rPr lang="en-US" altLang="en-US" sz="4000" b="1" i="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4" name="Rectangle 2"/>
          <p:cNvSpPr txBox="1">
            <a:spLocks noChangeArrowheads="1"/>
          </p:cNvSpPr>
          <p:nvPr/>
        </p:nvSpPr>
        <p:spPr bwMode="auto">
          <a:xfrm>
            <a:off x="2438400" y="12192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free</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14843C54-9B61-46E6-88FE-E66E559FA038}"/>
              </a:ext>
            </a:extLst>
          </p:cNvPr>
          <p:cNvSpPr txBox="1">
            <a:spLocks noChangeArrowheads="1"/>
          </p:cNvSpPr>
          <p:nvPr/>
        </p:nvSpPr>
        <p:spPr bwMode="auto">
          <a:xfrm>
            <a:off x="594732" y="986457"/>
            <a:ext cx="7848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as bondservants of God:</a:t>
            </a:r>
          </a:p>
          <a:p>
            <a:pPr algn="l" eaLnBrk="1" hangingPunct="1"/>
            <a:endPar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a:p>
            <a:pPr algn="l"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Honor all people</a:t>
            </a:r>
          </a:p>
          <a:p>
            <a:pPr algn="l"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Love the brotherhood</a:t>
            </a:r>
          </a:p>
          <a:p>
            <a:pPr algn="l"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Fear God</a:t>
            </a:r>
          </a:p>
          <a:p>
            <a:pPr algn="l" eaLnBrk="1" hangingPunct="1"/>
            <a:r>
              <a:rPr lang="en-US" altLang="en-US" b="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rPr>
              <a:t>		Honor the king</a:t>
            </a:r>
            <a:endParaRPr lang="en-US" altLang="en-US" sz="3200" b="1" i="1" kern="1200" spc="50" dirty="0">
              <a:ln w="11430"/>
              <a:solidFill>
                <a:srgbClr val="800000"/>
              </a:solidFill>
              <a:effectLst>
                <a:glow rad="1016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2" name="Arrow: Right 1">
            <a:extLst>
              <a:ext uri="{FF2B5EF4-FFF2-40B4-BE49-F238E27FC236}">
                <a16:creationId xmlns:a16="http://schemas.microsoft.com/office/drawing/2014/main" id="{C12AE6CC-32D8-44E0-A17B-9ACE6CB8DE08}"/>
              </a:ext>
            </a:extLst>
          </p:cNvPr>
          <p:cNvSpPr/>
          <p:nvPr/>
        </p:nvSpPr>
        <p:spPr>
          <a:xfrm>
            <a:off x="1705657" y="2745819"/>
            <a:ext cx="588874" cy="430393"/>
          </a:xfrm>
          <a:prstGeom prst="rightArrow">
            <a:avLst>
              <a:gd name="adj1" fmla="val 44573"/>
              <a:gd name="adj2" fmla="val 50000"/>
            </a:avLst>
          </a:prstGeom>
          <a:solidFill>
            <a:schemeClr val="bg1"/>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30CE78C-8F31-4252-8EC0-EFADCB856F0A}"/>
              </a:ext>
            </a:extLst>
          </p:cNvPr>
          <p:cNvSpPr/>
          <p:nvPr/>
        </p:nvSpPr>
        <p:spPr>
          <a:xfrm>
            <a:off x="1705657" y="3425344"/>
            <a:ext cx="588874" cy="430393"/>
          </a:xfrm>
          <a:prstGeom prst="rightArrow">
            <a:avLst>
              <a:gd name="adj1" fmla="val 44573"/>
              <a:gd name="adj2" fmla="val 50000"/>
            </a:avLst>
          </a:prstGeom>
          <a:solidFill>
            <a:schemeClr val="bg1"/>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6D37C5A-E2A8-4D74-8561-25D73D65792D}"/>
              </a:ext>
            </a:extLst>
          </p:cNvPr>
          <p:cNvSpPr/>
          <p:nvPr/>
        </p:nvSpPr>
        <p:spPr>
          <a:xfrm>
            <a:off x="1705657" y="4092318"/>
            <a:ext cx="588874" cy="430393"/>
          </a:xfrm>
          <a:prstGeom prst="rightArrow">
            <a:avLst>
              <a:gd name="adj1" fmla="val 44573"/>
              <a:gd name="adj2" fmla="val 50000"/>
            </a:avLst>
          </a:prstGeom>
          <a:solidFill>
            <a:schemeClr val="bg1"/>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3C3DD90-24EC-43C7-AAC6-40048BE365F7}"/>
              </a:ext>
            </a:extLst>
          </p:cNvPr>
          <p:cNvSpPr/>
          <p:nvPr/>
        </p:nvSpPr>
        <p:spPr>
          <a:xfrm>
            <a:off x="1705657" y="4727019"/>
            <a:ext cx="588874" cy="430393"/>
          </a:xfrm>
          <a:prstGeom prst="rightArrow">
            <a:avLst>
              <a:gd name="adj1" fmla="val 44573"/>
              <a:gd name="adj2" fmla="val 50000"/>
            </a:avLst>
          </a:prstGeom>
          <a:solidFill>
            <a:schemeClr val="bg1"/>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D27B3EF0-6E9B-40C1-8112-8985D6777C67}"/>
              </a:ext>
            </a:extLst>
          </p:cNvPr>
          <p:cNvSpPr txBox="1">
            <a:spLocks noChangeArrowheads="1"/>
          </p:cNvSpPr>
          <p:nvPr/>
        </p:nvSpPr>
        <p:spPr bwMode="auto">
          <a:xfrm>
            <a:off x="7679168" y="2065467"/>
            <a:ext cx="827786" cy="66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as</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5" name="Rectangle 2">
            <a:extLst>
              <a:ext uri="{FF2B5EF4-FFF2-40B4-BE49-F238E27FC236}">
                <a16:creationId xmlns:a16="http://schemas.microsoft.com/office/drawing/2014/main" id="{F289BAAD-6666-475F-89E5-18CB3900EBFF}"/>
              </a:ext>
            </a:extLst>
          </p:cNvPr>
          <p:cNvSpPr txBox="1">
            <a:spLocks noChangeArrowheads="1"/>
          </p:cNvSpPr>
          <p:nvPr/>
        </p:nvSpPr>
        <p:spPr bwMode="auto">
          <a:xfrm>
            <a:off x="641380" y="2732441"/>
            <a:ext cx="5308720" cy="68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bondservants of God</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6" name="Rectangle 2">
            <a:extLst>
              <a:ext uri="{FF2B5EF4-FFF2-40B4-BE49-F238E27FC236}">
                <a16:creationId xmlns:a16="http://schemas.microsoft.com/office/drawing/2014/main" id="{5B4A0238-C066-48A6-A46B-616B8BEA0749}"/>
              </a:ext>
            </a:extLst>
          </p:cNvPr>
          <p:cNvSpPr txBox="1">
            <a:spLocks noChangeArrowheads="1"/>
          </p:cNvSpPr>
          <p:nvPr/>
        </p:nvSpPr>
        <p:spPr bwMode="auto">
          <a:xfrm>
            <a:off x="5882188" y="2747533"/>
            <a:ext cx="2557631" cy="65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Honor all</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7" name="Rectangle 2">
            <a:extLst>
              <a:ext uri="{FF2B5EF4-FFF2-40B4-BE49-F238E27FC236}">
                <a16:creationId xmlns:a16="http://schemas.microsoft.com/office/drawing/2014/main" id="{1D44CBE4-22DA-4B9C-B5A8-9B66FAF1C589}"/>
              </a:ext>
            </a:extLst>
          </p:cNvPr>
          <p:cNvSpPr txBox="1">
            <a:spLocks noChangeArrowheads="1"/>
          </p:cNvSpPr>
          <p:nvPr/>
        </p:nvSpPr>
        <p:spPr bwMode="auto">
          <a:xfrm>
            <a:off x="656217" y="3420930"/>
            <a:ext cx="2121652" cy="65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people</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8" name="Rectangle 2">
            <a:extLst>
              <a:ext uri="{FF2B5EF4-FFF2-40B4-BE49-F238E27FC236}">
                <a16:creationId xmlns:a16="http://schemas.microsoft.com/office/drawing/2014/main" id="{A19C150A-7E59-4B77-803A-FA573155C1C2}"/>
              </a:ext>
            </a:extLst>
          </p:cNvPr>
          <p:cNvSpPr txBox="1">
            <a:spLocks noChangeArrowheads="1"/>
          </p:cNvSpPr>
          <p:nvPr/>
        </p:nvSpPr>
        <p:spPr bwMode="auto">
          <a:xfrm>
            <a:off x="2582854" y="3414507"/>
            <a:ext cx="5681415" cy="65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Love the brotherhood</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9" name="Rectangle 2">
            <a:extLst>
              <a:ext uri="{FF2B5EF4-FFF2-40B4-BE49-F238E27FC236}">
                <a16:creationId xmlns:a16="http://schemas.microsoft.com/office/drawing/2014/main" id="{78AAC891-D7D7-4ABE-B6DF-4CB420D74C5A}"/>
              </a:ext>
            </a:extLst>
          </p:cNvPr>
          <p:cNvSpPr txBox="1">
            <a:spLocks noChangeArrowheads="1"/>
          </p:cNvSpPr>
          <p:nvPr/>
        </p:nvSpPr>
        <p:spPr bwMode="auto">
          <a:xfrm>
            <a:off x="1258643" y="4095299"/>
            <a:ext cx="2563635" cy="64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Fear God</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20" name="Rectangle 2">
            <a:extLst>
              <a:ext uri="{FF2B5EF4-FFF2-40B4-BE49-F238E27FC236}">
                <a16:creationId xmlns:a16="http://schemas.microsoft.com/office/drawing/2014/main" id="{D043770A-E69A-4C69-8F36-C7178E9F8E39}"/>
              </a:ext>
            </a:extLst>
          </p:cNvPr>
          <p:cNvSpPr txBox="1">
            <a:spLocks noChangeArrowheads="1"/>
          </p:cNvSpPr>
          <p:nvPr/>
        </p:nvSpPr>
        <p:spPr bwMode="auto">
          <a:xfrm>
            <a:off x="3510257" y="4099632"/>
            <a:ext cx="4318622" cy="6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a:bevelT w="38100" h="38100"/>
              <a:bevelB w="38100" h="381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Honor the king</a:t>
            </a:r>
            <a:endParaRPr lang="en-US" altLang="en-US" sz="3200" b="1" i="1" kern="1200" spc="50" dirty="0">
              <a:ln w="11430"/>
              <a:solidFill>
                <a:srgbClr val="800000"/>
              </a:solid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childTnLst>
                                </p:cTn>
                              </p:par>
                              <p:par>
                                <p:cTn id="38" presetID="42" presetClass="path" presetSubtype="0" accel="50000" decel="50000" fill="hold" grpId="1" nodeType="withEffect">
                                  <p:stCondLst>
                                    <p:cond delay="0"/>
                                  </p:stCondLst>
                                  <p:childTnLst>
                                    <p:animMotion origin="layout" path="M 5.55556E-7 2.96296E-6 L -0.78142 -0.12084 " pathEditMode="relative" rAng="0" ptsTypes="AA">
                                      <p:cBhvr>
                                        <p:cTn id="39" dur="2000" fill="hold"/>
                                        <p:tgtEl>
                                          <p:spTgt spid="14"/>
                                        </p:tgtEl>
                                        <p:attrNameLst>
                                          <p:attrName>ppt_x</p:attrName>
                                          <p:attrName>ppt_y</p:attrName>
                                        </p:attrNameLst>
                                      </p:cBhvr>
                                      <p:rCtr x="-39080" y="-6042"/>
                                    </p:animMotion>
                                  </p:childTnLst>
                                </p:cTn>
                              </p:par>
                              <p:par>
                                <p:cTn id="40" presetID="42" presetClass="path" presetSubtype="0" accel="50000" decel="50000" fill="hold" grpId="1" nodeType="withEffect">
                                  <p:stCondLst>
                                    <p:cond delay="0"/>
                                  </p:stCondLst>
                                  <p:childTnLst>
                                    <p:animMotion origin="layout" path="M 3.33333E-6 1.85185E-6 L 0.05607 -0.21921 " pathEditMode="relative" rAng="0" ptsTypes="AA">
                                      <p:cBhvr>
                                        <p:cTn id="41" dur="2000" fill="hold"/>
                                        <p:tgtEl>
                                          <p:spTgt spid="15"/>
                                        </p:tgtEl>
                                        <p:attrNameLst>
                                          <p:attrName>ppt_x</p:attrName>
                                          <p:attrName>ppt_y</p:attrName>
                                        </p:attrNameLst>
                                      </p:cBhvr>
                                      <p:rCtr x="2795" y="-10972"/>
                                    </p:animMotion>
                                  </p:childTnLst>
                                </p:cTn>
                              </p:par>
                              <p:par>
                                <p:cTn id="42" presetID="42" presetClass="path" presetSubtype="0" accel="50000" decel="50000" fill="hold" grpId="1" nodeType="withEffect">
                                  <p:stCondLst>
                                    <p:cond delay="0"/>
                                  </p:stCondLst>
                                  <p:childTnLst>
                                    <p:animMotion origin="layout" path="M 3.88889E-6 1.85185E-6 L -0.38872 -0.02408 " pathEditMode="relative" rAng="0" ptsTypes="AA">
                                      <p:cBhvr>
                                        <p:cTn id="43" dur="2000" fill="hold"/>
                                        <p:tgtEl>
                                          <p:spTgt spid="16"/>
                                        </p:tgtEl>
                                        <p:attrNameLst>
                                          <p:attrName>ppt_x</p:attrName>
                                          <p:attrName>ppt_y</p:attrName>
                                        </p:attrNameLst>
                                      </p:cBhvr>
                                      <p:rCtr x="-19444" y="-1204"/>
                                    </p:animMotion>
                                  </p:childTnLst>
                                </p:cTn>
                              </p:par>
                              <p:par>
                                <p:cTn id="44" presetID="42" presetClass="path" presetSubtype="0" accel="50000" decel="50000" fill="hold" grpId="1" nodeType="withEffect">
                                  <p:stCondLst>
                                    <p:cond delay="0"/>
                                  </p:stCondLst>
                                  <p:childTnLst>
                                    <p:animMotion origin="layout" path="M -3.61111E-6 3.7037E-6 L 0.43073 -0.12223 " pathEditMode="relative" rAng="0" ptsTypes="AA">
                                      <p:cBhvr>
                                        <p:cTn id="45" dur="2000" fill="hold"/>
                                        <p:tgtEl>
                                          <p:spTgt spid="17"/>
                                        </p:tgtEl>
                                        <p:attrNameLst>
                                          <p:attrName>ppt_x</p:attrName>
                                          <p:attrName>ppt_y</p:attrName>
                                        </p:attrNameLst>
                                      </p:cBhvr>
                                      <p:rCtr x="21528" y="-6111"/>
                                    </p:animMotion>
                                  </p:childTnLst>
                                </p:cTn>
                              </p:par>
                              <p:par>
                                <p:cTn id="46" presetID="42" presetClass="path" presetSubtype="0" accel="50000" decel="50000" fill="hold" grpId="1" nodeType="withEffect">
                                  <p:stCondLst>
                                    <p:cond delay="0"/>
                                  </p:stCondLst>
                                  <p:childTnLst>
                                    <p:animMotion origin="layout" path="M 4.44444E-6 -3.33333E-6 L -0.03334 -0.02384 " pathEditMode="relative" rAng="0" ptsTypes="AA">
                                      <p:cBhvr>
                                        <p:cTn id="47" dur="2000" fill="hold"/>
                                        <p:tgtEl>
                                          <p:spTgt spid="18"/>
                                        </p:tgtEl>
                                        <p:attrNameLst>
                                          <p:attrName>ppt_x</p:attrName>
                                          <p:attrName>ppt_y</p:attrName>
                                        </p:attrNameLst>
                                      </p:cBhvr>
                                      <p:rCtr x="-1667" y="-1204"/>
                                    </p:animMotion>
                                  </p:childTnLst>
                                </p:cTn>
                              </p:par>
                              <p:par>
                                <p:cTn id="48" presetID="42" presetClass="path" presetSubtype="0" accel="50000" decel="50000" fill="hold" grpId="1" nodeType="withEffect">
                                  <p:stCondLst>
                                    <p:cond delay="0"/>
                                  </p:stCondLst>
                                  <p:childTnLst>
                                    <p:animMotion origin="layout" path="M 2.22222E-6 -2.96296E-6 L 0.11423 -0.02361 " pathEditMode="relative" rAng="0" ptsTypes="AA">
                                      <p:cBhvr>
                                        <p:cTn id="49" dur="2000" fill="hold"/>
                                        <p:tgtEl>
                                          <p:spTgt spid="19"/>
                                        </p:tgtEl>
                                        <p:attrNameLst>
                                          <p:attrName>ppt_x</p:attrName>
                                          <p:attrName>ppt_y</p:attrName>
                                        </p:attrNameLst>
                                      </p:cBhvr>
                                      <p:rCtr x="5712" y="-1181"/>
                                    </p:animMotion>
                                  </p:childTnLst>
                                </p:cTn>
                              </p:par>
                              <p:par>
                                <p:cTn id="50" presetID="42" presetClass="path" presetSubtype="0" accel="50000" decel="50000" fill="hold" grpId="1" nodeType="withEffect">
                                  <p:stCondLst>
                                    <p:cond delay="0"/>
                                  </p:stCondLst>
                                  <p:childTnLst>
                                    <p:animMotion origin="layout" path="M 4.72222E-6 1.48148E-6 L -0.1507 0.0743 " pathEditMode="relative" rAng="0" ptsTypes="AA">
                                      <p:cBhvr>
                                        <p:cTn id="51" dur="2000" fill="hold"/>
                                        <p:tgtEl>
                                          <p:spTgt spid="20"/>
                                        </p:tgtEl>
                                        <p:attrNameLst>
                                          <p:attrName>ppt_x</p:attrName>
                                          <p:attrName>ppt_y</p:attrName>
                                        </p:attrNameLst>
                                      </p:cBhvr>
                                      <p:rCtr x="-7535" y="3704"/>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10" presetClass="exit" presetSubtype="0" fill="hold" grpId="0"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par>
                          <p:cTn id="80" fill="hold">
                            <p:stCondLst>
                              <p:cond delay="2500"/>
                            </p:stCondLst>
                            <p:childTnLst>
                              <p:par>
                                <p:cTn id="81" presetID="2" presetClass="entr" presetSubtype="8" fill="hold" grpId="0" nodeType="after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500" fill="hold"/>
                                        <p:tgtEl>
                                          <p:spTgt spid="2"/>
                                        </p:tgtEl>
                                        <p:attrNameLst>
                                          <p:attrName>ppt_x</p:attrName>
                                        </p:attrNameLst>
                                      </p:cBhvr>
                                      <p:tavLst>
                                        <p:tav tm="0">
                                          <p:val>
                                            <p:strVal val="0-#ppt_w/2"/>
                                          </p:val>
                                        </p:tav>
                                        <p:tav tm="100000">
                                          <p:val>
                                            <p:strVal val="#ppt_x"/>
                                          </p:val>
                                        </p:tav>
                                      </p:tavLst>
                                    </p:anim>
                                    <p:anim calcmode="lin" valueType="num">
                                      <p:cBhvr additive="base">
                                        <p:cTn id="84" dur="500" fill="hold"/>
                                        <p:tgtEl>
                                          <p:spTgt spid="2"/>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250"/>
                                  </p:stCondLst>
                                  <p:childTnLst>
                                    <p:set>
                                      <p:cBhvr>
                                        <p:cTn id="86" dur="1" fill="hold">
                                          <p:stCondLst>
                                            <p:cond delay="0"/>
                                          </p:stCondLst>
                                        </p:cTn>
                                        <p:tgtEl>
                                          <p:spTgt spid="10"/>
                                        </p:tgtEl>
                                        <p:attrNameLst>
                                          <p:attrName>style.visibility</p:attrName>
                                        </p:attrNameLst>
                                      </p:cBhvr>
                                      <p:to>
                                        <p:strVal val="visible"/>
                                      </p:to>
                                    </p:set>
                                    <p:anim calcmode="lin" valueType="num">
                                      <p:cBhvr additive="base">
                                        <p:cTn id="87" dur="500" fill="hold"/>
                                        <p:tgtEl>
                                          <p:spTgt spid="10"/>
                                        </p:tgtEl>
                                        <p:attrNameLst>
                                          <p:attrName>ppt_x</p:attrName>
                                        </p:attrNameLst>
                                      </p:cBhvr>
                                      <p:tavLst>
                                        <p:tav tm="0">
                                          <p:val>
                                            <p:strVal val="0-#ppt_w/2"/>
                                          </p:val>
                                        </p:tav>
                                        <p:tav tm="100000">
                                          <p:val>
                                            <p:strVal val="#ppt_x"/>
                                          </p:val>
                                        </p:tav>
                                      </p:tavLst>
                                    </p:anim>
                                    <p:anim calcmode="lin" valueType="num">
                                      <p:cBhvr additive="base">
                                        <p:cTn id="88" dur="500" fill="hold"/>
                                        <p:tgtEl>
                                          <p:spTgt spid="10"/>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50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0-#ppt_w/2"/>
                                          </p:val>
                                        </p:tav>
                                        <p:tav tm="100000">
                                          <p:val>
                                            <p:strVal val="#ppt_x"/>
                                          </p:val>
                                        </p:tav>
                                      </p:tavLst>
                                    </p:anim>
                                    <p:anim calcmode="lin" valueType="num">
                                      <p:cBhvr additive="base">
                                        <p:cTn id="92" dur="500" fill="hold"/>
                                        <p:tgtEl>
                                          <p:spTgt spid="11"/>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75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500" fill="hold"/>
                                        <p:tgtEl>
                                          <p:spTgt spid="12"/>
                                        </p:tgtEl>
                                        <p:attrNameLst>
                                          <p:attrName>ppt_x</p:attrName>
                                        </p:attrNameLst>
                                      </p:cBhvr>
                                      <p:tavLst>
                                        <p:tav tm="0">
                                          <p:val>
                                            <p:strVal val="0-#ppt_w/2"/>
                                          </p:val>
                                        </p:tav>
                                        <p:tav tm="100000">
                                          <p:val>
                                            <p:strVal val="#ppt_x"/>
                                          </p:val>
                                        </p:tav>
                                      </p:tavLst>
                                    </p:anim>
                                    <p:anim calcmode="lin" valueType="num">
                                      <p:cBhvr additive="base">
                                        <p:cTn id="9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2" grpId="0" animBg="1"/>
      <p:bldP spid="10" grpId="0" animBg="1"/>
      <p:bldP spid="11" grpId="0" animBg="1"/>
      <p:bldP spid="12" grpId="0" animBg="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2057400"/>
            <a:ext cx="8077200" cy="4373562"/>
          </a:xfrm>
        </p:spPr>
        <p:txBody>
          <a:bodyPr>
            <a:scene3d>
              <a:camera prst="orthographicFront"/>
              <a:lightRig rig="threePt" dir="t"/>
            </a:scene3d>
            <a:sp3d extrusionH="57150">
              <a:bevelT w="38100" h="38100"/>
            </a:sp3d>
          </a:bodyPr>
          <a:lstStyle/>
          <a:p>
            <a:pPr eaLnBrk="1" hangingPunct="1"/>
            <a:r>
              <a:rPr lang="en-US" alt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For by one Spirit we were all baptized into one body--whether Jews or Greeks, whether slaves or free--and have all been made to drink into one Spirit.               </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Corinthians 12:13 </a:t>
            </a:r>
            <a:r>
              <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005" y="0"/>
            <a:ext cx="10508186" cy="3657600"/>
          </a:xfrm>
          <a:prstGeom prst="rect">
            <a:avLst/>
          </a:prstGeom>
        </p:spPr>
      </p:pic>
      <p:sp>
        <p:nvSpPr>
          <p:cNvPr id="5" name="Rectangle 2"/>
          <p:cNvSpPr txBox="1">
            <a:spLocks noChangeArrowheads="1"/>
          </p:cNvSpPr>
          <p:nvPr/>
        </p:nvSpPr>
        <p:spPr bwMode="auto">
          <a:xfrm>
            <a:off x="3200400" y="2705100"/>
            <a:ext cx="3429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6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one body </a:t>
            </a:r>
          </a:p>
        </p:txBody>
      </p:sp>
      <p:sp>
        <p:nvSpPr>
          <p:cNvPr id="6" name="Rectangle 2"/>
          <p:cNvSpPr txBox="1">
            <a:spLocks noChangeArrowheads="1"/>
          </p:cNvSpPr>
          <p:nvPr/>
        </p:nvSpPr>
        <p:spPr bwMode="auto">
          <a:xfrm>
            <a:off x="2286000" y="2095500"/>
            <a:ext cx="3048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one Spirit</a:t>
            </a:r>
          </a:p>
        </p:txBody>
      </p:sp>
      <p:sp>
        <p:nvSpPr>
          <p:cNvPr id="7" name="Rectangle 2"/>
          <p:cNvSpPr txBox="1">
            <a:spLocks noChangeArrowheads="1"/>
          </p:cNvSpPr>
          <p:nvPr/>
        </p:nvSpPr>
        <p:spPr bwMode="auto">
          <a:xfrm>
            <a:off x="4267200" y="4724400"/>
            <a:ext cx="18669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one</a:t>
            </a:r>
            <a:endPar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Rectangle 2"/>
          <p:cNvSpPr txBox="1">
            <a:spLocks noChangeArrowheads="1"/>
          </p:cNvSpPr>
          <p:nvPr/>
        </p:nvSpPr>
        <p:spPr bwMode="auto">
          <a:xfrm>
            <a:off x="914400" y="4038600"/>
            <a:ext cx="169183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free</a:t>
            </a:r>
            <a:endPar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Rectangle 2"/>
          <p:cNvSpPr txBox="1">
            <a:spLocks noChangeArrowheads="1"/>
          </p:cNvSpPr>
          <p:nvPr/>
        </p:nvSpPr>
        <p:spPr bwMode="auto">
          <a:xfrm>
            <a:off x="1905000" y="4724400"/>
            <a:ext cx="1097666" cy="107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d</a:t>
            </a:r>
            <a:endPar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Rectangle 2"/>
          <p:cNvSpPr txBox="1">
            <a:spLocks noChangeArrowheads="1"/>
          </p:cNvSpPr>
          <p:nvPr/>
        </p:nvSpPr>
        <p:spPr bwMode="auto">
          <a:xfrm>
            <a:off x="3962400" y="4724400"/>
            <a:ext cx="990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5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o</a:t>
            </a:r>
            <a:endPar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2" name="Rectangle 2"/>
          <p:cNvSpPr txBox="1">
            <a:spLocks noChangeArrowheads="1"/>
          </p:cNvSpPr>
          <p:nvPr/>
        </p:nvSpPr>
        <p:spPr bwMode="auto">
          <a:xfrm>
            <a:off x="6629400" y="4038600"/>
            <a:ext cx="1066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rPr>
              <a:t>m</a:t>
            </a:r>
            <a:endPar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1363115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0" presetClass="path" presetSubtype="0" accel="50000" decel="50000" fill="hold" grpId="1" nodeType="withEffect">
                                  <p:stCondLst>
                                    <p:cond delay="0"/>
                                  </p:stCondLst>
                                  <p:childTnLst>
                                    <p:animMotion origin="layout" path="M 0 0 L -0.03663 -0.00162 " pathEditMode="relative" rAng="0" ptsTypes="AA">
                                      <p:cBhvr>
                                        <p:cTn id="34" dur="2000" fill="hold"/>
                                        <p:tgtEl>
                                          <p:spTgt spid="5"/>
                                        </p:tgtEl>
                                        <p:attrNameLst>
                                          <p:attrName>ppt_x</p:attrName>
                                          <p:attrName>ppt_y</p:attrName>
                                        </p:attrNameLst>
                                      </p:cBhvr>
                                      <p:rCtr x="-1840" y="-93"/>
                                    </p:animMotion>
                                  </p:childTnLst>
                                </p:cTn>
                              </p:par>
                              <p:par>
                                <p:cTn id="35" presetID="0" presetClass="path" presetSubtype="0" accel="50000" decel="50000" fill="hold" grpId="1" nodeType="withEffect">
                                  <p:stCondLst>
                                    <p:cond delay="0"/>
                                  </p:stCondLst>
                                  <p:childTnLst>
                                    <p:animMotion origin="layout" path="M 0.00746 5.55112E-17 C 0.03316 5.55112E-17 0.10972 -0.00394 0.16215 5.55112E-17 C 0.21458 0.00394 0.2875 0.00602 0.32205 0.02338 C 0.35659 0.04074 0.36857 0.0787 0.36961 0.1044 C 0.37066 0.13009 0.35573 0.1625 0.32882 0.17731 C 0.30191 0.19213 0.24965 0.19074 0.20833 0.19329 C 0.16701 0.19583 0.10711 0.19306 0.08038 0.19282 " pathEditMode="relative" rAng="0" ptsTypes="aaaaaaa">
                                      <p:cBhvr>
                                        <p:cTn id="36" dur="2000" fill="hold"/>
                                        <p:tgtEl>
                                          <p:spTgt spid="6"/>
                                        </p:tgtEl>
                                        <p:attrNameLst>
                                          <p:attrName>ppt_x</p:attrName>
                                          <p:attrName>ppt_y</p:attrName>
                                        </p:attrNameLst>
                                      </p:cBhvr>
                                      <p:rCtr x="18160" y="9583"/>
                                    </p:animMotion>
                                  </p:childTnLst>
                                </p:cTn>
                              </p:par>
                              <p:par>
                                <p:cTn id="37" presetID="0" presetClass="path" presetSubtype="0" accel="50000" decel="50000" fill="hold" grpId="1" nodeType="withEffect">
                                  <p:stCondLst>
                                    <p:cond delay="0"/>
                                  </p:stCondLst>
                                  <p:childTnLst>
                                    <p:animMotion origin="layout" path="M 1.11022E-16 -4.44444E-6 C -0.00382 0.00764 -0.00764 0.03542 -0.02292 0.04607 C -0.03819 0.05672 -0.07031 0.06412 -0.09201 0.06343 C -0.11372 0.06274 -0.13646 0.05417 -0.1533 0.04121 C -0.17014 0.02825 -0.18698 0.00857 -0.19288 -0.01504 C -0.19878 -0.03865 -0.18958 -0.0824 -0.18872 -0.1 " pathEditMode="relative" rAng="0" ptsTypes="aaaaaa">
                                      <p:cBhvr>
                                        <p:cTn id="38" dur="2000" fill="hold"/>
                                        <p:tgtEl>
                                          <p:spTgt spid="7"/>
                                        </p:tgtEl>
                                        <p:attrNameLst>
                                          <p:attrName>ppt_x</p:attrName>
                                          <p:attrName>ppt_y</p:attrName>
                                        </p:attrNameLst>
                                      </p:cBhvr>
                                      <p:rCtr x="-9948" y="-1806"/>
                                    </p:animMotion>
                                  </p:childTnLst>
                                </p:cTn>
                              </p:par>
                              <p:par>
                                <p:cTn id="39" presetID="0" presetClass="path" presetSubtype="0" accel="50000" decel="50000" fill="hold" grpId="1" nodeType="withEffect">
                                  <p:stCondLst>
                                    <p:cond delay="0"/>
                                  </p:stCondLst>
                                  <p:childTnLst>
                                    <p:animMotion origin="layout" path="M -4.72222E-6 -4.44444E-6 L 0.3033 -0.00277 " pathEditMode="relative" rAng="0" ptsTypes="AA">
                                      <p:cBhvr>
                                        <p:cTn id="40" dur="2000" fill="hold"/>
                                        <p:tgtEl>
                                          <p:spTgt spid="9"/>
                                        </p:tgtEl>
                                        <p:attrNameLst>
                                          <p:attrName>ppt_x</p:attrName>
                                          <p:attrName>ppt_y</p:attrName>
                                        </p:attrNameLst>
                                      </p:cBhvr>
                                      <p:rCtr x="15156" y="-139"/>
                                    </p:animMotion>
                                  </p:childTnLst>
                                </p:cTn>
                              </p:par>
                              <p:par>
                                <p:cTn id="41" presetID="0" presetClass="path" presetSubtype="0" accel="50000" decel="50000" fill="hold" grpId="1" nodeType="withEffect">
                                  <p:stCondLst>
                                    <p:cond delay="0"/>
                                  </p:stCondLst>
                                  <p:childTnLst>
                                    <p:animMotion origin="layout" path="M 8.33333E-7 -1.11111E-6 C 0.02222 -0.0169 0.04462 -0.0338 0.08351 -0.04722 C 0.1224 -0.06065 0.19757 -0.07245 0.23299 -0.08102 C 0.2684 -0.08958 0.28316 -0.09537 0.29635 -0.09907 " pathEditMode="relative" rAng="0" ptsTypes="aaaa">
                                      <p:cBhvr>
                                        <p:cTn id="42" dur="2000" fill="hold"/>
                                        <p:tgtEl>
                                          <p:spTgt spid="10"/>
                                        </p:tgtEl>
                                        <p:attrNameLst>
                                          <p:attrName>ppt_x</p:attrName>
                                          <p:attrName>ppt_y</p:attrName>
                                        </p:attrNameLst>
                                      </p:cBhvr>
                                      <p:rCtr x="14809" y="-4954"/>
                                    </p:animMotion>
                                  </p:childTnLst>
                                </p:cTn>
                              </p:par>
                              <p:par>
                                <p:cTn id="43" presetID="0" presetClass="path" presetSubtype="0" accel="50000" decel="50000" fill="hold" grpId="1" nodeType="withEffect">
                                  <p:stCondLst>
                                    <p:cond delay="0"/>
                                  </p:stCondLst>
                                  <p:childTnLst>
                                    <p:animMotion origin="layout" path="M 0 -4.44444E-6 C 0.01094 -0.00416 0.04948 -0.01666 0.06545 -0.025 C 0.08142 -0.03333 0.08785 -0.03796 0.09549 -0.05046 C 0.10313 -0.06296 0.10833 -0.08958 0.11163 -0.1 " pathEditMode="relative" rAng="0" ptsTypes="aaaa">
                                      <p:cBhvr>
                                        <p:cTn id="44" dur="2000" fill="hold"/>
                                        <p:tgtEl>
                                          <p:spTgt spid="11"/>
                                        </p:tgtEl>
                                        <p:attrNameLst>
                                          <p:attrName>ppt_x</p:attrName>
                                          <p:attrName>ppt_y</p:attrName>
                                        </p:attrNameLst>
                                      </p:cBhvr>
                                      <p:rCtr x="5573" y="-5000"/>
                                    </p:animMotion>
                                  </p:childTnLst>
                                </p:cTn>
                              </p:par>
                              <p:par>
                                <p:cTn id="45" presetID="0" presetClass="path" presetSubtype="0" accel="50000" decel="50000" fill="hold" grpId="1" nodeType="withEffect">
                                  <p:stCondLst>
                                    <p:cond delay="0"/>
                                  </p:stCondLst>
                                  <p:childTnLst>
                                    <p:animMotion origin="layout" path="M -3.33333E-6 -4.44444E-6 L -0.13836 -0.00231 " pathEditMode="relative" rAng="0" ptsTypes="AA">
                                      <p:cBhvr>
                                        <p:cTn id="46" dur="2000" fill="hold"/>
                                        <p:tgtEl>
                                          <p:spTgt spid="12"/>
                                        </p:tgtEl>
                                        <p:attrNameLst>
                                          <p:attrName>ppt_x</p:attrName>
                                          <p:attrName>ppt_y</p:attrName>
                                        </p:attrNameLst>
                                      </p:cBhvr>
                                      <p:rCtr x="-6927" y="-116"/>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6" grpId="0"/>
      <p:bldP spid="6" grpId="1"/>
      <p:bldP spid="7" grpId="0"/>
      <p:bldP spid="7" grpId="1"/>
      <p:bldP spid="9" grpId="0"/>
      <p:bldP spid="9" grpId="1"/>
      <p:bldP spid="10" grpId="0"/>
      <p:bldP spid="10" grpId="1"/>
      <p:bldP spid="11" grpId="0"/>
      <p:bldP spid="11" grpId="1"/>
      <p:bldP spid="12" grpId="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83E2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838200" y="3810000"/>
            <a:ext cx="2057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FF0000"/>
                </a:solidFill>
                <a:latin typeface="Calibri" panose="020F0502020204030204" pitchFamily="34" charset="0"/>
              </a:rPr>
              <a:t>calls on</a:t>
            </a:r>
          </a:p>
        </p:txBody>
      </p:sp>
      <p:sp>
        <p:nvSpPr>
          <p:cNvPr id="2" name="Title 1"/>
          <p:cNvSpPr>
            <a:spLocks noGrp="1"/>
          </p:cNvSpPr>
          <p:nvPr>
            <p:ph type="title"/>
          </p:nvPr>
        </p:nvSpPr>
        <p:spPr>
          <a:xfrm>
            <a:off x="457200" y="1143000"/>
            <a:ext cx="8229600" cy="4419600"/>
          </a:xfrm>
        </p:spPr>
        <p:txBody>
          <a:bodyPr/>
          <a:lstStyle/>
          <a:p>
            <a:r>
              <a:rPr lang="en-US" b="1" kern="1200" spc="50" dirty="0">
                <a:ln w="11430"/>
                <a:solidFill>
                  <a:schemeClr val="accent3">
                    <a:lumMod val="95000"/>
                  </a:schemeClr>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For there is no distinction between Jew and Greek, for the same Lord over all is rich to all who call upon Him. For "whoever calls on the name of the LORD shall be saved." </a:t>
            </a:r>
            <a:r>
              <a:rPr lang="en-US" altLang="en-US" sz="3200" b="1" i="1" kern="1200" spc="50" dirty="0">
                <a:ln w="11430"/>
                <a:solidFill>
                  <a:schemeClr val="accent3">
                    <a:lumMod val="95000"/>
                  </a:schemeClr>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3200" b="1" i="1" kern="1200" spc="50" dirty="0">
                <a:ln w="11430"/>
                <a:solidFill>
                  <a:schemeClr val="accent3">
                    <a:lumMod val="95000"/>
                  </a:schemeClr>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Romans 10:12-13 </a:t>
            </a:r>
          </a:p>
        </p:txBody>
      </p:sp>
      <p:sp>
        <p:nvSpPr>
          <p:cNvPr id="6" name="Title 1"/>
          <p:cNvSpPr txBox="1">
            <a:spLocks/>
          </p:cNvSpPr>
          <p:nvPr/>
        </p:nvSpPr>
        <p:spPr bwMode="auto">
          <a:xfrm>
            <a:off x="1866900" y="2438400"/>
            <a:ext cx="952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6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7" name="Title 1"/>
          <p:cNvSpPr txBox="1">
            <a:spLocks/>
          </p:cNvSpPr>
          <p:nvPr/>
        </p:nvSpPr>
        <p:spPr bwMode="auto">
          <a:xfrm>
            <a:off x="3505200" y="1066800"/>
            <a:ext cx="838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err="1">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i</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8" name="Title 1"/>
          <p:cNvSpPr txBox="1">
            <a:spLocks/>
          </p:cNvSpPr>
          <p:nvPr/>
        </p:nvSpPr>
        <p:spPr bwMode="auto">
          <a:xfrm>
            <a:off x="1752600" y="4419600"/>
            <a:ext cx="1066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b</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9" name="Title 1"/>
          <p:cNvSpPr txBox="1">
            <a:spLocks/>
          </p:cNvSpPr>
          <p:nvPr/>
        </p:nvSpPr>
        <p:spPr bwMode="auto">
          <a:xfrm>
            <a:off x="6019800" y="3733800"/>
            <a:ext cx="838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48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e</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0" name="Title 1"/>
          <p:cNvSpPr txBox="1">
            <a:spLocks/>
          </p:cNvSpPr>
          <p:nvPr/>
        </p:nvSpPr>
        <p:spPr bwMode="auto">
          <a:xfrm>
            <a:off x="1676400" y="1066800"/>
            <a:ext cx="8001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r</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1" name="Title 1"/>
          <p:cNvSpPr txBox="1">
            <a:spLocks/>
          </p:cNvSpPr>
          <p:nvPr/>
        </p:nvSpPr>
        <p:spPr bwMode="auto">
          <a:xfrm>
            <a:off x="6172200" y="1066800"/>
            <a:ext cx="91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t</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2" name="Title 1"/>
          <p:cNvSpPr txBox="1">
            <a:spLocks/>
          </p:cNvSpPr>
          <p:nvPr/>
        </p:nvSpPr>
        <p:spPr bwMode="auto">
          <a:xfrm>
            <a:off x="7391400" y="3124200"/>
            <a:ext cx="76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51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y</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13" name="Rectangle 21">
            <a:extLst>
              <a:ext uri="{FF2B5EF4-FFF2-40B4-BE49-F238E27FC236}">
                <a16:creationId xmlns:a16="http://schemas.microsoft.com/office/drawing/2014/main" id="{7A1F92A6-3875-408B-AA3D-08CE9ADEB736}"/>
              </a:ext>
            </a:extLst>
          </p:cNvPr>
          <p:cNvSpPr>
            <a:spLocks noChangeArrowheads="1"/>
          </p:cNvSpPr>
          <p:nvPr/>
        </p:nvSpPr>
        <p:spPr bwMode="auto">
          <a:xfrm>
            <a:off x="788372" y="4020983"/>
            <a:ext cx="2183428" cy="67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calls on</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9687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0" presetClass="path" presetSubtype="0" accel="50000" decel="50000" fill="hold" grpId="2" nodeType="withEffect">
                                  <p:stCondLst>
                                    <p:cond delay="0"/>
                                  </p:stCondLst>
                                  <p:childTnLst>
                                    <p:animMotion origin="layout" path="M -5.55112E-17 1.11111E-6 L 0.1566 0.04884 " pathEditMode="relative" rAng="0" ptsTypes="AA">
                                      <p:cBhvr>
                                        <p:cTn id="42" dur="2000" fill="hold"/>
                                        <p:tgtEl>
                                          <p:spTgt spid="6"/>
                                        </p:tgtEl>
                                        <p:attrNameLst>
                                          <p:attrName>ppt_x</p:attrName>
                                          <p:attrName>ppt_y</p:attrName>
                                        </p:attrNameLst>
                                      </p:cBhvr>
                                      <p:rCtr x="7830" y="2431"/>
                                    </p:animMotion>
                                  </p:childTnLst>
                                </p:cTn>
                              </p:par>
                              <p:par>
                                <p:cTn id="43" presetID="0" presetClass="path" presetSubtype="0" accel="50000" decel="50000" fill="hold" grpId="2" nodeType="withEffect">
                                  <p:stCondLst>
                                    <p:cond delay="0"/>
                                  </p:stCondLst>
                                  <p:childTnLst>
                                    <p:animMotion origin="layout" path="M 3.33333E-6 -4.44444E-6 L 0.02083 0.24352 " pathEditMode="relative" rAng="0" ptsTypes="AA">
                                      <p:cBhvr>
                                        <p:cTn id="44" dur="2000" fill="hold"/>
                                        <p:tgtEl>
                                          <p:spTgt spid="7"/>
                                        </p:tgtEl>
                                        <p:attrNameLst>
                                          <p:attrName>ppt_x</p:attrName>
                                          <p:attrName>ppt_y</p:attrName>
                                        </p:attrNameLst>
                                      </p:cBhvr>
                                      <p:rCtr x="1042" y="12176"/>
                                    </p:animMotion>
                                  </p:childTnLst>
                                </p:cTn>
                              </p:par>
                              <p:par>
                                <p:cTn id="45" presetID="0" presetClass="path" presetSubtype="0" accel="50000" decel="50000" fill="hold" grpId="2" nodeType="withEffect">
                                  <p:stCondLst>
                                    <p:cond delay="0"/>
                                  </p:stCondLst>
                                  <p:childTnLst>
                                    <p:animMotion origin="layout" path="M 0 -3.33333E-6 C 0.02274 -0.00208 0.04549 -0.00416 0.07465 -0.02199 C 0.10382 -0.03981 0.15104 -0.08102 0.17465 -0.10648 C 0.19826 -0.13194 0.20816 -0.15092 0.21632 -0.17407 C 0.22448 -0.19722 0.22222 -0.23009 0.22378 -0.2449 " pathEditMode="relative" rAng="0" ptsTypes="aaaaa">
                                      <p:cBhvr>
                                        <p:cTn id="46" dur="2000" fill="hold"/>
                                        <p:tgtEl>
                                          <p:spTgt spid="8"/>
                                        </p:tgtEl>
                                        <p:attrNameLst>
                                          <p:attrName>ppt_x</p:attrName>
                                          <p:attrName>ppt_y</p:attrName>
                                        </p:attrNameLst>
                                      </p:cBhvr>
                                      <p:rCtr x="11215" y="-12245"/>
                                    </p:animMotion>
                                  </p:childTnLst>
                                </p:cTn>
                              </p:par>
                              <p:par>
                                <p:cTn id="47" presetID="0" presetClass="path" presetSubtype="0" accel="50000" decel="50000" fill="hold" grpId="2" nodeType="withEffect">
                                  <p:stCondLst>
                                    <p:cond delay="0"/>
                                  </p:stCondLst>
                                  <p:childTnLst>
                                    <p:animMotion origin="layout" path="M 3.33333E-6 -3.33333E-6 C -0.04011 -0.01064 -0.08264 -0.02314 -0.11146 -0.03541 C -0.14028 -0.04768 -0.15712 -0.06088 -0.17275 -0.07338 C -0.18837 -0.08588 -0.19844 -0.09791 -0.20504 -0.11018 C -0.21164 -0.12245 -0.21059 -0.13935 -0.21216 -0.14699 " pathEditMode="relative" rAng="0" ptsTypes="aaaaa">
                                      <p:cBhvr>
                                        <p:cTn id="48" dur="2000" fill="hold"/>
                                        <p:tgtEl>
                                          <p:spTgt spid="9"/>
                                        </p:tgtEl>
                                        <p:attrNameLst>
                                          <p:attrName>ppt_x</p:attrName>
                                          <p:attrName>ppt_y</p:attrName>
                                        </p:attrNameLst>
                                      </p:cBhvr>
                                      <p:rCtr x="-10608" y="-7361"/>
                                    </p:animMotion>
                                  </p:childTnLst>
                                </p:cTn>
                              </p:par>
                              <p:par>
                                <p:cTn id="49" presetID="0" presetClass="path" presetSubtype="0" accel="50000" decel="50000" fill="hold" grpId="2" nodeType="withEffect">
                                  <p:stCondLst>
                                    <p:cond delay="0"/>
                                  </p:stCondLst>
                                  <p:childTnLst>
                                    <p:animMotion origin="layout" path="M -3.33333E-6 -4.44444E-6 C 0.02466 -0.00208 0.04948 -0.00416 0.07726 -4.44444E-6 C 0.10504 0.00417 0.13768 0.00973 0.16719 0.02547 C 0.1967 0.04121 0.23438 0.07061 0.25452 0.09399 C 0.27466 0.11737 0.28108 0.14121 0.2875 0.16621 C 0.29393 0.19121 0.29167 0.22801 0.29271 0.24422 " pathEditMode="relative" rAng="0" ptsTypes="aaaaaa">
                                      <p:cBhvr>
                                        <p:cTn id="50" dur="2000" fill="hold"/>
                                        <p:tgtEl>
                                          <p:spTgt spid="10"/>
                                        </p:tgtEl>
                                        <p:attrNameLst>
                                          <p:attrName>ppt_x</p:attrName>
                                          <p:attrName>ppt_y</p:attrName>
                                        </p:attrNameLst>
                                      </p:cBhvr>
                                      <p:rCtr x="14687" y="11991"/>
                                    </p:animMotion>
                                  </p:childTnLst>
                                </p:cTn>
                              </p:par>
                              <p:par>
                                <p:cTn id="51" presetID="0" presetClass="path" presetSubtype="0" accel="50000" decel="50000" fill="hold" grpId="2" nodeType="withEffect">
                                  <p:stCondLst>
                                    <p:cond delay="0"/>
                                  </p:stCondLst>
                                  <p:childTnLst>
                                    <p:animMotion origin="layout" path="M 1.11022E-16 -4.44444E-6 C -0.0224 0.01783 -0.04479 0.03588 -0.06962 0.06065 C -0.09444 0.08542 -0.13142 0.12408 -0.14931 0.14838 C -0.16719 0.17269 -0.17135 0.18982 -0.17708 0.20579 C -0.18281 0.22176 -0.18229 0.23635 -0.18368 0.24422 " pathEditMode="relative" rAng="0" ptsTypes="aaaaa">
                                      <p:cBhvr>
                                        <p:cTn id="52" dur="2000" fill="hold"/>
                                        <p:tgtEl>
                                          <p:spTgt spid="11"/>
                                        </p:tgtEl>
                                        <p:attrNameLst>
                                          <p:attrName>ppt_x</p:attrName>
                                          <p:attrName>ppt_y</p:attrName>
                                        </p:attrNameLst>
                                      </p:cBhvr>
                                      <p:rCtr x="-9184" y="12199"/>
                                    </p:animMotion>
                                  </p:childTnLst>
                                </p:cTn>
                              </p:par>
                              <p:par>
                                <p:cTn id="53" presetID="0" presetClass="path" presetSubtype="0" accel="50000" decel="50000" fill="hold" grpId="2" nodeType="withEffect">
                                  <p:stCondLst>
                                    <p:cond delay="0"/>
                                  </p:stCondLst>
                                  <p:childTnLst>
                                    <p:animMotion origin="layout" path="M 1.11022E-16 -3.33333E-6 L -0.28299 -0.04953 " pathEditMode="relative" rAng="0" ptsTypes="AA">
                                      <p:cBhvr>
                                        <p:cTn id="54" dur="2000" fill="hold"/>
                                        <p:tgtEl>
                                          <p:spTgt spid="12"/>
                                        </p:tgtEl>
                                        <p:attrNameLst>
                                          <p:attrName>ppt_x</p:attrName>
                                          <p:attrName>ppt_y</p:attrName>
                                        </p:attrNameLst>
                                      </p:cBhvr>
                                      <p:rCtr x="-14149" y="-2477"/>
                                    </p:animMotion>
                                  </p:childTnLst>
                                </p:cTn>
                              </p:par>
                              <p:par>
                                <p:cTn id="55" presetID="10" presetClass="exit" presetSubtype="0" fill="hold" grpId="1" nodeType="withEffect">
                                  <p:stCondLst>
                                    <p:cond delay="0"/>
                                  </p:stCondLst>
                                  <p:childTnLst>
                                    <p:animEffect transition="out" filter="fade">
                                      <p:cBhvr>
                                        <p:cTn id="56" dur="1750"/>
                                        <p:tgtEl>
                                          <p:spTgt spid="2"/>
                                        </p:tgtEl>
                                      </p:cBhvr>
                                    </p:animEffect>
                                    <p:set>
                                      <p:cBhvr>
                                        <p:cTn id="57" dur="1" fill="hold">
                                          <p:stCondLst>
                                            <p:cond delay="1749"/>
                                          </p:stCondLst>
                                        </p:cTn>
                                        <p:tgtEl>
                                          <p:spTgt spid="2"/>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6" grpId="0"/>
      <p:bldP spid="6" grpId="2"/>
      <p:bldP spid="7" grpId="0"/>
      <p:bldP spid="7" grpId="2"/>
      <p:bldP spid="8" grpId="0"/>
      <p:bldP spid="8" grpId="2"/>
      <p:bldP spid="9" grpId="0"/>
      <p:bldP spid="9" grpId="2"/>
      <p:bldP spid="10" grpId="0"/>
      <p:bldP spid="10" grpId="2"/>
      <p:bldP spid="11" grpId="0"/>
      <p:bldP spid="11" grpId="2"/>
      <p:bldP spid="12" grpId="0"/>
      <p:bldP spid="12" grpId="2"/>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926" b="6250"/>
          <a:stretch/>
        </p:blipFill>
        <p:spPr>
          <a:xfrm>
            <a:off x="0" y="0"/>
            <a:ext cx="9144000" cy="6858000"/>
          </a:xfrm>
          <a:prstGeom prst="rect">
            <a:avLst/>
          </a:prstGeom>
        </p:spPr>
      </p:pic>
      <p:sp>
        <p:nvSpPr>
          <p:cNvPr id="3074" name="Rectangle 2"/>
          <p:cNvSpPr>
            <a:spLocks noGrp="1" noChangeArrowheads="1"/>
          </p:cNvSpPr>
          <p:nvPr>
            <p:ph type="title"/>
          </p:nvPr>
        </p:nvSpPr>
        <p:spPr>
          <a:xfrm>
            <a:off x="609600" y="1798638"/>
            <a:ext cx="7924800" cy="3230562"/>
          </a:xfrm>
        </p:spPr>
        <p:txBody>
          <a:bodyPr>
            <a:scene3d>
              <a:camera prst="orthographicFront"/>
              <a:lightRig rig="sunset" dir="t"/>
            </a:scene3d>
            <a:sp3d extrusionH="57150" contourW="12700" prstMaterial="metal">
              <a:bevelT w="38100" h="38100"/>
              <a:contourClr>
                <a:srgbClr val="FFFF00"/>
              </a:contourClr>
            </a:sp3d>
          </a:bodyPr>
          <a:lstStyle/>
          <a:p>
            <a:pPr eaLnBrk="1" hangingPunct="1"/>
            <a:r>
              <a:rPr lang="en-US" altLang="en-US"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So God created man in His own image; in the image of God He created him; male and female He created them. </a:t>
            </a:r>
            <a:r>
              <a:rPr lang="en-US" altLang="en-US" sz="3200" b="1" i="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 Genesis 1:27 </a:t>
            </a:r>
          </a:p>
        </p:txBody>
      </p:sp>
      <p:sp>
        <p:nvSpPr>
          <p:cNvPr id="4" name="Rectangle 2"/>
          <p:cNvSpPr txBox="1">
            <a:spLocks noChangeArrowheads="1"/>
          </p:cNvSpPr>
          <p:nvPr/>
        </p:nvSpPr>
        <p:spPr bwMode="auto">
          <a:xfrm>
            <a:off x="1981200" y="2819400"/>
            <a:ext cx="5257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ood" dir="t"/>
            </a:scene3d>
            <a:sp3d extrusionH="57150" prstMaterial="metal">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800" b="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Spirit of the Lord</a:t>
            </a:r>
            <a:endParaRPr lang="en-US" altLang="en-US" sz="3200" b="1" i="1" kern="1200" spc="50" dirty="0">
              <a:ln w="11430"/>
              <a:gradFill flip="none" rotWithShape="1">
                <a:gsLst>
                  <a:gs pos="0">
                    <a:srgbClr val="000000"/>
                  </a:gs>
                  <a:gs pos="20000">
                    <a:srgbClr val="000040"/>
                  </a:gs>
                  <a:gs pos="39000">
                    <a:srgbClr val="400040"/>
                  </a:gs>
                  <a:gs pos="60000">
                    <a:srgbClr val="8F0040"/>
                  </a:gs>
                  <a:gs pos="78000">
                    <a:srgbClr val="F27300"/>
                  </a:gs>
                  <a:gs pos="88000">
                    <a:srgbClr val="FFBF00"/>
                  </a:gs>
                </a:gsLst>
                <a:lin ang="5400000" scaled="1"/>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5" name="Rectangle 2"/>
          <p:cNvSpPr txBox="1">
            <a:spLocks noChangeArrowheads="1"/>
          </p:cNvSpPr>
          <p:nvPr/>
        </p:nvSpPr>
        <p:spPr bwMode="auto">
          <a:xfrm>
            <a:off x="999858" y="1798638"/>
            <a:ext cx="4943742"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metal">
              <a:bevelT w="38100" h="38100"/>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5000"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God created man</a:t>
            </a:r>
            <a:endParaRPr lang="en-US" altLang="en-US" sz="3200" b="1" i="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6" name="Rectangle 2"/>
          <p:cNvSpPr txBox="1">
            <a:spLocks noChangeArrowheads="1"/>
          </p:cNvSpPr>
          <p:nvPr/>
        </p:nvSpPr>
        <p:spPr bwMode="auto">
          <a:xfrm>
            <a:off x="3505200" y="2484438"/>
            <a:ext cx="4191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metal">
              <a:bevelT w="38100" h="38100"/>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4600"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chemeClr val="bg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b="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rPr>
              <a:t>image of God</a:t>
            </a:r>
            <a:endParaRPr lang="en-US" altLang="en-US" b="1" i="1" kern="1200"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88900">
                  <a:schemeClr val="bg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strVal val="#ppt_w*0.70"/>
                                          </p:val>
                                        </p:tav>
                                        <p:tav tm="100000">
                                          <p:val>
                                            <p:strVal val="#ppt_w"/>
                                          </p:val>
                                        </p:tav>
                                      </p:tavLst>
                                    </p:anim>
                                    <p:anim calcmode="lin" valueType="num">
                                      <p:cBhvr>
                                        <p:cTn id="19" dur="1000" fill="hold"/>
                                        <p:tgtEl>
                                          <p:spTgt spid="3074"/>
                                        </p:tgtEl>
                                        <p:attrNameLst>
                                          <p:attrName>ppt_h</p:attrName>
                                        </p:attrNameLst>
                                      </p:cBhvr>
                                      <p:tavLst>
                                        <p:tav tm="0">
                                          <p:val>
                                            <p:strVal val="#ppt_h"/>
                                          </p:val>
                                        </p:tav>
                                        <p:tav tm="100000">
                                          <p:val>
                                            <p:strVal val="#ppt_h"/>
                                          </p:val>
                                        </p:tav>
                                      </p:tavLst>
                                    </p:anim>
                                    <p:animEffect transition="in" filter="fade">
                                      <p:cBhvr>
                                        <p:cTn id="20" dur="1000"/>
                                        <p:tgtEl>
                                          <p:spTgt spid="3074"/>
                                        </p:tgtEl>
                                      </p:cBhvr>
                                    </p:animEffect>
                                  </p:childTnLst>
                                </p:cTn>
                              </p:par>
                              <p:par>
                                <p:cTn id="21" presetID="10" presetClass="exit" presetSubtype="0" fill="hold" grpId="2" nodeType="withEffect">
                                  <p:stCondLst>
                                    <p:cond delay="0"/>
                                  </p:stCondLst>
                                  <p:childTnLst>
                                    <p:animEffect transition="out" filter="fade">
                                      <p:cBhvr>
                                        <p:cTn id="22" dur="750"/>
                                        <p:tgtEl>
                                          <p:spTgt spid="4"/>
                                        </p:tgtEl>
                                      </p:cBhvr>
                                    </p:animEffect>
                                    <p:set>
                                      <p:cBhvr>
                                        <p:cTn id="23" dur="1" fill="hold">
                                          <p:stCondLst>
                                            <p:cond delay="749"/>
                                          </p:stCondLst>
                                        </p:cTn>
                                        <p:tgtEl>
                                          <p:spTgt spid="4"/>
                                        </p:tgtEl>
                                        <p:attrNameLst>
                                          <p:attrName>style.visibility</p:attrName>
                                        </p:attrNameLst>
                                      </p:cBhvr>
                                      <p:to>
                                        <p:strVal val="hidden"/>
                                      </p:to>
                                    </p:set>
                                  </p:childTnLst>
                                </p:cTn>
                              </p:par>
                            </p:childTnLst>
                          </p:cTn>
                        </p:par>
                        <p:par>
                          <p:cTn id="24" fill="hold">
                            <p:stCondLst>
                              <p:cond delay="1000"/>
                            </p:stCondLst>
                            <p:childTnLst>
                              <p:par>
                                <p:cTn id="25" presetID="10" presetClass="exit" presetSubtype="0" fill="hold" grpId="1" nodeType="after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childTnLst>
                                </p:cTn>
                              </p:par>
                              <p:par>
                                <p:cTn id="33" presetID="0" presetClass="path" presetSubtype="0" accel="50000" decel="50000" fill="hold" grpId="2" nodeType="withEffect">
                                  <p:stCondLst>
                                    <p:cond delay="0"/>
                                  </p:stCondLst>
                                  <p:childTnLst>
                                    <p:animMotion origin="layout" path="M 0 4.81481E-6 L -0.26389 -0.14862 " pathEditMode="relative" rAng="0" ptsTypes="AA">
                                      <p:cBhvr>
                                        <p:cTn id="34" dur="2000" fill="hold"/>
                                        <p:tgtEl>
                                          <p:spTgt spid="6"/>
                                        </p:tgtEl>
                                        <p:attrNameLst>
                                          <p:attrName>ppt_x</p:attrName>
                                          <p:attrName>ppt_y</p:attrName>
                                        </p:attrNameLst>
                                      </p:cBhvr>
                                      <p:rCtr x="-13194" y="-7431"/>
                                    </p:animMotion>
                                  </p:childTnLst>
                                </p:cTn>
                              </p:par>
                              <p:par>
                                <p:cTn id="35" presetID="10" presetClass="exit" presetSubtype="0" fill="hold" grpId="1" nodeType="withEffect">
                                  <p:stCondLst>
                                    <p:cond delay="0"/>
                                  </p:stCondLst>
                                  <p:childTnLst>
                                    <p:animEffect transition="out" filter="fade">
                                      <p:cBhvr>
                                        <p:cTn id="36" dur="1750"/>
                                        <p:tgtEl>
                                          <p:spTgt spid="3074"/>
                                        </p:tgtEl>
                                      </p:cBhvr>
                                    </p:animEffect>
                                    <p:set>
                                      <p:cBhvr>
                                        <p:cTn id="37"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6" grpId="0"/>
      <p:bldP spid="6" grpId="2"/>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83E2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05A86-8F3B-4A24-B6DA-2DD9888A9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3" name="Picture 1">
            <a:extLst>
              <a:ext uri="{FF2B5EF4-FFF2-40B4-BE49-F238E27FC236}">
                <a16:creationId xmlns:a16="http://schemas.microsoft.com/office/drawing/2014/main" id="{D1E3DA63-D0E5-4AA5-8023-AA9A6E2CA05A}"/>
              </a:ext>
            </a:extLst>
          </p:cNvPr>
          <p:cNvPicPr>
            <a:picLocks noChangeAspect="1"/>
          </p:cNvPicPr>
          <p:nvPr/>
        </p:nvPicPr>
        <p:blipFill rotWithShape="1">
          <a:blip r:embed="rId4">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pic>
        <p:nvPicPr>
          <p:cNvPr id="4" name="Picture 1">
            <a:extLst>
              <a:ext uri="{FF2B5EF4-FFF2-40B4-BE49-F238E27FC236}">
                <a16:creationId xmlns:a16="http://schemas.microsoft.com/office/drawing/2014/main" id="{54FB47DB-5D11-4AAD-8EE0-13051F964C8F}"/>
              </a:ext>
            </a:extLst>
          </p:cNvPr>
          <p:cNvPicPr>
            <a:picLocks noChangeAspect="1"/>
          </p:cNvPicPr>
          <p:nvPr/>
        </p:nvPicPr>
        <p:blipFill rotWithShape="1">
          <a:blip r:embed="rId5">
            <a:extLst>
              <a:ext uri="{28A0092B-C50C-407E-A947-70E740481C1C}">
                <a14:useLocalDpi xmlns:a14="http://schemas.microsoft.com/office/drawing/2010/main" val="0"/>
              </a:ext>
            </a:extLst>
          </a:blip>
          <a:srcRect l="6795" r="4705"/>
          <a:stretch/>
        </p:blipFill>
        <p:spPr>
          <a:xfrm>
            <a:off x="1" y="0"/>
            <a:ext cx="9144000" cy="6858000"/>
          </a:xfrm>
          <a:prstGeom prst="rect">
            <a:avLst/>
          </a:prstGeom>
        </p:spPr>
      </p:pic>
      <p:pic>
        <p:nvPicPr>
          <p:cNvPr id="5" name="Picture 2">
            <a:extLst>
              <a:ext uri="{FF2B5EF4-FFF2-40B4-BE49-F238E27FC236}">
                <a16:creationId xmlns:a16="http://schemas.microsoft.com/office/drawing/2014/main" id="{66BC8539-D4D7-41F2-9C83-32D7108A6068}"/>
              </a:ext>
            </a:extLst>
          </p:cNvPr>
          <p:cNvPicPr>
            <a:picLocks noChangeAspect="1"/>
          </p:cNvPicPr>
          <p:nvPr/>
        </p:nvPicPr>
        <p:blipFill rotWithShape="1">
          <a:blip r:embed="rId6">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pic>
        <p:nvPicPr>
          <p:cNvPr id="6" name="Picture 1">
            <a:extLst>
              <a:ext uri="{FF2B5EF4-FFF2-40B4-BE49-F238E27FC236}">
                <a16:creationId xmlns:a16="http://schemas.microsoft.com/office/drawing/2014/main" id="{BA326E53-50E2-4967-8D63-166C94C453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64AF9F4E-67A7-4D07-A8CF-60B15859EF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9600"/>
            <a:ext cx="9144000" cy="5715000"/>
          </a:xfrm>
          <a:prstGeom prst="rect">
            <a:avLst/>
          </a:prstGeom>
        </p:spPr>
      </p:pic>
      <p:pic>
        <p:nvPicPr>
          <p:cNvPr id="8" name="Picture 3">
            <a:extLst>
              <a:ext uri="{FF2B5EF4-FFF2-40B4-BE49-F238E27FC236}">
                <a16:creationId xmlns:a16="http://schemas.microsoft.com/office/drawing/2014/main" id="{8018C081-A5CB-4B95-8CF4-43A2E9D1F5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DFA474A8-B725-4C24-A6B4-2BE6085A36B6}"/>
              </a:ext>
            </a:extLst>
          </p:cNvPr>
          <p:cNvPicPr>
            <a:picLocks noChangeAspect="1"/>
          </p:cNvPicPr>
          <p:nvPr/>
        </p:nvPicPr>
        <p:blipFill rotWithShape="1">
          <a:blip r:embed="rId10">
            <a:extLst>
              <a:ext uri="{28A0092B-C50C-407E-A947-70E740481C1C}">
                <a14:useLocalDpi xmlns:a14="http://schemas.microsoft.com/office/drawing/2010/main" val="0"/>
              </a:ext>
            </a:extLst>
          </a:blip>
          <a:srcRect t="18781" r="1639" b="11774"/>
          <a:stretch/>
        </p:blipFill>
        <p:spPr>
          <a:xfrm>
            <a:off x="0" y="0"/>
            <a:ext cx="9144000" cy="6858000"/>
          </a:xfrm>
          <a:prstGeom prst="rect">
            <a:avLst/>
          </a:prstGeom>
        </p:spPr>
      </p:pic>
      <p:pic>
        <p:nvPicPr>
          <p:cNvPr id="10" name="Picture 1">
            <a:extLst>
              <a:ext uri="{FF2B5EF4-FFF2-40B4-BE49-F238E27FC236}">
                <a16:creationId xmlns:a16="http://schemas.microsoft.com/office/drawing/2014/main" id="{2C679C50-77A0-488C-86C3-F9E005525F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72" y="0"/>
            <a:ext cx="9165772" cy="6886721"/>
          </a:xfrm>
          <a:prstGeom prst="rect">
            <a:avLst/>
          </a:prstGeom>
        </p:spPr>
      </p:pic>
      <p:pic>
        <p:nvPicPr>
          <p:cNvPr id="11" name="Picture 1">
            <a:extLst>
              <a:ext uri="{FF2B5EF4-FFF2-40B4-BE49-F238E27FC236}">
                <a16:creationId xmlns:a16="http://schemas.microsoft.com/office/drawing/2014/main" id="{22A0F8E7-59FB-4216-A107-1247B9ECF3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669" b="15065"/>
          <a:stretch/>
        </p:blipFill>
        <p:spPr>
          <a:xfrm>
            <a:off x="0" y="0"/>
            <a:ext cx="9144000" cy="6858000"/>
          </a:xfrm>
          <a:prstGeom prst="rect">
            <a:avLst/>
          </a:prstGeom>
        </p:spPr>
      </p:pic>
      <p:pic>
        <p:nvPicPr>
          <p:cNvPr id="12" name="Picture 1">
            <a:extLst>
              <a:ext uri="{FF2B5EF4-FFF2-40B4-BE49-F238E27FC236}">
                <a16:creationId xmlns:a16="http://schemas.microsoft.com/office/drawing/2014/main" id="{5DDE0116-37CD-4D81-9172-531082B501E5}"/>
              </a:ext>
            </a:extLst>
          </p:cNvPr>
          <p:cNvPicPr>
            <a:picLocks noChangeAspect="1"/>
          </p:cNvPicPr>
          <p:nvPr/>
        </p:nvPicPr>
        <p:blipFill rotWithShape="1">
          <a:blip r:embed="rId13">
            <a:extLst>
              <a:ext uri="{28A0092B-C50C-407E-A947-70E740481C1C}">
                <a14:useLocalDpi xmlns:a14="http://schemas.microsoft.com/office/drawing/2010/main" val="0"/>
              </a:ext>
            </a:extLst>
          </a:blip>
          <a:srcRect b="1099"/>
          <a:stretch/>
        </p:blipFill>
        <p:spPr>
          <a:xfrm>
            <a:off x="-1" y="0"/>
            <a:ext cx="9144001" cy="6858000"/>
          </a:xfrm>
          <a:prstGeom prst="rect">
            <a:avLst/>
          </a:prstGeom>
        </p:spPr>
      </p:pic>
      <p:pic>
        <p:nvPicPr>
          <p:cNvPr id="13" name="Picture 1">
            <a:extLst>
              <a:ext uri="{FF2B5EF4-FFF2-40B4-BE49-F238E27FC236}">
                <a16:creationId xmlns:a16="http://schemas.microsoft.com/office/drawing/2014/main" id="{244BE301-DDAF-49E6-B32A-5ACE61732B79}"/>
              </a:ext>
            </a:extLst>
          </p:cNvPr>
          <p:cNvPicPr>
            <a:picLocks noChangeAspect="1"/>
          </p:cNvPicPr>
          <p:nvPr/>
        </p:nvPicPr>
        <p:blipFill rotWithShape="1">
          <a:blip r:embed="rId14">
            <a:extLst>
              <a:ext uri="{28A0092B-C50C-407E-A947-70E740481C1C}">
                <a14:useLocalDpi xmlns:a14="http://schemas.microsoft.com/office/drawing/2010/main" val="0"/>
              </a:ext>
            </a:extLst>
          </a:blip>
          <a:srcRect b="3226"/>
          <a:stretch/>
        </p:blipFill>
        <p:spPr>
          <a:xfrm>
            <a:off x="0" y="0"/>
            <a:ext cx="9176657" cy="6858001"/>
          </a:xfrm>
          <a:prstGeom prst="rect">
            <a:avLst/>
          </a:prstGeom>
        </p:spPr>
      </p:pic>
      <p:pic>
        <p:nvPicPr>
          <p:cNvPr id="14" name="Picture 3">
            <a:extLst>
              <a:ext uri="{FF2B5EF4-FFF2-40B4-BE49-F238E27FC236}">
                <a16:creationId xmlns:a16="http://schemas.microsoft.com/office/drawing/2014/main" id="{B9D37D6D-2CAE-4B98-9F0C-8AD1AB6D228E}"/>
              </a:ext>
            </a:extLst>
          </p:cNvPr>
          <p:cNvPicPr>
            <a:picLocks noChangeAspect="1"/>
          </p:cNvPicPr>
          <p:nvPr/>
        </p:nvPicPr>
        <p:blipFill rotWithShape="1">
          <a:blip r:embed="rId15">
            <a:extLst>
              <a:ext uri="{28A0092B-C50C-407E-A947-70E740481C1C}">
                <a14:useLocalDpi xmlns:a14="http://schemas.microsoft.com/office/drawing/2010/main" val="0"/>
              </a:ext>
            </a:extLst>
          </a:blip>
          <a:srcRect r="4000"/>
          <a:stretch/>
        </p:blipFill>
        <p:spPr>
          <a:xfrm>
            <a:off x="0" y="0"/>
            <a:ext cx="9144000" cy="6858000"/>
          </a:xfrm>
          <a:prstGeom prst="rect">
            <a:avLst/>
          </a:prstGeom>
        </p:spPr>
      </p:pic>
      <p:pic>
        <p:nvPicPr>
          <p:cNvPr id="15" name="Picture 2">
            <a:extLst>
              <a:ext uri="{FF2B5EF4-FFF2-40B4-BE49-F238E27FC236}">
                <a16:creationId xmlns:a16="http://schemas.microsoft.com/office/drawing/2014/main" id="{9C3B4243-9F93-4252-9B23-708B253A4523}"/>
              </a:ext>
            </a:extLst>
          </p:cNvPr>
          <p:cNvPicPr>
            <a:picLocks noChangeAspect="1"/>
          </p:cNvPicPr>
          <p:nvPr/>
        </p:nvPicPr>
        <p:blipFill rotWithShape="1">
          <a:blip r:embed="rId16">
            <a:extLst>
              <a:ext uri="{28A0092B-C50C-407E-A947-70E740481C1C}">
                <a14:useLocalDpi xmlns:a14="http://schemas.microsoft.com/office/drawing/2010/main" val="0"/>
              </a:ext>
            </a:extLst>
          </a:blip>
          <a:srcRect l="17732" r="6078"/>
          <a:stretch/>
        </p:blipFill>
        <p:spPr>
          <a:xfrm>
            <a:off x="0" y="0"/>
            <a:ext cx="9144000" cy="6858000"/>
          </a:xfrm>
          <a:prstGeom prst="rect">
            <a:avLst/>
          </a:prstGeom>
        </p:spPr>
      </p:pic>
      <p:pic>
        <p:nvPicPr>
          <p:cNvPr id="16" name="Picture 2">
            <a:extLst>
              <a:ext uri="{FF2B5EF4-FFF2-40B4-BE49-F238E27FC236}">
                <a16:creationId xmlns:a16="http://schemas.microsoft.com/office/drawing/2014/main" id="{946B5916-ACA3-40BE-BB75-0E9A9D5BF3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20" name="Picture 2">
            <a:extLst>
              <a:ext uri="{FF2B5EF4-FFF2-40B4-BE49-F238E27FC236}">
                <a16:creationId xmlns:a16="http://schemas.microsoft.com/office/drawing/2014/main" id="{1FC42AB1-6E60-4C05-857F-3D2089FEC6B2}"/>
              </a:ext>
            </a:extLst>
          </p:cNvPr>
          <p:cNvPicPr>
            <a:picLocks noChangeAspect="1"/>
          </p:cNvPicPr>
          <p:nvPr/>
        </p:nvPicPr>
        <p:blipFill rotWithShape="1">
          <a:blip r:embed="rId18">
            <a:extLst>
              <a:ext uri="{BEBA8EAE-BF5A-486C-A8C5-ECC9F3942E4B}">
                <a14:imgProps xmlns:a14="http://schemas.microsoft.com/office/drawing/2010/main">
                  <a14:imgLayer r:embed="rId19">
                    <a14:imgEffect>
                      <a14:artisticGlowEdges/>
                    </a14:imgEffect>
                  </a14:imgLayer>
                </a14:imgProps>
              </a:ext>
              <a:ext uri="{28A0092B-C50C-407E-A947-70E740481C1C}">
                <a14:useLocalDpi xmlns:a14="http://schemas.microsoft.com/office/drawing/2010/main" val="0"/>
              </a:ext>
            </a:extLst>
          </a:blip>
          <a:srcRect l="12857" r="9817" b="31111"/>
          <a:stretch/>
        </p:blipFill>
        <p:spPr>
          <a:xfrm>
            <a:off x="0" y="114300"/>
            <a:ext cx="9144000" cy="5040920"/>
          </a:xfrm>
          <a:prstGeom prst="rect">
            <a:avLst/>
          </a:prstGeom>
        </p:spPr>
      </p:pic>
      <p:pic>
        <p:nvPicPr>
          <p:cNvPr id="18" name="Picture 2">
            <a:extLst>
              <a:ext uri="{FF2B5EF4-FFF2-40B4-BE49-F238E27FC236}">
                <a16:creationId xmlns:a16="http://schemas.microsoft.com/office/drawing/2014/main" id="{17EB2AC4-DB9F-42FF-9C4F-9A7642F405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49757A29-60B2-4F69-B132-6C71AAD779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itle 1">
            <a:extLst>
              <a:ext uri="{FF2B5EF4-FFF2-40B4-BE49-F238E27FC236}">
                <a16:creationId xmlns:a16="http://schemas.microsoft.com/office/drawing/2014/main" id="{C5887713-4189-49FF-99B4-B6B5FEFF2708}"/>
              </a:ext>
            </a:extLst>
          </p:cNvPr>
          <p:cNvSpPr txBox="1">
            <a:spLocks/>
          </p:cNvSpPr>
          <p:nvPr/>
        </p:nvSpPr>
        <p:spPr>
          <a:xfrm>
            <a:off x="1305769" y="1506467"/>
            <a:ext cx="7315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5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5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2" name="Title 1">
            <a:extLst>
              <a:ext uri="{FF2B5EF4-FFF2-40B4-BE49-F238E27FC236}">
                <a16:creationId xmlns:a16="http://schemas.microsoft.com/office/drawing/2014/main" id="{368577DE-FF0E-4ADD-9088-B8791794621B}"/>
              </a:ext>
            </a:extLst>
          </p:cNvPr>
          <p:cNvSpPr txBox="1">
            <a:spLocks/>
          </p:cNvSpPr>
          <p:nvPr/>
        </p:nvSpPr>
        <p:spPr>
          <a:xfrm>
            <a:off x="3048000" y="849442"/>
            <a:ext cx="2246026" cy="11317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attain</a:t>
            </a:r>
          </a:p>
        </p:txBody>
      </p:sp>
      <p:sp>
        <p:nvSpPr>
          <p:cNvPr id="23" name="Title 1">
            <a:extLst>
              <a:ext uri="{FF2B5EF4-FFF2-40B4-BE49-F238E27FC236}">
                <a16:creationId xmlns:a16="http://schemas.microsoft.com/office/drawing/2014/main" id="{8F2343BA-2FB2-476E-A002-88BB75FDE41A}"/>
              </a:ext>
            </a:extLst>
          </p:cNvPr>
          <p:cNvSpPr txBox="1">
            <a:spLocks/>
          </p:cNvSpPr>
          <p:nvPr/>
        </p:nvSpPr>
        <p:spPr>
          <a:xfrm>
            <a:off x="5779008" y="3548436"/>
            <a:ext cx="2243228" cy="1126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3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equal</a:t>
            </a:r>
          </a:p>
        </p:txBody>
      </p:sp>
      <p:sp>
        <p:nvSpPr>
          <p:cNvPr id="24" name="Title 1">
            <a:extLst>
              <a:ext uri="{FF2B5EF4-FFF2-40B4-BE49-F238E27FC236}">
                <a16:creationId xmlns:a16="http://schemas.microsoft.com/office/drawing/2014/main" id="{4C0C12E8-A51E-4CA8-9ECF-D4505A97A231}"/>
              </a:ext>
            </a:extLst>
          </p:cNvPr>
          <p:cNvSpPr>
            <a:spLocks noGrp="1"/>
          </p:cNvSpPr>
          <p:nvPr>
            <p:ph type="title"/>
          </p:nvPr>
        </p:nvSpPr>
        <p:spPr>
          <a:xfrm>
            <a:off x="457200" y="274638"/>
            <a:ext cx="8229600" cy="6202362"/>
          </a:xfrm>
        </p:spPr>
        <p:txBody>
          <a:body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"But those who are counted worthy to attain that age, and the resurrection from the dead, neither marry nor are given in marriage; nor can they die anymore, for they are equal to the angels and are sons of God, being sons of the resurrection."  </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Luke 20:35-36</a:t>
            </a:r>
            <a:r>
              <a:rPr lang="en-US" sz="40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25" name="Title 1">
            <a:extLst>
              <a:ext uri="{FF2B5EF4-FFF2-40B4-BE49-F238E27FC236}">
                <a16:creationId xmlns:a16="http://schemas.microsoft.com/office/drawing/2014/main" id="{A60EF145-FEA2-4AFB-84B5-99E8F53ACF5F}"/>
              </a:ext>
            </a:extLst>
          </p:cNvPr>
          <p:cNvSpPr txBox="1">
            <a:spLocks/>
          </p:cNvSpPr>
          <p:nvPr/>
        </p:nvSpPr>
        <p:spPr bwMode="auto">
          <a:xfrm>
            <a:off x="3240911" y="2743200"/>
            <a:ext cx="277888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rPr>
              <a:t>Liberty</a:t>
            </a:r>
            <a:endParaRPr lang="en-US" sz="3200" b="1" i="1" kern="1200"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26" name="Rectangle 2">
            <a:extLst>
              <a:ext uri="{FF2B5EF4-FFF2-40B4-BE49-F238E27FC236}">
                <a16:creationId xmlns:a16="http://schemas.microsoft.com/office/drawing/2014/main" id="{19A4FE9F-C40B-4E5D-817B-43D7F4AF7191}"/>
              </a:ext>
            </a:extLst>
          </p:cNvPr>
          <p:cNvSpPr txBox="1">
            <a:spLocks noChangeArrowheads="1"/>
          </p:cNvSpPr>
          <p:nvPr/>
        </p:nvSpPr>
        <p:spPr bwMode="auto">
          <a:xfrm>
            <a:off x="3238052" y="1012883"/>
            <a:ext cx="1857823" cy="74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attain</a:t>
            </a:r>
            <a:endParaRPr kumimoji="0" lang="en-US" altLang="en-US" sz="45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6">
            <a:extLst>
              <a:ext uri="{FF2B5EF4-FFF2-40B4-BE49-F238E27FC236}">
                <a16:creationId xmlns:a16="http://schemas.microsoft.com/office/drawing/2014/main" id="{7BEDAED2-B8C9-4663-B600-054E5541787D}"/>
              </a:ext>
            </a:extLst>
          </p:cNvPr>
          <p:cNvSpPr>
            <a:spLocks noChangeArrowheads="1"/>
          </p:cNvSpPr>
          <p:nvPr/>
        </p:nvSpPr>
        <p:spPr bwMode="auto">
          <a:xfrm>
            <a:off x="1323189" y="1688306"/>
            <a:ext cx="7285029" cy="75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resurrection</a:t>
            </a:r>
            <a:r>
              <a:rPr kumimoji="0" lang="en-US" sz="4500" b="1" i="0" u="none" strike="noStrike" kern="1200" cap="none" spc="0" normalizeH="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 from the dead</a:t>
            </a:r>
            <a:endParaRPr kumimoji="0" lang="en-US" sz="45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28" name="Rectangle 2">
            <a:extLst>
              <a:ext uri="{FF2B5EF4-FFF2-40B4-BE49-F238E27FC236}">
                <a16:creationId xmlns:a16="http://schemas.microsoft.com/office/drawing/2014/main" id="{540BAADA-9A9C-4AFC-9775-DD1130864C0E}"/>
              </a:ext>
            </a:extLst>
          </p:cNvPr>
          <p:cNvSpPr txBox="1">
            <a:spLocks noChangeArrowheads="1"/>
          </p:cNvSpPr>
          <p:nvPr/>
        </p:nvSpPr>
        <p:spPr bwMode="auto">
          <a:xfrm>
            <a:off x="1536095" y="4342190"/>
            <a:ext cx="1987033" cy="8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50" normalizeH="0" baseline="0" noProof="0" dirty="0">
                <a:ln w="11430"/>
                <a:solidFill>
                  <a:srgbClr val="FFC000"/>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angels</a:t>
            </a:r>
          </a:p>
        </p:txBody>
      </p:sp>
      <p:sp>
        <p:nvSpPr>
          <p:cNvPr id="29" name="Rectangle 2">
            <a:extLst>
              <a:ext uri="{FF2B5EF4-FFF2-40B4-BE49-F238E27FC236}">
                <a16:creationId xmlns:a16="http://schemas.microsoft.com/office/drawing/2014/main" id="{6C7EDB49-E0CC-4CE7-B0A4-921645DB30DD}"/>
              </a:ext>
            </a:extLst>
          </p:cNvPr>
          <p:cNvSpPr txBox="1">
            <a:spLocks noChangeArrowheads="1"/>
          </p:cNvSpPr>
          <p:nvPr/>
        </p:nvSpPr>
        <p:spPr bwMode="auto">
          <a:xfrm>
            <a:off x="4975412" y="4330515"/>
            <a:ext cx="3558988" cy="83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50" normalizeH="0" baseline="0" noProof="0" dirty="0">
                <a:ln w="11430"/>
                <a:solidFill>
                  <a:srgbClr val="FFC000"/>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sons of </a:t>
            </a:r>
            <a:r>
              <a:rPr kumimoji="0" lang="en-US" altLang="en-US" b="1" i="0" u="none" strike="noStrike" kern="1200" cap="none" spc="50" normalizeH="0" baseline="0" noProof="0" dirty="0">
                <a:ln w="11430"/>
                <a:solidFill>
                  <a:schemeClr val="bg1"/>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God</a:t>
            </a:r>
          </a:p>
        </p:txBody>
      </p:sp>
      <p:sp>
        <p:nvSpPr>
          <p:cNvPr id="30" name="Rectangle 2">
            <a:extLst>
              <a:ext uri="{FF2B5EF4-FFF2-40B4-BE49-F238E27FC236}">
                <a16:creationId xmlns:a16="http://schemas.microsoft.com/office/drawing/2014/main" id="{D5805A48-A149-434C-BFAC-BBACCBC24A47}"/>
              </a:ext>
            </a:extLst>
          </p:cNvPr>
          <p:cNvSpPr txBox="1">
            <a:spLocks noChangeArrowheads="1"/>
          </p:cNvSpPr>
          <p:nvPr/>
        </p:nvSpPr>
        <p:spPr bwMode="auto">
          <a:xfrm>
            <a:off x="1930399" y="5017616"/>
            <a:ext cx="6320971" cy="81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50" normalizeH="0" baseline="0" noProof="0" dirty="0">
                <a:ln w="11430"/>
                <a:solidFill>
                  <a:srgbClr val="FFC000"/>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sons of the resurrection</a:t>
            </a:r>
          </a:p>
        </p:txBody>
      </p:sp>
      <p:pic>
        <p:nvPicPr>
          <p:cNvPr id="31" name="SpotlightShape1_rendered">
            <a:extLst>
              <a:ext uri="{FF2B5EF4-FFF2-40B4-BE49-F238E27FC236}">
                <a16:creationId xmlns:a16="http://schemas.microsoft.com/office/drawing/2014/main" id="{45970557-544D-432F-8769-880DC1B661A0}"/>
              </a:ext>
            </a:extLst>
          </p:cNvPr>
          <p:cNvPicPr>
            <a:picLocks/>
          </p:cNvPicPr>
          <p:nvPr/>
        </p:nvPicPr>
        <p:blipFill>
          <a:blip r:embed="rId22">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32" name="Rectangle 2">
            <a:extLst>
              <a:ext uri="{FF2B5EF4-FFF2-40B4-BE49-F238E27FC236}">
                <a16:creationId xmlns:a16="http://schemas.microsoft.com/office/drawing/2014/main" id="{249970C3-2971-4AFD-90FF-FE98C575F7D9}"/>
              </a:ext>
            </a:extLst>
          </p:cNvPr>
          <p:cNvSpPr txBox="1">
            <a:spLocks noChangeArrowheads="1"/>
          </p:cNvSpPr>
          <p:nvPr/>
        </p:nvSpPr>
        <p:spPr bwMode="auto">
          <a:xfrm>
            <a:off x="6038661" y="3667126"/>
            <a:ext cx="1736120" cy="81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254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1200" cap="none" spc="50" normalizeH="0" baseline="0" noProof="0" dirty="0">
                <a:ln w="11430"/>
                <a:solidFill>
                  <a:srgbClr val="9966FF"/>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cs typeface="Calibri" panose="020F0502020204030204" pitchFamily="34" charset="0"/>
              </a:rPr>
              <a:t>equal</a:t>
            </a:r>
          </a:p>
        </p:txBody>
      </p:sp>
      <p:sp>
        <p:nvSpPr>
          <p:cNvPr id="35" name="Title 1">
            <a:extLst>
              <a:ext uri="{FF2B5EF4-FFF2-40B4-BE49-F238E27FC236}">
                <a16:creationId xmlns:a16="http://schemas.microsoft.com/office/drawing/2014/main" id="{9C4AE9AB-81D1-4D4F-8E96-49A300742E38}"/>
              </a:ext>
            </a:extLst>
          </p:cNvPr>
          <p:cNvSpPr txBox="1">
            <a:spLocks/>
          </p:cNvSpPr>
          <p:nvPr/>
        </p:nvSpPr>
        <p:spPr bwMode="auto">
          <a:xfrm>
            <a:off x="3434020" y="2695375"/>
            <a:ext cx="2332454" cy="141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counted worthy</a:t>
            </a:r>
            <a:endPar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33" name="Title 1">
            <a:extLst>
              <a:ext uri="{FF2B5EF4-FFF2-40B4-BE49-F238E27FC236}">
                <a16:creationId xmlns:a16="http://schemas.microsoft.com/office/drawing/2014/main" id="{C415F214-6756-4361-86FA-517CC348E725}"/>
              </a:ext>
            </a:extLst>
          </p:cNvPr>
          <p:cNvSpPr txBox="1">
            <a:spLocks/>
          </p:cNvSpPr>
          <p:nvPr/>
        </p:nvSpPr>
        <p:spPr bwMode="auto">
          <a:xfrm>
            <a:off x="5774726" y="219856"/>
            <a:ext cx="2332454" cy="10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counted</a:t>
            </a:r>
            <a:endPar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
        <p:nvSpPr>
          <p:cNvPr id="34" name="Title 1">
            <a:extLst>
              <a:ext uri="{FF2B5EF4-FFF2-40B4-BE49-F238E27FC236}">
                <a16:creationId xmlns:a16="http://schemas.microsoft.com/office/drawing/2014/main" id="{EBA9DF79-EA78-4DB5-928F-2CCED225BA9D}"/>
              </a:ext>
            </a:extLst>
          </p:cNvPr>
          <p:cNvSpPr txBox="1">
            <a:spLocks/>
          </p:cNvSpPr>
          <p:nvPr/>
        </p:nvSpPr>
        <p:spPr bwMode="auto">
          <a:xfrm>
            <a:off x="713938" y="924062"/>
            <a:ext cx="2286000" cy="93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worthy</a:t>
            </a:r>
            <a:endPar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1234259006"/>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25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750"/>
                            </p:stCondLst>
                            <p:childTnLst>
                              <p:par>
                                <p:cTn id="11" presetID="2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18" presetClass="emph" presetSubtype="0" fill="hold" grpId="1" nodeType="withEffect">
                                  <p:stCondLst>
                                    <p:cond delay="0"/>
                                  </p:stCondLst>
                                  <p:childTnLst>
                                    <p:set>
                                      <p:cBhvr override="childStyle">
                                        <p:cTn id="21" dur="500" fill="hold"/>
                                        <p:tgtEl>
                                          <p:spTgt spid="22"/>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600"/>
                                        <p:tgtEl>
                                          <p:spTgt spid="21"/>
                                        </p:tgtEl>
                                      </p:cBhvr>
                                    </p:animEffect>
                                  </p:childTnLst>
                                </p:cTn>
                              </p:par>
                              <p:par>
                                <p:cTn id="30" presetID="18" presetClass="emph" presetSubtype="0" fill="hold" grpId="1" nodeType="withEffect">
                                  <p:stCondLst>
                                    <p:cond delay="0"/>
                                  </p:stCondLst>
                                  <p:childTnLst>
                                    <p:set>
                                      <p:cBhvr override="childStyle">
                                        <p:cTn id="31" dur="600" fill="hold"/>
                                        <p:tgtEl>
                                          <p:spTgt spid="21"/>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6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8" presetClass="emph" presetSubtype="0" fill="hold" grpId="1" nodeType="withEffect">
                                  <p:stCondLst>
                                    <p:cond delay="0"/>
                                  </p:stCondLst>
                                  <p:childTnLst>
                                    <p:set>
                                      <p:cBhvr override="childStyle">
                                        <p:cTn id="41" dur="500" fill="hold"/>
                                        <p:tgtEl>
                                          <p:spTgt spid="23"/>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cTn>
                              </p:par>
                              <p:par>
                                <p:cTn id="73" presetID="10" presetClass="entr" presetSubtype="0"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250"/>
                                        <p:tgtEl>
                                          <p:spTgt spid="33"/>
                                        </p:tgtEl>
                                      </p:cBhvr>
                                    </p:animEffect>
                                  </p:childTnLst>
                                </p:cTn>
                              </p:par>
                              <p:par>
                                <p:cTn id="76" presetID="10" presetClass="entr" presetSubtype="0" fill="hold" grpId="0" nodeType="withEffect">
                                  <p:stCondLst>
                                    <p:cond delay="4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par>
                                <p:cTn id="79" presetID="42" presetClass="path" presetSubtype="0" accel="50000" decel="50000" fill="hold" grpId="1" nodeType="withEffect">
                                  <p:stCondLst>
                                    <p:cond delay="400"/>
                                  </p:stCondLst>
                                  <p:childTnLst>
                                    <p:animMotion origin="layout" path="M 2.22222E-6 -2.59259E-6 L -0.25643 0.34167 " pathEditMode="relative" rAng="0" ptsTypes="AA">
                                      <p:cBhvr>
                                        <p:cTn id="80" dur="2000" fill="hold"/>
                                        <p:tgtEl>
                                          <p:spTgt spid="33"/>
                                        </p:tgtEl>
                                        <p:attrNameLst>
                                          <p:attrName>ppt_x</p:attrName>
                                          <p:attrName>ppt_y</p:attrName>
                                        </p:attrNameLst>
                                      </p:cBhvr>
                                      <p:rCtr x="-12830" y="17083"/>
                                    </p:animMotion>
                                  </p:childTnLst>
                                </p:cTn>
                              </p:par>
                              <p:par>
                                <p:cTn id="81" presetID="42" presetClass="path" presetSubtype="0" accel="50000" decel="50000" fill="hold" grpId="1" nodeType="withEffect">
                                  <p:stCondLst>
                                    <p:cond delay="400"/>
                                  </p:stCondLst>
                                  <p:childTnLst>
                                    <p:animMotion origin="layout" path="M 5E-6 -7.40741E-7 L 0.3007 0.34167 " pathEditMode="relative" rAng="0" ptsTypes="AA">
                                      <p:cBhvr>
                                        <p:cTn id="82" dur="2000" fill="hold"/>
                                        <p:tgtEl>
                                          <p:spTgt spid="34"/>
                                        </p:tgtEl>
                                        <p:attrNameLst>
                                          <p:attrName>ppt_x</p:attrName>
                                          <p:attrName>ppt_y</p:attrName>
                                        </p:attrNameLst>
                                      </p:cBhvr>
                                      <p:rCtr x="15035" y="17083"/>
                                    </p:animMotion>
                                  </p:childTnLst>
                                </p:cTn>
                              </p:par>
                              <p:par>
                                <p:cTn id="83" presetID="10" presetClass="exit" presetSubtype="0" fill="hold" grpId="1" nodeType="withEffect">
                                  <p:stCondLst>
                                    <p:cond delay="400"/>
                                  </p:stCondLst>
                                  <p:childTnLst>
                                    <p:animEffect transition="out" filter="fade">
                                      <p:cBhvr>
                                        <p:cTn id="84" dur="1250"/>
                                        <p:tgtEl>
                                          <p:spTgt spid="24"/>
                                        </p:tgtEl>
                                      </p:cBhvr>
                                    </p:animEffect>
                                    <p:set>
                                      <p:cBhvr>
                                        <p:cTn id="85" dur="1" fill="hold">
                                          <p:stCondLst>
                                            <p:cond delay="1249"/>
                                          </p:stCondLst>
                                        </p:cTn>
                                        <p:tgtEl>
                                          <p:spTgt spid="24"/>
                                        </p:tgtEl>
                                        <p:attrNameLst>
                                          <p:attrName>style.visibility</p:attrName>
                                        </p:attrNameLst>
                                      </p:cBhvr>
                                      <p:to>
                                        <p:strVal val="hidden"/>
                                      </p:to>
                                    </p:set>
                                  </p:childTnLst>
                                </p:cTn>
                              </p:par>
                              <p:par>
                                <p:cTn id="86" presetID="10" presetClass="exit" presetSubtype="0" fill="hold" grpId="1" nodeType="withEffect">
                                  <p:stCondLst>
                                    <p:cond delay="40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grpId="1" nodeType="withEffect">
                                  <p:stCondLst>
                                    <p:cond delay="40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400"/>
                                  </p:stCondLst>
                                  <p:childTnLst>
                                    <p:animEffect transition="out" filter="fad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0" presetClass="exit" presetSubtype="0" fill="hold" grpId="2" nodeType="withEffect">
                                  <p:stCondLst>
                                    <p:cond delay="40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grpId="2" nodeType="withEffect">
                                  <p:stCondLst>
                                    <p:cond delay="40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grpId="2" nodeType="withEffect">
                                  <p:stCondLst>
                                    <p:cond delay="40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childTnLst>
                          </p:cTn>
                        </p:par>
                        <p:par>
                          <p:cTn id="104" fill="hold">
                            <p:stCondLst>
                              <p:cond delay="2400"/>
                            </p:stCondLst>
                            <p:childTnLst>
                              <p:par>
                                <p:cTn id="105" presetID="10" presetClass="entr" presetSubtype="0" fill="hold" grpId="0"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100"/>
                                        <p:tgtEl>
                                          <p:spTgt spid="35"/>
                                        </p:tgtEl>
                                      </p:cBhvr>
                                    </p:animEffect>
                                  </p:childTnLst>
                                </p:cTn>
                              </p:par>
                              <p:par>
                                <p:cTn id="108" presetID="10" presetClass="exit" presetSubtype="0" fill="hold" grpId="2" nodeType="withEffect">
                                  <p:stCondLst>
                                    <p:cond delay="0"/>
                                  </p:stCondLst>
                                  <p:childTnLst>
                                    <p:animEffect transition="out" filter="fade">
                                      <p:cBhvr>
                                        <p:cTn id="109" dur="500"/>
                                        <p:tgtEl>
                                          <p:spTgt spid="33"/>
                                        </p:tgtEl>
                                      </p:cBhvr>
                                    </p:animEffect>
                                    <p:set>
                                      <p:cBhvr>
                                        <p:cTn id="110" dur="1" fill="hold">
                                          <p:stCondLst>
                                            <p:cond delay="499"/>
                                          </p:stCondLst>
                                        </p:cTn>
                                        <p:tgtEl>
                                          <p:spTgt spid="3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34"/>
                                        </p:tgtEl>
                                      </p:cBhvr>
                                    </p:animEffect>
                                    <p:set>
                                      <p:cBhvr>
                                        <p:cTn id="11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2" grpId="0"/>
      <p:bldP spid="22" grpId="1"/>
      <p:bldP spid="22" grpId="2"/>
      <p:bldP spid="23" grpId="0"/>
      <p:bldP spid="23" grpId="1"/>
      <p:bldP spid="23" grpId="2"/>
      <p:bldP spid="24" grpId="0"/>
      <p:bldP spid="24" grpId="1"/>
      <p:bldP spid="25" grpId="0"/>
      <p:bldP spid="26" grpId="0"/>
      <p:bldP spid="26" grpId="1"/>
      <p:bldP spid="27" grpId="0"/>
      <p:bldP spid="27" grpId="1"/>
      <p:bldP spid="28" grpId="0"/>
      <p:bldP spid="28" grpId="1"/>
      <p:bldP spid="29" grpId="0"/>
      <p:bldP spid="29" grpId="1"/>
      <p:bldP spid="30" grpId="0"/>
      <p:bldP spid="30" grpId="1"/>
      <p:bldP spid="32" grpId="0"/>
      <p:bldP spid="32" grpId="1"/>
      <p:bldP spid="35" grpId="0"/>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0868C-BF6C-456C-A27D-6A9D33A02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285997" cy="1894971"/>
          </a:xfrm>
          <a:prstGeom prst="rect">
            <a:avLst/>
          </a:prstGeom>
        </p:spPr>
      </p:pic>
      <p:pic>
        <p:nvPicPr>
          <p:cNvPr id="3" name="Picture 1">
            <a:extLst>
              <a:ext uri="{FF2B5EF4-FFF2-40B4-BE49-F238E27FC236}">
                <a16:creationId xmlns:a16="http://schemas.microsoft.com/office/drawing/2014/main" id="{51B7BB81-AB4E-440E-8A7E-A207E12D61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9" b="1099"/>
          <a:stretch/>
        </p:blipFill>
        <p:spPr>
          <a:xfrm>
            <a:off x="2284397" y="0"/>
            <a:ext cx="2286000" cy="1894974"/>
          </a:xfrm>
          <a:prstGeom prst="rect">
            <a:avLst/>
          </a:prstGeom>
        </p:spPr>
      </p:pic>
      <p:pic>
        <p:nvPicPr>
          <p:cNvPr id="4" name="Picture 1">
            <a:extLst>
              <a:ext uri="{FF2B5EF4-FFF2-40B4-BE49-F238E27FC236}">
                <a16:creationId xmlns:a16="http://schemas.microsoft.com/office/drawing/2014/main" id="{168E095D-043A-42BF-BE69-722CBDC853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5" r="4705"/>
          <a:stretch/>
        </p:blipFill>
        <p:spPr>
          <a:xfrm>
            <a:off x="4573404" y="0"/>
            <a:ext cx="2270760" cy="1920240"/>
          </a:xfrm>
          <a:prstGeom prst="rect">
            <a:avLst/>
          </a:prstGeom>
        </p:spPr>
      </p:pic>
      <p:pic>
        <p:nvPicPr>
          <p:cNvPr id="5" name="Picture 2">
            <a:extLst>
              <a:ext uri="{FF2B5EF4-FFF2-40B4-BE49-F238E27FC236}">
                <a16:creationId xmlns:a16="http://schemas.microsoft.com/office/drawing/2014/main" id="{FBBDA304-7A3A-470F-BE87-7D207B51FF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99" b="1099"/>
          <a:stretch/>
        </p:blipFill>
        <p:spPr>
          <a:xfrm>
            <a:off x="6823710" y="0"/>
            <a:ext cx="2320290" cy="1920240"/>
          </a:xfrm>
          <a:prstGeom prst="rect">
            <a:avLst/>
          </a:prstGeom>
        </p:spPr>
      </p:pic>
      <p:pic>
        <p:nvPicPr>
          <p:cNvPr id="6" name="Picture 1">
            <a:extLst>
              <a:ext uri="{FF2B5EF4-FFF2-40B4-BE49-F238E27FC236}">
                <a16:creationId xmlns:a16="http://schemas.microsoft.com/office/drawing/2014/main" id="{7D15C597-94CA-466B-877E-1972918CBC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97380"/>
            <a:ext cx="1794510" cy="1554479"/>
          </a:xfrm>
          <a:prstGeom prst="rect">
            <a:avLst/>
          </a:prstGeom>
        </p:spPr>
      </p:pic>
      <p:pic>
        <p:nvPicPr>
          <p:cNvPr id="7" name="Picture 1">
            <a:extLst>
              <a:ext uri="{FF2B5EF4-FFF2-40B4-BE49-F238E27FC236}">
                <a16:creationId xmlns:a16="http://schemas.microsoft.com/office/drawing/2014/main" id="{29EBDFE7-E5F1-4069-BD70-6F79C8C25D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3080" y="1895137"/>
            <a:ext cx="2014641" cy="1555243"/>
          </a:xfrm>
          <a:prstGeom prst="rect">
            <a:avLst/>
          </a:prstGeom>
        </p:spPr>
      </p:pic>
      <p:pic>
        <p:nvPicPr>
          <p:cNvPr id="8" name="Picture 3">
            <a:extLst>
              <a:ext uri="{FF2B5EF4-FFF2-40B4-BE49-F238E27FC236}">
                <a16:creationId xmlns:a16="http://schemas.microsoft.com/office/drawing/2014/main" id="{F44F2E1F-0B71-4E61-85CF-C27C7046C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5656" y="1898050"/>
            <a:ext cx="1782184" cy="1551861"/>
          </a:xfrm>
          <a:prstGeom prst="rect">
            <a:avLst/>
          </a:prstGeom>
        </p:spPr>
      </p:pic>
      <p:pic>
        <p:nvPicPr>
          <p:cNvPr id="9" name="Picture 2">
            <a:extLst>
              <a:ext uri="{FF2B5EF4-FFF2-40B4-BE49-F238E27FC236}">
                <a16:creationId xmlns:a16="http://schemas.microsoft.com/office/drawing/2014/main" id="{0637937B-1EC6-456B-B90F-283CEC9B7E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781" r="1639" b="11774"/>
          <a:stretch/>
        </p:blipFill>
        <p:spPr>
          <a:xfrm>
            <a:off x="5572683" y="1902085"/>
            <a:ext cx="1776807" cy="1547177"/>
          </a:xfrm>
          <a:prstGeom prst="rect">
            <a:avLst/>
          </a:prstGeom>
        </p:spPr>
      </p:pic>
      <p:pic>
        <p:nvPicPr>
          <p:cNvPr id="10" name="Picture 1">
            <a:extLst>
              <a:ext uri="{FF2B5EF4-FFF2-40B4-BE49-F238E27FC236}">
                <a16:creationId xmlns:a16="http://schemas.microsoft.com/office/drawing/2014/main" id="{80ECE118-37D2-4E6D-A256-47CE7AEE08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8917" y="1897380"/>
            <a:ext cx="1795083" cy="1565910"/>
          </a:xfrm>
          <a:prstGeom prst="rect">
            <a:avLst/>
          </a:prstGeom>
        </p:spPr>
      </p:pic>
      <p:pic>
        <p:nvPicPr>
          <p:cNvPr id="11" name="Picture 1">
            <a:extLst>
              <a:ext uri="{FF2B5EF4-FFF2-40B4-BE49-F238E27FC236}">
                <a16:creationId xmlns:a16="http://schemas.microsoft.com/office/drawing/2014/main" id="{22374ABA-4A75-4662-8A1C-8579CC301CA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669" b="15065"/>
          <a:stretch/>
        </p:blipFill>
        <p:spPr>
          <a:xfrm>
            <a:off x="0" y="3442813"/>
            <a:ext cx="1613647" cy="1471603"/>
          </a:xfrm>
          <a:prstGeom prst="rect">
            <a:avLst/>
          </a:prstGeom>
        </p:spPr>
      </p:pic>
      <p:pic>
        <p:nvPicPr>
          <p:cNvPr id="12" name="Picture 1">
            <a:extLst>
              <a:ext uri="{FF2B5EF4-FFF2-40B4-BE49-F238E27FC236}">
                <a16:creationId xmlns:a16="http://schemas.microsoft.com/office/drawing/2014/main" id="{F21E3D9C-C03A-4431-BF31-4CDBDDA99C7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099"/>
          <a:stretch/>
        </p:blipFill>
        <p:spPr>
          <a:xfrm>
            <a:off x="1614319" y="3448463"/>
            <a:ext cx="1610061" cy="1468333"/>
          </a:xfrm>
          <a:prstGeom prst="rect">
            <a:avLst/>
          </a:prstGeom>
        </p:spPr>
      </p:pic>
      <p:pic>
        <p:nvPicPr>
          <p:cNvPr id="13" name="Picture 1">
            <a:extLst>
              <a:ext uri="{FF2B5EF4-FFF2-40B4-BE49-F238E27FC236}">
                <a16:creationId xmlns:a16="http://schemas.microsoft.com/office/drawing/2014/main" id="{C4BEA33A-331D-404A-A04F-206620ABC69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3226"/>
          <a:stretch/>
        </p:blipFill>
        <p:spPr>
          <a:xfrm>
            <a:off x="3225950" y="3438127"/>
            <a:ext cx="1628377" cy="1479752"/>
          </a:xfrm>
          <a:prstGeom prst="rect">
            <a:avLst/>
          </a:prstGeom>
        </p:spPr>
      </p:pic>
      <p:pic>
        <p:nvPicPr>
          <p:cNvPr id="14" name="Picture 3">
            <a:extLst>
              <a:ext uri="{FF2B5EF4-FFF2-40B4-BE49-F238E27FC236}">
                <a16:creationId xmlns:a16="http://schemas.microsoft.com/office/drawing/2014/main" id="{1108AF1C-5BD6-40BB-9505-1830D26A36EF}"/>
              </a:ext>
            </a:extLst>
          </p:cNvPr>
          <p:cNvPicPr>
            <a:picLocks noChangeAspect="1"/>
          </p:cNvPicPr>
          <p:nvPr/>
        </p:nvPicPr>
        <p:blipFill rotWithShape="1">
          <a:blip r:embed="rId14">
            <a:extLst>
              <a:ext uri="{28A0092B-C50C-407E-A947-70E740481C1C}">
                <a14:useLocalDpi xmlns:a14="http://schemas.microsoft.com/office/drawing/2010/main" val="0"/>
              </a:ext>
            </a:extLst>
          </a:blip>
          <a:srcRect r="4000"/>
          <a:stretch/>
        </p:blipFill>
        <p:spPr>
          <a:xfrm>
            <a:off x="4855061" y="3447725"/>
            <a:ext cx="1610958" cy="1469150"/>
          </a:xfrm>
          <a:prstGeom prst="rect">
            <a:avLst/>
          </a:prstGeom>
        </p:spPr>
      </p:pic>
      <p:pic>
        <p:nvPicPr>
          <p:cNvPr id="15" name="Picture 2">
            <a:extLst>
              <a:ext uri="{FF2B5EF4-FFF2-40B4-BE49-F238E27FC236}">
                <a16:creationId xmlns:a16="http://schemas.microsoft.com/office/drawing/2014/main" id="{30242E2C-3F48-4755-9ED1-DAC55B86DEEF}"/>
              </a:ext>
            </a:extLst>
          </p:cNvPr>
          <p:cNvPicPr>
            <a:picLocks noChangeAspect="1"/>
          </p:cNvPicPr>
          <p:nvPr/>
        </p:nvPicPr>
        <p:blipFill rotWithShape="1">
          <a:blip r:embed="rId15">
            <a:extLst>
              <a:ext uri="{28A0092B-C50C-407E-A947-70E740481C1C}">
                <a14:useLocalDpi xmlns:a14="http://schemas.microsoft.com/office/drawing/2010/main" val="0"/>
              </a:ext>
            </a:extLst>
          </a:blip>
          <a:srcRect l="17732" r="6078"/>
          <a:stretch/>
        </p:blipFill>
        <p:spPr>
          <a:xfrm>
            <a:off x="0" y="4914900"/>
            <a:ext cx="2286000" cy="1943100"/>
          </a:xfrm>
          <a:prstGeom prst="rect">
            <a:avLst/>
          </a:prstGeom>
        </p:spPr>
      </p:pic>
      <p:pic>
        <p:nvPicPr>
          <p:cNvPr id="16" name="Picture 2">
            <a:extLst>
              <a:ext uri="{FF2B5EF4-FFF2-40B4-BE49-F238E27FC236}">
                <a16:creationId xmlns:a16="http://schemas.microsoft.com/office/drawing/2014/main" id="{96481D4D-AC18-4CD5-A64E-13EEAA699E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80622" y="4914901"/>
            <a:ext cx="2314238" cy="1943100"/>
          </a:xfrm>
          <a:prstGeom prst="rect">
            <a:avLst/>
          </a:prstGeom>
        </p:spPr>
      </p:pic>
      <p:pic>
        <p:nvPicPr>
          <p:cNvPr id="18" name="Picture 2">
            <a:extLst>
              <a:ext uri="{FF2B5EF4-FFF2-40B4-BE49-F238E27FC236}">
                <a16:creationId xmlns:a16="http://schemas.microsoft.com/office/drawing/2014/main" id="{2120B769-B60A-4F71-8A8C-C6ECDE458D36}"/>
              </a:ext>
            </a:extLst>
          </p:cNvPr>
          <p:cNvPicPr>
            <a:picLocks noChangeAspect="1"/>
          </p:cNvPicPr>
          <p:nvPr/>
        </p:nvPicPr>
        <p:blipFill rotWithShape="1">
          <a:blip r:embed="rId17">
            <a:extLst>
              <a:ext uri="{BEBA8EAE-BF5A-486C-A8C5-ECC9F3942E4B}">
                <a14:imgProps xmlns:a14="http://schemas.microsoft.com/office/drawing/2010/main">
                  <a14:imgLayer r:embed="rId18">
                    <a14:imgEffect>
                      <a14:artisticGlowEdges/>
                    </a14:imgEffect>
                  </a14:imgLayer>
                </a14:imgProps>
              </a:ext>
              <a:ext uri="{28A0092B-C50C-407E-A947-70E740481C1C}">
                <a14:useLocalDpi xmlns:a14="http://schemas.microsoft.com/office/drawing/2010/main" val="0"/>
              </a:ext>
            </a:extLst>
          </a:blip>
          <a:srcRect l="12857" r="9817" b="31111"/>
          <a:stretch/>
        </p:blipFill>
        <p:spPr>
          <a:xfrm>
            <a:off x="6469380" y="3451860"/>
            <a:ext cx="2674620" cy="1474469"/>
          </a:xfrm>
          <a:prstGeom prst="rect">
            <a:avLst/>
          </a:prstGeom>
        </p:spPr>
      </p:pic>
      <p:pic>
        <p:nvPicPr>
          <p:cNvPr id="19" name="Picture 2">
            <a:extLst>
              <a:ext uri="{FF2B5EF4-FFF2-40B4-BE49-F238E27FC236}">
                <a16:creationId xmlns:a16="http://schemas.microsoft.com/office/drawing/2014/main" id="{0A7D2A0F-0525-4B7A-B603-94B4522A30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58001" y="4914900"/>
            <a:ext cx="2286000" cy="1943100"/>
          </a:xfrm>
          <a:prstGeom prst="rect">
            <a:avLst/>
          </a:prstGeom>
        </p:spPr>
      </p:pic>
      <p:pic>
        <p:nvPicPr>
          <p:cNvPr id="20" name="Picture 2">
            <a:extLst>
              <a:ext uri="{FF2B5EF4-FFF2-40B4-BE49-F238E27FC236}">
                <a16:creationId xmlns:a16="http://schemas.microsoft.com/office/drawing/2014/main" id="{E6190A69-2320-43AC-AF64-1B618958B2D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74690" y="4914900"/>
            <a:ext cx="2286000" cy="1943100"/>
          </a:xfrm>
          <a:prstGeom prst="rect">
            <a:avLst/>
          </a:prstGeom>
        </p:spPr>
      </p:pic>
      <p:sp>
        <p:nvSpPr>
          <p:cNvPr id="21" name="Title 1">
            <a:extLst>
              <a:ext uri="{FF2B5EF4-FFF2-40B4-BE49-F238E27FC236}">
                <a16:creationId xmlns:a16="http://schemas.microsoft.com/office/drawing/2014/main" id="{3D5306CB-6BB6-43D7-9C16-66A4D95348E5}"/>
              </a:ext>
            </a:extLst>
          </p:cNvPr>
          <p:cNvSpPr txBox="1">
            <a:spLocks/>
          </p:cNvSpPr>
          <p:nvPr/>
        </p:nvSpPr>
        <p:spPr bwMode="auto">
          <a:xfrm>
            <a:off x="3434020" y="2695375"/>
            <a:ext cx="2332454" cy="141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counted worthy</a:t>
            </a:r>
            <a:endPar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44674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5"/>
          <a:stretch/>
        </p:blipFill>
        <p:spPr>
          <a:xfrm>
            <a:off x="-76200" y="0"/>
            <a:ext cx="9220200" cy="6934200"/>
          </a:xfrm>
          <a:prstGeom prst="rect">
            <a:avLst/>
          </a:prstGeom>
        </p:spPr>
      </p:pic>
      <p:sp>
        <p:nvSpPr>
          <p:cNvPr id="4" name="Content Placeholder 2"/>
          <p:cNvSpPr txBox="1">
            <a:spLocks/>
          </p:cNvSpPr>
          <p:nvPr/>
        </p:nvSpPr>
        <p:spPr>
          <a:xfrm>
            <a:off x="381000" y="152400"/>
            <a:ext cx="8305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the Lord maintains Liberty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God’s light, we are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Liberty is a lesson in finding His word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Man’s mistake is a call to man over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Heavenly freedom comes by the Son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Remain in His liberty over in bondage by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liberty serve one another in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Him we are freed from slavery to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Redemption comes by accepting His sacrifice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Christ we are free from sin and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call to perform in His workings of Liberty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calls for us to freely possess loving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Liberty is not a call to sin, but to godliness</a:t>
            </a:r>
          </a:p>
        </p:txBody>
      </p:sp>
      <p:sp>
        <p:nvSpPr>
          <p:cNvPr id="6" name="4-Point Star 5"/>
          <p:cNvSpPr/>
          <p:nvPr/>
        </p:nvSpPr>
        <p:spPr>
          <a:xfrm>
            <a:off x="3352800" y="2438400"/>
            <a:ext cx="2743200" cy="2743200"/>
          </a:xfrm>
          <a:prstGeom prst="star4">
            <a:avLst>
              <a:gd name="adj" fmla="val 3376"/>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16-Point Star 6"/>
          <p:cNvSpPr/>
          <p:nvPr/>
        </p:nvSpPr>
        <p:spPr>
          <a:xfrm>
            <a:off x="3352800" y="2514600"/>
            <a:ext cx="2743200" cy="2590800"/>
          </a:xfrm>
          <a:prstGeom prst="star16">
            <a:avLst>
              <a:gd name="adj" fmla="val 13850"/>
            </a:avLst>
          </a:prstGeom>
          <a:gradFill flip="none" rotWithShape="1">
            <a:gsLst>
              <a:gs pos="0">
                <a:srgbClr val="00FF00"/>
              </a:gs>
              <a:gs pos="100000">
                <a:srgbClr val="00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3351836" y="2438400"/>
            <a:ext cx="2743200" cy="2743200"/>
          </a:xfrm>
          <a:prstGeom prst="star4">
            <a:avLst>
              <a:gd name="adj" fmla="val 3376"/>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16-Point Star 8"/>
          <p:cNvSpPr/>
          <p:nvPr/>
        </p:nvSpPr>
        <p:spPr>
          <a:xfrm>
            <a:off x="3352800" y="2514600"/>
            <a:ext cx="2743200" cy="2590800"/>
          </a:xfrm>
          <a:prstGeom prst="star16">
            <a:avLst>
              <a:gd name="adj" fmla="val 13850"/>
            </a:avLst>
          </a:prstGeom>
          <a:gradFill flip="none" rotWithShape="1">
            <a:gsLst>
              <a:gs pos="0">
                <a:srgbClr val="6600FF"/>
              </a:gs>
              <a:gs pos="100000">
                <a:srgbClr val="6600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3352800" y="2438400"/>
            <a:ext cx="2743200" cy="2743200"/>
          </a:xfrm>
          <a:prstGeom prst="star4">
            <a:avLst>
              <a:gd name="adj" fmla="val 3376"/>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16-Point Star 10"/>
          <p:cNvSpPr/>
          <p:nvPr/>
        </p:nvSpPr>
        <p:spPr>
          <a:xfrm>
            <a:off x="3352800" y="2514600"/>
            <a:ext cx="2743200" cy="2590800"/>
          </a:xfrm>
          <a:prstGeom prst="star16">
            <a:avLst>
              <a:gd name="adj" fmla="val 13850"/>
            </a:avLst>
          </a:prstGeom>
          <a:gradFill flip="none" rotWithShape="1">
            <a:gsLst>
              <a:gs pos="0">
                <a:srgbClr val="FF0000"/>
              </a:gs>
              <a:gs pos="100000">
                <a:srgbClr val="FF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3351836" y="2438400"/>
            <a:ext cx="2743200" cy="2743200"/>
          </a:xfrm>
          <a:prstGeom prst="star4">
            <a:avLst>
              <a:gd name="adj" fmla="val 3376"/>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6-Point Star 12"/>
          <p:cNvSpPr/>
          <p:nvPr/>
        </p:nvSpPr>
        <p:spPr>
          <a:xfrm>
            <a:off x="3352800" y="2514600"/>
            <a:ext cx="2743200" cy="2590800"/>
          </a:xfrm>
          <a:prstGeom prst="star16">
            <a:avLst>
              <a:gd name="adj" fmla="val 13850"/>
            </a:avLst>
          </a:prstGeom>
          <a:gradFill flip="none" rotWithShape="1">
            <a:gsLst>
              <a:gs pos="0">
                <a:srgbClr val="FFFF00"/>
              </a:gs>
              <a:gs pos="100000">
                <a:srgbClr val="FFFF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3352800" y="24384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16-Point Star 14"/>
          <p:cNvSpPr/>
          <p:nvPr/>
        </p:nvSpPr>
        <p:spPr>
          <a:xfrm>
            <a:off x="3352800" y="2475053"/>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rot="21124788">
            <a:off x="682766" y="981519"/>
            <a:ext cx="7951519" cy="493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152400" contourW="25400" prstMaterial="metal">
              <a:bevelT w="50800" h="55880"/>
              <a:bevelB w="50800" h="5080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solidFill>
                  <a:srgbClr val="FF000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Liberty is God’s Blessing for life</a:t>
            </a:r>
            <a:endParaRPr lang="en-US" sz="8000" b="1" i="1" spc="50" dirty="0">
              <a:ln w="11430"/>
              <a:solidFill>
                <a:srgbClr val="FF000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
        <p:nvSpPr>
          <p:cNvPr id="16" name="Title 1">
            <a:extLst>
              <a:ext uri="{FF2B5EF4-FFF2-40B4-BE49-F238E27FC236}">
                <a16:creationId xmlns:a16="http://schemas.microsoft.com/office/drawing/2014/main" id="{6B37143C-5C67-4A70-870A-6C9083AA617C}"/>
              </a:ext>
            </a:extLst>
          </p:cNvPr>
          <p:cNvSpPr txBox="1">
            <a:spLocks/>
          </p:cNvSpPr>
          <p:nvPr/>
        </p:nvSpPr>
        <p:spPr bwMode="auto">
          <a:xfrm>
            <a:off x="3434020" y="2695375"/>
            <a:ext cx="2332454" cy="141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counted worthy</a:t>
            </a:r>
            <a:endParaRPr 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756670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6"/>
                                        </p:tgtEl>
                                        <p:attrNameLst>
                                          <p:attrName>ppt_w</p:attrName>
                                        </p:attrNameLst>
                                      </p:cBhvr>
                                      <p:tavLst>
                                        <p:tav tm="0">
                                          <p:val>
                                            <p:strVal val="ppt_w"/>
                                          </p:val>
                                        </p:tav>
                                        <p:tav tm="100000">
                                          <p:val>
                                            <p:strVal val="ppt_w+.3"/>
                                          </p:val>
                                        </p:tav>
                                      </p:tavLst>
                                    </p:anim>
                                    <p:anim calcmode="lin" valueType="num">
                                      <p:cBhvr>
                                        <p:cTn id="7" dur="1000"/>
                                        <p:tgtEl>
                                          <p:spTgt spid="16"/>
                                        </p:tgtEl>
                                        <p:attrNameLst>
                                          <p:attrName>ppt_h</p:attrName>
                                        </p:attrNameLst>
                                      </p:cBhvr>
                                      <p:tavLst>
                                        <p:tav tm="0">
                                          <p:val>
                                            <p:strVal val="ppt_h"/>
                                          </p:val>
                                        </p:tav>
                                        <p:tav tm="100000">
                                          <p:val>
                                            <p:strVal val="ppt_h"/>
                                          </p:val>
                                        </p:tav>
                                      </p:tavLst>
                                    </p:anim>
                                    <p:animEffect transition="out" filter="fade">
                                      <p:cBhvr>
                                        <p:cTn id="8" dur="1000"/>
                                        <p:tgtEl>
                                          <p:spTgt spid="16"/>
                                        </p:tgtEl>
                                      </p:cBhvr>
                                    </p:animEffect>
                                    <p:set>
                                      <p:cBhvr>
                                        <p:cTn id="9" dur="1" fill="hold">
                                          <p:stCondLst>
                                            <p:cond delay="999"/>
                                          </p:stCondLst>
                                        </p:cTn>
                                        <p:tgtEl>
                                          <p:spTgt spid="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0" end="0"/>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1" end="1"/>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2" end="2"/>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3" end="3"/>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left)">
                                      <p:cBhvr>
                                        <p:cTn id="47" dur="500"/>
                                        <p:tgtEl>
                                          <p:spTgt spid="4">
                                            <p:txEl>
                                              <p:pRg st="5" end="5"/>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4" end="4"/>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wipe(left)">
                                      <p:cBhvr>
                                        <p:cTn id="54" dur="500"/>
                                        <p:tgtEl>
                                          <p:spTgt spid="4">
                                            <p:txEl>
                                              <p:pRg st="6" end="6"/>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5" end="5"/>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Effect transition="in" filter="wipe(left)">
                                      <p:cBhvr>
                                        <p:cTn id="61" dur="500"/>
                                        <p:tgtEl>
                                          <p:spTgt spid="4">
                                            <p:txEl>
                                              <p:pRg st="7" end="7"/>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6" end="6"/>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8" end="8"/>
                                            </p:txEl>
                                          </p:spTgt>
                                        </p:tgtEl>
                                        <p:attrNameLst>
                                          <p:attrName>style.visibility</p:attrName>
                                        </p:attrNameLst>
                                      </p:cBhvr>
                                      <p:to>
                                        <p:strVal val="visible"/>
                                      </p:to>
                                    </p:set>
                                    <p:animEffect transition="in" filter="wipe(left)">
                                      <p:cBhvr>
                                        <p:cTn id="68" dur="500"/>
                                        <p:tgtEl>
                                          <p:spTgt spid="4">
                                            <p:txEl>
                                              <p:pRg st="8" end="8"/>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7" end="7"/>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animEffect transition="in" filter="wipe(left)">
                                      <p:cBhvr>
                                        <p:cTn id="75" dur="500"/>
                                        <p:tgtEl>
                                          <p:spTgt spid="4">
                                            <p:txEl>
                                              <p:pRg st="9" end="9"/>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8" end="8"/>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0" end="10"/>
                                            </p:txEl>
                                          </p:spTgt>
                                        </p:tgtEl>
                                        <p:attrNameLst>
                                          <p:attrName>style.visibility</p:attrName>
                                        </p:attrNameLst>
                                      </p:cBhvr>
                                      <p:to>
                                        <p:strVal val="visible"/>
                                      </p:to>
                                    </p:set>
                                    <p:animEffect transition="in" filter="wipe(left)">
                                      <p:cBhvr>
                                        <p:cTn id="82" dur="500"/>
                                        <p:tgtEl>
                                          <p:spTgt spid="4">
                                            <p:txEl>
                                              <p:pRg st="10" end="10"/>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9" end="9"/>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1" end="11"/>
                                            </p:txEl>
                                          </p:spTgt>
                                        </p:tgtEl>
                                        <p:attrNameLst>
                                          <p:attrName>style.visibility</p:attrName>
                                        </p:attrNameLst>
                                      </p:cBhvr>
                                      <p:to>
                                        <p:strVal val="visible"/>
                                      </p:to>
                                    </p:set>
                                    <p:animEffect transition="in" filter="wipe(left)">
                                      <p:cBhvr>
                                        <p:cTn id="89" dur="500"/>
                                        <p:tgtEl>
                                          <p:spTgt spid="4">
                                            <p:txEl>
                                              <p:pRg st="11" end="11"/>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0" end="10"/>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
                                            <p:txEl>
                                              <p:pRg st="12" end="12"/>
                                            </p:txEl>
                                          </p:spTgt>
                                        </p:tgtEl>
                                        <p:attrNameLst>
                                          <p:attrName>style.visibility</p:attrName>
                                        </p:attrNameLst>
                                      </p:cBhvr>
                                      <p:to>
                                        <p:strVal val="visible"/>
                                      </p:to>
                                    </p:set>
                                    <p:animEffect transition="in" filter="wipe(left)">
                                      <p:cBhvr>
                                        <p:cTn id="96" dur="500"/>
                                        <p:tgtEl>
                                          <p:spTgt spid="4">
                                            <p:txEl>
                                              <p:pRg st="12" end="12"/>
                                            </p:txEl>
                                          </p:spTgt>
                                        </p:tgtEl>
                                      </p:cBhvr>
                                    </p:animEffect>
                                  </p:childTnLst>
                                </p:cTn>
                              </p:par>
                              <p:par>
                                <p:cTn id="97" presetID="3" presetClass="emph" presetSubtype="2" fill="hold" nodeType="withEffect">
                                  <p:stCondLst>
                                    <p:cond delay="0"/>
                                  </p:stCondLst>
                                  <p:childTnLst>
                                    <p:animClr clrSpc="rgb" dir="cw">
                                      <p:cBhvr override="childStyle">
                                        <p:cTn id="98" dur="500" fill="hold"/>
                                        <p:tgtEl>
                                          <p:spTgt spid="4">
                                            <p:txEl>
                                              <p:pRg st="11" end="11"/>
                                            </p:txEl>
                                          </p:spTgt>
                                        </p:tgtEl>
                                        <p:attrNameLst>
                                          <p:attrName>style.color</p:attrName>
                                        </p:attrNameLst>
                                      </p:cBhvr>
                                      <p:to>
                                        <a:srgbClr val="E6CDFF"/>
                                      </p:to>
                                    </p:animClr>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nodeType="clickEffect">
                                  <p:stCondLst>
                                    <p:cond delay="0"/>
                                  </p:stCondLst>
                                  <p:childTnLst>
                                    <p:animClr clrSpc="rgb" dir="cw">
                                      <p:cBhvr override="childStyle">
                                        <p:cTn id="102" dur="500" fill="hold"/>
                                        <p:tgtEl>
                                          <p:spTgt spid="4">
                                            <p:txEl>
                                              <p:pRg st="12" end="12"/>
                                            </p:txEl>
                                          </p:spTgt>
                                        </p:tgtEl>
                                        <p:attrNameLst>
                                          <p:attrName>style.color</p:attrName>
                                        </p:attrNameLst>
                                      </p:cBhvr>
                                      <p:to>
                                        <a:srgbClr val="E6CDFF"/>
                                      </p:to>
                                    </p:animClr>
                                  </p:childTnLst>
                                </p:cTn>
                              </p:par>
                              <p:par>
                                <p:cTn id="103" presetID="0" presetClass="entr" presetSubtype="0" fill="hold" grpId="0" nodeType="withEffect">
                                  <p:stCondLst>
                                    <p:cond delay="250"/>
                                  </p:stCondLst>
                                  <p:childTnLst>
                                    <p:set>
                                      <p:cBhvr>
                                        <p:cTn id="104" dur="1" fill="hold">
                                          <p:stCondLst>
                                            <p:cond delay="0"/>
                                          </p:stCondLst>
                                        </p:cTn>
                                        <p:tgtEl>
                                          <p:spTgt spid="5"/>
                                        </p:tgtEl>
                                        <p:attrNameLst>
                                          <p:attrName>style.visibility</p:attrName>
                                        </p:attrNameLst>
                                      </p:cBhvr>
                                      <p:to>
                                        <p:strVal val="visible"/>
                                      </p:to>
                                    </p:set>
                                    <p:animEffect transition="in" filter="dissolve">
                                      <p:cBhvr>
                                        <p:cTn id="105" dur="800">
                                          <p:stCondLst>
                                            <p:cond delay="0"/>
                                          </p:stCondLst>
                                        </p:cTn>
                                        <p:tgtEl>
                                          <p:spTgt spid="5"/>
                                        </p:tgtEl>
                                      </p:cBhvr>
                                    </p:animEffect>
                                    <p:anim to="" calcmode="lin" valueType="num">
                                      <p:cBhvr>
                                        <p:cTn id="106" dur="8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7" dur="8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mph" presetSubtype="10" fill="hold" grpId="1" nodeType="clickEffect">
                                  <p:stCondLst>
                                    <p:cond delay="0"/>
                                  </p:stCondLst>
                                  <p:childTnLst>
                                    <p:animClr clrSpc="hsl" dir="ccw">
                                      <p:cBhvr override="childStyle">
                                        <p:cTn id="111" dur="2000" fill="hold"/>
                                        <p:tgtEl>
                                          <p:spTgt spid="4">
                                            <p:txEl>
                                              <p:pRg st="0" end="0"/>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1" end="1"/>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2" end="2"/>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3" end="3"/>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4" end="4"/>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5" end="5"/>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6" end="6"/>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7" end="7"/>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8" end="8"/>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9" end="9"/>
                                            </p:txEl>
                                          </p:spTgt>
                                        </p:tgtEl>
                                        <p:attrNameLst>
                                          <p:attrName>style.color</p:attrName>
                                        </p:attrNameLst>
                                      </p:cBhvr>
                                      <p:to>
                                        <a:srgbClr val="FFFF00"/>
                                      </p:to>
                                    </p:animClr>
                                  </p:childTnLst>
                                </p:cTn>
                              </p:par>
                              <p:par>
                                <p:cTn id="130" presetID="3" presetClass="emph" presetSubtype="10" fill="hold" grpId="1" nodeType="withEffect">
                                  <p:stCondLst>
                                    <p:cond delay="0"/>
                                  </p:stCondLst>
                                  <p:childTnLst>
                                    <p:animClr clrSpc="hsl" dir="ccw">
                                      <p:cBhvr override="childStyle">
                                        <p:cTn id="131" dur="2000" fill="hold"/>
                                        <p:tgtEl>
                                          <p:spTgt spid="4">
                                            <p:txEl>
                                              <p:pRg st="10" end="10"/>
                                            </p:txEl>
                                          </p:spTgt>
                                        </p:tgtEl>
                                        <p:attrNameLst>
                                          <p:attrName>style.color</p:attrName>
                                        </p:attrNameLst>
                                      </p:cBhvr>
                                      <p:to>
                                        <a:srgbClr val="FFFF00"/>
                                      </p:to>
                                    </p:animClr>
                                  </p:childTnLst>
                                </p:cTn>
                              </p:par>
                              <p:par>
                                <p:cTn id="132" presetID="3" presetClass="emph" presetSubtype="10" fill="hold" grpId="1" nodeType="withEffect">
                                  <p:stCondLst>
                                    <p:cond delay="0"/>
                                  </p:stCondLst>
                                  <p:childTnLst>
                                    <p:animClr clrSpc="hsl" dir="ccw">
                                      <p:cBhvr override="childStyle">
                                        <p:cTn id="133" dur="2000" fill="hold"/>
                                        <p:tgtEl>
                                          <p:spTgt spid="4">
                                            <p:txEl>
                                              <p:pRg st="11" end="11"/>
                                            </p:txEl>
                                          </p:spTgt>
                                        </p:tgtEl>
                                        <p:attrNameLst>
                                          <p:attrName>style.color</p:attrName>
                                        </p:attrNameLst>
                                      </p:cBhvr>
                                      <p:to>
                                        <a:srgbClr val="FFFF00"/>
                                      </p:to>
                                    </p:animClr>
                                  </p:childTnLst>
                                </p:cTn>
                              </p:par>
                              <p:par>
                                <p:cTn id="134" presetID="3" presetClass="emph" presetSubtype="10" fill="hold" grpId="1" nodeType="withEffect">
                                  <p:stCondLst>
                                    <p:cond delay="0"/>
                                  </p:stCondLst>
                                  <p:childTnLst>
                                    <p:animClr clrSpc="hsl" dir="ccw">
                                      <p:cBhvr override="childStyle">
                                        <p:cTn id="135" dur="2000" fill="hold"/>
                                        <p:tgtEl>
                                          <p:spTgt spid="4">
                                            <p:txEl>
                                              <p:pRg st="12" end="12"/>
                                            </p:txEl>
                                          </p:spTgt>
                                        </p:tgtEl>
                                        <p:attrNameLst>
                                          <p:attrName>style.color</p:attrName>
                                        </p:attrNameLst>
                                      </p:cBhvr>
                                      <p:to>
                                        <a:srgbClr val="FFFF00"/>
                                      </p:to>
                                    </p:animClr>
                                  </p:childTnLst>
                                </p:cTn>
                              </p:par>
                            </p:childTnLst>
                          </p:cTn>
                        </p:par>
                        <p:par>
                          <p:cTn id="136" fill="hold">
                            <p:stCondLst>
                              <p:cond delay="2000"/>
                            </p:stCondLst>
                            <p:childTnLst>
                              <p:par>
                                <p:cTn id="137" presetID="0" presetClass="exit" presetSubtype="0" fill="hold" grpId="1" nodeType="afterEffect">
                                  <p:stCondLst>
                                    <p:cond delay="300"/>
                                  </p:stCondLst>
                                  <p:childTnLst>
                                    <p:set>
                                      <p:cBhvr>
                                        <p:cTn id="138" dur="1" fill="hold">
                                          <p:stCondLst>
                                            <p:cond delay="1499"/>
                                          </p:stCondLst>
                                        </p:cTn>
                                        <p:tgtEl>
                                          <p:spTgt spid="5"/>
                                        </p:tgtEl>
                                        <p:attrNameLst>
                                          <p:attrName>style.visibility</p:attrName>
                                        </p:attrNameLst>
                                      </p:cBhvr>
                                      <p:to>
                                        <p:strVal val="hidden"/>
                                      </p:to>
                                    </p:set>
                                    <p:animEffect transition="out" filter="dissolve">
                                      <p:cBhvr>
                                        <p:cTn id="139" dur="1500">
                                          <p:stCondLst>
                                            <p:cond delay="0"/>
                                          </p:stCondLst>
                                        </p:cTn>
                                        <p:tgtEl>
                                          <p:spTgt spid="5"/>
                                        </p:tgtEl>
                                      </p:cBhvr>
                                    </p:animEffect>
                                    <p:anim to="" calcmode="lin" valueType="num">
                                      <p:cBhvr>
                                        <p:cTn id="140"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1"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42" fill="hold">
                            <p:stCondLst>
                              <p:cond delay="3800"/>
                            </p:stCondLst>
                            <p:childTnLst>
                              <p:par>
                                <p:cTn id="143" presetID="23" presetClass="exit" presetSubtype="32" fill="hold" nodeType="afterEffect">
                                  <p:stCondLst>
                                    <p:cond delay="0"/>
                                  </p:stCondLst>
                                  <p:childTnLst>
                                    <p:anim calcmode="lin" valueType="num">
                                      <p:cBhvr>
                                        <p:cTn id="144" dur="1750"/>
                                        <p:tgtEl>
                                          <p:spTgt spid="4">
                                            <p:txEl>
                                              <p:pRg st="0" end="0"/>
                                            </p:txEl>
                                          </p:spTgt>
                                        </p:tgtEl>
                                        <p:attrNameLst>
                                          <p:attrName>ppt_w</p:attrName>
                                        </p:attrNameLst>
                                      </p:cBhvr>
                                      <p:tavLst>
                                        <p:tav tm="0">
                                          <p:val>
                                            <p:strVal val="ppt_w"/>
                                          </p:val>
                                        </p:tav>
                                        <p:tav tm="100000">
                                          <p:val>
                                            <p:fltVal val="0"/>
                                          </p:val>
                                        </p:tav>
                                      </p:tavLst>
                                    </p:anim>
                                    <p:anim calcmode="lin" valueType="num">
                                      <p:cBhvr>
                                        <p:cTn id="145" dur="1750"/>
                                        <p:tgtEl>
                                          <p:spTgt spid="4">
                                            <p:txEl>
                                              <p:pRg st="0" end="0"/>
                                            </p:txEl>
                                          </p:spTgt>
                                        </p:tgtEl>
                                        <p:attrNameLst>
                                          <p:attrName>ppt_h</p:attrName>
                                        </p:attrNameLst>
                                      </p:cBhvr>
                                      <p:tavLst>
                                        <p:tav tm="0">
                                          <p:val>
                                            <p:strVal val="ppt_h"/>
                                          </p:val>
                                        </p:tav>
                                        <p:tav tm="100000">
                                          <p:val>
                                            <p:fltVal val="0"/>
                                          </p:val>
                                        </p:tav>
                                      </p:tavLst>
                                    </p:anim>
                                    <p:set>
                                      <p:cBhvr>
                                        <p:cTn id="146" dur="1" fill="hold">
                                          <p:stCondLst>
                                            <p:cond delay="1749"/>
                                          </p:stCondLst>
                                        </p:cTn>
                                        <p:tgtEl>
                                          <p:spTgt spid="4">
                                            <p:txEl>
                                              <p:pRg st="0" end="0"/>
                                            </p:txEl>
                                          </p:spTgt>
                                        </p:tgtEl>
                                        <p:attrNameLst>
                                          <p:attrName>style.visibility</p:attrName>
                                        </p:attrNameLst>
                                      </p:cBhvr>
                                      <p:to>
                                        <p:strVal val="hidden"/>
                                      </p:to>
                                    </p:set>
                                  </p:childTnLst>
                                </p:cTn>
                              </p:par>
                              <p:par>
                                <p:cTn id="147" presetID="23" presetClass="exit" presetSubtype="32" fill="hold" nodeType="withEffect">
                                  <p:stCondLst>
                                    <p:cond delay="0"/>
                                  </p:stCondLst>
                                  <p:childTnLst>
                                    <p:anim calcmode="lin" valueType="num">
                                      <p:cBhvr>
                                        <p:cTn id="148" dur="1750"/>
                                        <p:tgtEl>
                                          <p:spTgt spid="4">
                                            <p:txEl>
                                              <p:pRg st="1" end="1"/>
                                            </p:txEl>
                                          </p:spTgt>
                                        </p:tgtEl>
                                        <p:attrNameLst>
                                          <p:attrName>ppt_w</p:attrName>
                                        </p:attrNameLst>
                                      </p:cBhvr>
                                      <p:tavLst>
                                        <p:tav tm="0">
                                          <p:val>
                                            <p:strVal val="ppt_w"/>
                                          </p:val>
                                        </p:tav>
                                        <p:tav tm="100000">
                                          <p:val>
                                            <p:fltVal val="0"/>
                                          </p:val>
                                        </p:tav>
                                      </p:tavLst>
                                    </p:anim>
                                    <p:anim calcmode="lin" valueType="num">
                                      <p:cBhvr>
                                        <p:cTn id="149" dur="1750"/>
                                        <p:tgtEl>
                                          <p:spTgt spid="4">
                                            <p:txEl>
                                              <p:pRg st="1" end="1"/>
                                            </p:txEl>
                                          </p:spTgt>
                                        </p:tgtEl>
                                        <p:attrNameLst>
                                          <p:attrName>ppt_h</p:attrName>
                                        </p:attrNameLst>
                                      </p:cBhvr>
                                      <p:tavLst>
                                        <p:tav tm="0">
                                          <p:val>
                                            <p:strVal val="ppt_h"/>
                                          </p:val>
                                        </p:tav>
                                        <p:tav tm="100000">
                                          <p:val>
                                            <p:fltVal val="0"/>
                                          </p:val>
                                        </p:tav>
                                      </p:tavLst>
                                    </p:anim>
                                    <p:set>
                                      <p:cBhvr>
                                        <p:cTn id="150" dur="1" fill="hold">
                                          <p:stCondLst>
                                            <p:cond delay="1749"/>
                                          </p:stCondLst>
                                        </p:cTn>
                                        <p:tgtEl>
                                          <p:spTgt spid="4">
                                            <p:txEl>
                                              <p:pRg st="1" end="1"/>
                                            </p:txEl>
                                          </p:spTgt>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1750"/>
                                        <p:tgtEl>
                                          <p:spTgt spid="4">
                                            <p:txEl>
                                              <p:pRg st="2" end="2"/>
                                            </p:txEl>
                                          </p:spTgt>
                                        </p:tgtEl>
                                        <p:attrNameLst>
                                          <p:attrName>ppt_w</p:attrName>
                                        </p:attrNameLst>
                                      </p:cBhvr>
                                      <p:tavLst>
                                        <p:tav tm="0">
                                          <p:val>
                                            <p:strVal val="ppt_w"/>
                                          </p:val>
                                        </p:tav>
                                        <p:tav tm="100000">
                                          <p:val>
                                            <p:fltVal val="0"/>
                                          </p:val>
                                        </p:tav>
                                      </p:tavLst>
                                    </p:anim>
                                    <p:anim calcmode="lin" valueType="num">
                                      <p:cBhvr>
                                        <p:cTn id="153" dur="1750"/>
                                        <p:tgtEl>
                                          <p:spTgt spid="4">
                                            <p:txEl>
                                              <p:pRg st="2" end="2"/>
                                            </p:txEl>
                                          </p:spTgt>
                                        </p:tgtEl>
                                        <p:attrNameLst>
                                          <p:attrName>ppt_h</p:attrName>
                                        </p:attrNameLst>
                                      </p:cBhvr>
                                      <p:tavLst>
                                        <p:tav tm="0">
                                          <p:val>
                                            <p:strVal val="ppt_h"/>
                                          </p:val>
                                        </p:tav>
                                        <p:tav tm="100000">
                                          <p:val>
                                            <p:fltVal val="0"/>
                                          </p:val>
                                        </p:tav>
                                      </p:tavLst>
                                    </p:anim>
                                    <p:set>
                                      <p:cBhvr>
                                        <p:cTn id="154" dur="1" fill="hold">
                                          <p:stCondLst>
                                            <p:cond delay="1749"/>
                                          </p:stCondLst>
                                        </p:cTn>
                                        <p:tgtEl>
                                          <p:spTgt spid="4">
                                            <p:txEl>
                                              <p:pRg st="2" end="2"/>
                                            </p:txEl>
                                          </p:spTgt>
                                        </p:tgtEl>
                                        <p:attrNameLst>
                                          <p:attrName>style.visibility</p:attrName>
                                        </p:attrNameLst>
                                      </p:cBhvr>
                                      <p:to>
                                        <p:strVal val="hidden"/>
                                      </p:to>
                                    </p:set>
                                  </p:childTnLst>
                                </p:cTn>
                              </p:par>
                              <p:par>
                                <p:cTn id="155" presetID="23" presetClass="exit" presetSubtype="32" fill="hold" nodeType="withEffect">
                                  <p:stCondLst>
                                    <p:cond delay="0"/>
                                  </p:stCondLst>
                                  <p:childTnLst>
                                    <p:anim calcmode="lin" valueType="num">
                                      <p:cBhvr>
                                        <p:cTn id="156" dur="1750"/>
                                        <p:tgtEl>
                                          <p:spTgt spid="4">
                                            <p:txEl>
                                              <p:pRg st="3" end="3"/>
                                            </p:txEl>
                                          </p:spTgt>
                                        </p:tgtEl>
                                        <p:attrNameLst>
                                          <p:attrName>ppt_w</p:attrName>
                                        </p:attrNameLst>
                                      </p:cBhvr>
                                      <p:tavLst>
                                        <p:tav tm="0">
                                          <p:val>
                                            <p:strVal val="ppt_w"/>
                                          </p:val>
                                        </p:tav>
                                        <p:tav tm="100000">
                                          <p:val>
                                            <p:fltVal val="0"/>
                                          </p:val>
                                        </p:tav>
                                      </p:tavLst>
                                    </p:anim>
                                    <p:anim calcmode="lin" valueType="num">
                                      <p:cBhvr>
                                        <p:cTn id="157" dur="1750"/>
                                        <p:tgtEl>
                                          <p:spTgt spid="4">
                                            <p:txEl>
                                              <p:pRg st="3" end="3"/>
                                            </p:txEl>
                                          </p:spTgt>
                                        </p:tgtEl>
                                        <p:attrNameLst>
                                          <p:attrName>ppt_h</p:attrName>
                                        </p:attrNameLst>
                                      </p:cBhvr>
                                      <p:tavLst>
                                        <p:tav tm="0">
                                          <p:val>
                                            <p:strVal val="ppt_h"/>
                                          </p:val>
                                        </p:tav>
                                        <p:tav tm="100000">
                                          <p:val>
                                            <p:fltVal val="0"/>
                                          </p:val>
                                        </p:tav>
                                      </p:tavLst>
                                    </p:anim>
                                    <p:set>
                                      <p:cBhvr>
                                        <p:cTn id="158" dur="1" fill="hold">
                                          <p:stCondLst>
                                            <p:cond delay="1749"/>
                                          </p:stCondLst>
                                        </p:cTn>
                                        <p:tgtEl>
                                          <p:spTgt spid="4">
                                            <p:txEl>
                                              <p:pRg st="3" end="3"/>
                                            </p:txEl>
                                          </p:spTgt>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1750"/>
                                        <p:tgtEl>
                                          <p:spTgt spid="4">
                                            <p:txEl>
                                              <p:pRg st="4" end="4"/>
                                            </p:txEl>
                                          </p:spTgt>
                                        </p:tgtEl>
                                        <p:attrNameLst>
                                          <p:attrName>ppt_w</p:attrName>
                                        </p:attrNameLst>
                                      </p:cBhvr>
                                      <p:tavLst>
                                        <p:tav tm="0">
                                          <p:val>
                                            <p:strVal val="ppt_w"/>
                                          </p:val>
                                        </p:tav>
                                        <p:tav tm="100000">
                                          <p:val>
                                            <p:fltVal val="0"/>
                                          </p:val>
                                        </p:tav>
                                      </p:tavLst>
                                    </p:anim>
                                    <p:anim calcmode="lin" valueType="num">
                                      <p:cBhvr>
                                        <p:cTn id="161" dur="1750"/>
                                        <p:tgtEl>
                                          <p:spTgt spid="4">
                                            <p:txEl>
                                              <p:pRg st="4" end="4"/>
                                            </p:txEl>
                                          </p:spTgt>
                                        </p:tgtEl>
                                        <p:attrNameLst>
                                          <p:attrName>ppt_h</p:attrName>
                                        </p:attrNameLst>
                                      </p:cBhvr>
                                      <p:tavLst>
                                        <p:tav tm="0">
                                          <p:val>
                                            <p:strVal val="ppt_h"/>
                                          </p:val>
                                        </p:tav>
                                        <p:tav tm="100000">
                                          <p:val>
                                            <p:fltVal val="0"/>
                                          </p:val>
                                        </p:tav>
                                      </p:tavLst>
                                    </p:anim>
                                    <p:set>
                                      <p:cBhvr>
                                        <p:cTn id="162" dur="1" fill="hold">
                                          <p:stCondLst>
                                            <p:cond delay="1749"/>
                                          </p:stCondLst>
                                        </p:cTn>
                                        <p:tgtEl>
                                          <p:spTgt spid="4">
                                            <p:txEl>
                                              <p:pRg st="4" end="4"/>
                                            </p:txEl>
                                          </p:spTgt>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1750"/>
                                        <p:tgtEl>
                                          <p:spTgt spid="4">
                                            <p:txEl>
                                              <p:pRg st="5" end="5"/>
                                            </p:txEl>
                                          </p:spTgt>
                                        </p:tgtEl>
                                        <p:attrNameLst>
                                          <p:attrName>ppt_w</p:attrName>
                                        </p:attrNameLst>
                                      </p:cBhvr>
                                      <p:tavLst>
                                        <p:tav tm="0">
                                          <p:val>
                                            <p:strVal val="ppt_w"/>
                                          </p:val>
                                        </p:tav>
                                        <p:tav tm="100000">
                                          <p:val>
                                            <p:fltVal val="0"/>
                                          </p:val>
                                        </p:tav>
                                      </p:tavLst>
                                    </p:anim>
                                    <p:anim calcmode="lin" valueType="num">
                                      <p:cBhvr>
                                        <p:cTn id="165" dur="1750"/>
                                        <p:tgtEl>
                                          <p:spTgt spid="4">
                                            <p:txEl>
                                              <p:pRg st="5" end="5"/>
                                            </p:txEl>
                                          </p:spTgt>
                                        </p:tgtEl>
                                        <p:attrNameLst>
                                          <p:attrName>ppt_h</p:attrName>
                                        </p:attrNameLst>
                                      </p:cBhvr>
                                      <p:tavLst>
                                        <p:tav tm="0">
                                          <p:val>
                                            <p:strVal val="ppt_h"/>
                                          </p:val>
                                        </p:tav>
                                        <p:tav tm="100000">
                                          <p:val>
                                            <p:fltVal val="0"/>
                                          </p:val>
                                        </p:tav>
                                      </p:tavLst>
                                    </p:anim>
                                    <p:set>
                                      <p:cBhvr>
                                        <p:cTn id="166" dur="1" fill="hold">
                                          <p:stCondLst>
                                            <p:cond delay="1749"/>
                                          </p:stCondLst>
                                        </p:cTn>
                                        <p:tgtEl>
                                          <p:spTgt spid="4">
                                            <p:txEl>
                                              <p:pRg st="5" end="5"/>
                                            </p:txEl>
                                          </p:spTgt>
                                        </p:tgtEl>
                                        <p:attrNameLst>
                                          <p:attrName>style.visibility</p:attrName>
                                        </p:attrNameLst>
                                      </p:cBhvr>
                                      <p:to>
                                        <p:strVal val="hidden"/>
                                      </p:to>
                                    </p:set>
                                  </p:childTnLst>
                                </p:cTn>
                              </p:par>
                              <p:par>
                                <p:cTn id="167" presetID="23" presetClass="exit" presetSubtype="32" fill="hold" nodeType="withEffect">
                                  <p:stCondLst>
                                    <p:cond delay="0"/>
                                  </p:stCondLst>
                                  <p:childTnLst>
                                    <p:anim calcmode="lin" valueType="num">
                                      <p:cBhvr>
                                        <p:cTn id="168" dur="1750"/>
                                        <p:tgtEl>
                                          <p:spTgt spid="4">
                                            <p:txEl>
                                              <p:pRg st="6" end="6"/>
                                            </p:txEl>
                                          </p:spTgt>
                                        </p:tgtEl>
                                        <p:attrNameLst>
                                          <p:attrName>ppt_w</p:attrName>
                                        </p:attrNameLst>
                                      </p:cBhvr>
                                      <p:tavLst>
                                        <p:tav tm="0">
                                          <p:val>
                                            <p:strVal val="ppt_w"/>
                                          </p:val>
                                        </p:tav>
                                        <p:tav tm="100000">
                                          <p:val>
                                            <p:fltVal val="0"/>
                                          </p:val>
                                        </p:tav>
                                      </p:tavLst>
                                    </p:anim>
                                    <p:anim calcmode="lin" valueType="num">
                                      <p:cBhvr>
                                        <p:cTn id="169" dur="1750"/>
                                        <p:tgtEl>
                                          <p:spTgt spid="4">
                                            <p:txEl>
                                              <p:pRg st="6" end="6"/>
                                            </p:txEl>
                                          </p:spTgt>
                                        </p:tgtEl>
                                        <p:attrNameLst>
                                          <p:attrName>ppt_h</p:attrName>
                                        </p:attrNameLst>
                                      </p:cBhvr>
                                      <p:tavLst>
                                        <p:tav tm="0">
                                          <p:val>
                                            <p:strVal val="ppt_h"/>
                                          </p:val>
                                        </p:tav>
                                        <p:tav tm="100000">
                                          <p:val>
                                            <p:fltVal val="0"/>
                                          </p:val>
                                        </p:tav>
                                      </p:tavLst>
                                    </p:anim>
                                    <p:set>
                                      <p:cBhvr>
                                        <p:cTn id="170" dur="1" fill="hold">
                                          <p:stCondLst>
                                            <p:cond delay="1749"/>
                                          </p:stCondLst>
                                        </p:cTn>
                                        <p:tgtEl>
                                          <p:spTgt spid="4">
                                            <p:txEl>
                                              <p:pRg st="6" end="6"/>
                                            </p:txEl>
                                          </p:spTgt>
                                        </p:tgtEl>
                                        <p:attrNameLst>
                                          <p:attrName>style.visibility</p:attrName>
                                        </p:attrNameLst>
                                      </p:cBhvr>
                                      <p:to>
                                        <p:strVal val="hidden"/>
                                      </p:to>
                                    </p:set>
                                  </p:childTnLst>
                                </p:cTn>
                              </p:par>
                              <p:par>
                                <p:cTn id="171" presetID="23" presetClass="exit" presetSubtype="32" fill="hold" nodeType="withEffect">
                                  <p:stCondLst>
                                    <p:cond delay="0"/>
                                  </p:stCondLst>
                                  <p:childTnLst>
                                    <p:anim calcmode="lin" valueType="num">
                                      <p:cBhvr>
                                        <p:cTn id="172" dur="1750"/>
                                        <p:tgtEl>
                                          <p:spTgt spid="4">
                                            <p:txEl>
                                              <p:pRg st="7" end="7"/>
                                            </p:txEl>
                                          </p:spTgt>
                                        </p:tgtEl>
                                        <p:attrNameLst>
                                          <p:attrName>ppt_w</p:attrName>
                                        </p:attrNameLst>
                                      </p:cBhvr>
                                      <p:tavLst>
                                        <p:tav tm="0">
                                          <p:val>
                                            <p:strVal val="ppt_w"/>
                                          </p:val>
                                        </p:tav>
                                        <p:tav tm="100000">
                                          <p:val>
                                            <p:fltVal val="0"/>
                                          </p:val>
                                        </p:tav>
                                      </p:tavLst>
                                    </p:anim>
                                    <p:anim calcmode="lin" valueType="num">
                                      <p:cBhvr>
                                        <p:cTn id="173" dur="1750"/>
                                        <p:tgtEl>
                                          <p:spTgt spid="4">
                                            <p:txEl>
                                              <p:pRg st="7" end="7"/>
                                            </p:txEl>
                                          </p:spTgt>
                                        </p:tgtEl>
                                        <p:attrNameLst>
                                          <p:attrName>ppt_h</p:attrName>
                                        </p:attrNameLst>
                                      </p:cBhvr>
                                      <p:tavLst>
                                        <p:tav tm="0">
                                          <p:val>
                                            <p:strVal val="ppt_h"/>
                                          </p:val>
                                        </p:tav>
                                        <p:tav tm="100000">
                                          <p:val>
                                            <p:fltVal val="0"/>
                                          </p:val>
                                        </p:tav>
                                      </p:tavLst>
                                    </p:anim>
                                    <p:set>
                                      <p:cBhvr>
                                        <p:cTn id="174" dur="1" fill="hold">
                                          <p:stCondLst>
                                            <p:cond delay="1749"/>
                                          </p:stCondLst>
                                        </p:cTn>
                                        <p:tgtEl>
                                          <p:spTgt spid="4">
                                            <p:txEl>
                                              <p:pRg st="7" end="7"/>
                                            </p:txEl>
                                          </p:spTgt>
                                        </p:tgtEl>
                                        <p:attrNameLst>
                                          <p:attrName>style.visibility</p:attrName>
                                        </p:attrNameLst>
                                      </p:cBhvr>
                                      <p:to>
                                        <p:strVal val="hidden"/>
                                      </p:to>
                                    </p:set>
                                  </p:childTnLst>
                                </p:cTn>
                              </p:par>
                              <p:par>
                                <p:cTn id="175" presetID="23" presetClass="exit" presetSubtype="32" fill="hold" nodeType="withEffect">
                                  <p:stCondLst>
                                    <p:cond delay="0"/>
                                  </p:stCondLst>
                                  <p:childTnLst>
                                    <p:anim calcmode="lin" valueType="num">
                                      <p:cBhvr>
                                        <p:cTn id="176" dur="1750"/>
                                        <p:tgtEl>
                                          <p:spTgt spid="4">
                                            <p:txEl>
                                              <p:pRg st="8" end="8"/>
                                            </p:txEl>
                                          </p:spTgt>
                                        </p:tgtEl>
                                        <p:attrNameLst>
                                          <p:attrName>ppt_w</p:attrName>
                                        </p:attrNameLst>
                                      </p:cBhvr>
                                      <p:tavLst>
                                        <p:tav tm="0">
                                          <p:val>
                                            <p:strVal val="ppt_w"/>
                                          </p:val>
                                        </p:tav>
                                        <p:tav tm="100000">
                                          <p:val>
                                            <p:fltVal val="0"/>
                                          </p:val>
                                        </p:tav>
                                      </p:tavLst>
                                    </p:anim>
                                    <p:anim calcmode="lin" valueType="num">
                                      <p:cBhvr>
                                        <p:cTn id="177" dur="1750"/>
                                        <p:tgtEl>
                                          <p:spTgt spid="4">
                                            <p:txEl>
                                              <p:pRg st="8" end="8"/>
                                            </p:txEl>
                                          </p:spTgt>
                                        </p:tgtEl>
                                        <p:attrNameLst>
                                          <p:attrName>ppt_h</p:attrName>
                                        </p:attrNameLst>
                                      </p:cBhvr>
                                      <p:tavLst>
                                        <p:tav tm="0">
                                          <p:val>
                                            <p:strVal val="ppt_h"/>
                                          </p:val>
                                        </p:tav>
                                        <p:tav tm="100000">
                                          <p:val>
                                            <p:fltVal val="0"/>
                                          </p:val>
                                        </p:tav>
                                      </p:tavLst>
                                    </p:anim>
                                    <p:set>
                                      <p:cBhvr>
                                        <p:cTn id="178" dur="1" fill="hold">
                                          <p:stCondLst>
                                            <p:cond delay="1749"/>
                                          </p:stCondLst>
                                        </p:cTn>
                                        <p:tgtEl>
                                          <p:spTgt spid="4">
                                            <p:txEl>
                                              <p:pRg st="8" end="8"/>
                                            </p:txEl>
                                          </p:spTgt>
                                        </p:tgtEl>
                                        <p:attrNameLst>
                                          <p:attrName>style.visibility</p:attrName>
                                        </p:attrNameLst>
                                      </p:cBhvr>
                                      <p:to>
                                        <p:strVal val="hidden"/>
                                      </p:to>
                                    </p:set>
                                  </p:childTnLst>
                                </p:cTn>
                              </p:par>
                              <p:par>
                                <p:cTn id="179" presetID="23" presetClass="exit" presetSubtype="32" fill="hold" nodeType="withEffect">
                                  <p:stCondLst>
                                    <p:cond delay="0"/>
                                  </p:stCondLst>
                                  <p:childTnLst>
                                    <p:anim calcmode="lin" valueType="num">
                                      <p:cBhvr>
                                        <p:cTn id="180" dur="1750"/>
                                        <p:tgtEl>
                                          <p:spTgt spid="4">
                                            <p:txEl>
                                              <p:pRg st="9" end="9"/>
                                            </p:txEl>
                                          </p:spTgt>
                                        </p:tgtEl>
                                        <p:attrNameLst>
                                          <p:attrName>ppt_w</p:attrName>
                                        </p:attrNameLst>
                                      </p:cBhvr>
                                      <p:tavLst>
                                        <p:tav tm="0">
                                          <p:val>
                                            <p:strVal val="ppt_w"/>
                                          </p:val>
                                        </p:tav>
                                        <p:tav tm="100000">
                                          <p:val>
                                            <p:fltVal val="0"/>
                                          </p:val>
                                        </p:tav>
                                      </p:tavLst>
                                    </p:anim>
                                    <p:anim calcmode="lin" valueType="num">
                                      <p:cBhvr>
                                        <p:cTn id="181" dur="1750"/>
                                        <p:tgtEl>
                                          <p:spTgt spid="4">
                                            <p:txEl>
                                              <p:pRg st="9" end="9"/>
                                            </p:txEl>
                                          </p:spTgt>
                                        </p:tgtEl>
                                        <p:attrNameLst>
                                          <p:attrName>ppt_h</p:attrName>
                                        </p:attrNameLst>
                                      </p:cBhvr>
                                      <p:tavLst>
                                        <p:tav tm="0">
                                          <p:val>
                                            <p:strVal val="ppt_h"/>
                                          </p:val>
                                        </p:tav>
                                        <p:tav tm="100000">
                                          <p:val>
                                            <p:fltVal val="0"/>
                                          </p:val>
                                        </p:tav>
                                      </p:tavLst>
                                    </p:anim>
                                    <p:set>
                                      <p:cBhvr>
                                        <p:cTn id="182" dur="1" fill="hold">
                                          <p:stCondLst>
                                            <p:cond delay="1749"/>
                                          </p:stCondLst>
                                        </p:cTn>
                                        <p:tgtEl>
                                          <p:spTgt spid="4">
                                            <p:txEl>
                                              <p:pRg st="9" end="9"/>
                                            </p:txEl>
                                          </p:spTgt>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5" dur="1750"/>
                                        <p:tgtEl>
                                          <p:spTgt spid="4">
                                            <p:txEl>
                                              <p:pRg st="10" end="10"/>
                                            </p:txEl>
                                          </p:spTgt>
                                        </p:tgtEl>
                                        <p:attrNameLst>
                                          <p:attrName>ppt_h</p:attrName>
                                        </p:attrNameLst>
                                      </p:cBhvr>
                                      <p:tavLst>
                                        <p:tav tm="0">
                                          <p:val>
                                            <p:strVal val="ppt_h"/>
                                          </p:val>
                                        </p:tav>
                                        <p:tav tm="100000">
                                          <p:val>
                                            <p:fltVal val="0"/>
                                          </p:val>
                                        </p:tav>
                                      </p:tavLst>
                                    </p:anim>
                                    <p:set>
                                      <p:cBhvr>
                                        <p:cTn id="186" dur="1" fill="hold">
                                          <p:stCondLst>
                                            <p:cond delay="1749"/>
                                          </p:stCondLst>
                                        </p:cTn>
                                        <p:tgtEl>
                                          <p:spTgt spid="4">
                                            <p:txEl>
                                              <p:pRg st="10" end="10"/>
                                            </p:txEl>
                                          </p:spTgt>
                                        </p:tgtEl>
                                        <p:attrNameLst>
                                          <p:attrName>style.visibility</p:attrName>
                                        </p:attrNameLst>
                                      </p:cBhvr>
                                      <p:to>
                                        <p:strVal val="hidden"/>
                                      </p:to>
                                    </p:set>
                                  </p:childTnLst>
                                </p:cTn>
                              </p:par>
                              <p:par>
                                <p:cTn id="187" presetID="23" presetClass="exit" presetSubtype="32" fill="hold" nodeType="withEffect">
                                  <p:stCondLst>
                                    <p:cond delay="0"/>
                                  </p:stCondLst>
                                  <p:childTnLst>
                                    <p:anim calcmode="lin" valueType="num">
                                      <p:cBhvr>
                                        <p:cTn id="188"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9" dur="1750"/>
                                        <p:tgtEl>
                                          <p:spTgt spid="4">
                                            <p:txEl>
                                              <p:pRg st="11" end="11"/>
                                            </p:txEl>
                                          </p:spTgt>
                                        </p:tgtEl>
                                        <p:attrNameLst>
                                          <p:attrName>ppt_h</p:attrName>
                                        </p:attrNameLst>
                                      </p:cBhvr>
                                      <p:tavLst>
                                        <p:tav tm="0">
                                          <p:val>
                                            <p:strVal val="ppt_h"/>
                                          </p:val>
                                        </p:tav>
                                        <p:tav tm="100000">
                                          <p:val>
                                            <p:fltVal val="0"/>
                                          </p:val>
                                        </p:tav>
                                      </p:tavLst>
                                    </p:anim>
                                    <p:set>
                                      <p:cBhvr>
                                        <p:cTn id="190" dur="1" fill="hold">
                                          <p:stCondLst>
                                            <p:cond delay="1749"/>
                                          </p:stCondLst>
                                        </p:cTn>
                                        <p:tgtEl>
                                          <p:spTgt spid="4">
                                            <p:txEl>
                                              <p:pRg st="11" end="11"/>
                                            </p:txEl>
                                          </p:spTgt>
                                        </p:tgtEl>
                                        <p:attrNameLst>
                                          <p:attrName>style.visibility</p:attrName>
                                        </p:attrNameLst>
                                      </p:cBhvr>
                                      <p:to>
                                        <p:strVal val="hidden"/>
                                      </p:to>
                                    </p:set>
                                  </p:childTnLst>
                                </p:cTn>
                              </p:par>
                              <p:par>
                                <p:cTn id="191" presetID="23" presetClass="exit" presetSubtype="32" fill="hold" nodeType="withEffect">
                                  <p:stCondLst>
                                    <p:cond delay="0"/>
                                  </p:stCondLst>
                                  <p:childTnLst>
                                    <p:anim calcmode="lin" valueType="num">
                                      <p:cBhvr>
                                        <p:cTn id="192"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3" dur="1750"/>
                                        <p:tgtEl>
                                          <p:spTgt spid="4">
                                            <p:txEl>
                                              <p:pRg st="12" end="12"/>
                                            </p:txEl>
                                          </p:spTgt>
                                        </p:tgtEl>
                                        <p:attrNameLst>
                                          <p:attrName>ppt_h</p:attrName>
                                        </p:attrNameLst>
                                      </p:cBhvr>
                                      <p:tavLst>
                                        <p:tav tm="0">
                                          <p:val>
                                            <p:strVal val="ppt_h"/>
                                          </p:val>
                                        </p:tav>
                                        <p:tav tm="100000">
                                          <p:val>
                                            <p:fltVal val="0"/>
                                          </p:val>
                                        </p:tav>
                                      </p:tavLst>
                                    </p:anim>
                                    <p:set>
                                      <p:cBhvr>
                                        <p:cTn id="194" dur="1" fill="hold">
                                          <p:stCondLst>
                                            <p:cond delay="1749"/>
                                          </p:stCondLst>
                                        </p:cTn>
                                        <p:tgtEl>
                                          <p:spTgt spid="4">
                                            <p:txEl>
                                              <p:pRg st="12" end="12"/>
                                            </p:txEl>
                                          </p:spTgt>
                                        </p:tgtEl>
                                        <p:attrNameLst>
                                          <p:attrName>style.visibility</p:attrName>
                                        </p:attrNameLst>
                                      </p:cBhvr>
                                      <p:to>
                                        <p:strVal val="hidden"/>
                                      </p:to>
                                    </p:set>
                                  </p:childTnLst>
                                </p:cTn>
                              </p:par>
                              <p:par>
                                <p:cTn id="195" presetID="0" presetClass="path" presetSubtype="0" accel="50000" decel="50000" fill="hold" nodeType="withEffect">
                                  <p:stCondLst>
                                    <p:cond delay="0"/>
                                  </p:stCondLst>
                                  <p:childTnLst>
                                    <p:animMotion origin="layout" path="M 4.16667E-6 3.7037E-6 L 0.10451 0.48889 " pathEditMode="relative" rAng="0" ptsTypes="AA">
                                      <p:cBhvr>
                                        <p:cTn id="196" dur="1750" fill="hold"/>
                                        <p:tgtEl>
                                          <p:spTgt spid="4">
                                            <p:txEl>
                                              <p:pRg st="0" end="0"/>
                                            </p:txEl>
                                          </p:spTgt>
                                        </p:tgtEl>
                                        <p:attrNameLst>
                                          <p:attrName>ppt_x</p:attrName>
                                          <p:attrName>ppt_y</p:attrName>
                                        </p:attrNameLst>
                                      </p:cBhvr>
                                      <p:rCtr x="5226" y="24444"/>
                                    </p:animMotion>
                                  </p:childTnLst>
                                </p:cTn>
                              </p:par>
                              <p:par>
                                <p:cTn id="197" presetID="0" presetClass="path" presetSubtype="0" accel="50000" decel="50000" fill="hold" nodeType="withEffect">
                                  <p:stCondLst>
                                    <p:cond delay="0"/>
                                  </p:stCondLst>
                                  <p:childTnLst>
                                    <p:animMotion origin="layout" path="M -1.11111E-6 -2.96296E-6 L 0.25955 0.42269 " pathEditMode="relative" rAng="0" ptsTypes="AA">
                                      <p:cBhvr>
                                        <p:cTn id="198" dur="1750" fill="hold"/>
                                        <p:tgtEl>
                                          <p:spTgt spid="4">
                                            <p:txEl>
                                              <p:pRg st="1" end="1"/>
                                            </p:txEl>
                                          </p:spTgt>
                                        </p:tgtEl>
                                        <p:attrNameLst>
                                          <p:attrName>ppt_x</p:attrName>
                                          <p:attrName>ppt_y</p:attrName>
                                        </p:attrNameLst>
                                      </p:cBhvr>
                                      <p:rCtr x="12969" y="21134"/>
                                    </p:animMotion>
                                  </p:childTnLst>
                                </p:cTn>
                              </p:par>
                              <p:par>
                                <p:cTn id="199" presetID="0" presetClass="path" presetSubtype="0" accel="50000" decel="50000" fill="hold" nodeType="withEffect">
                                  <p:stCondLst>
                                    <p:cond delay="0"/>
                                  </p:stCondLst>
                                  <p:childTnLst>
                                    <p:animMotion origin="layout" path="M -3.05556E-6 0.00023 L 0.11667 0.34861 " pathEditMode="relative" rAng="0" ptsTypes="AA">
                                      <p:cBhvr>
                                        <p:cTn id="200" dur="1750" fill="hold"/>
                                        <p:tgtEl>
                                          <p:spTgt spid="4">
                                            <p:txEl>
                                              <p:pRg st="2" end="2"/>
                                            </p:txEl>
                                          </p:spTgt>
                                        </p:tgtEl>
                                        <p:attrNameLst>
                                          <p:attrName>ppt_x</p:attrName>
                                          <p:attrName>ppt_y</p:attrName>
                                        </p:attrNameLst>
                                      </p:cBhvr>
                                      <p:rCtr x="5833" y="17407"/>
                                    </p:animMotion>
                                  </p:childTnLst>
                                </p:cTn>
                              </p:par>
                              <p:par>
                                <p:cTn id="201" presetID="0" presetClass="path" presetSubtype="0" accel="50000" decel="50000" fill="hold" nodeType="withEffect">
                                  <p:stCondLst>
                                    <p:cond delay="0"/>
                                  </p:stCondLst>
                                  <p:childTnLst>
                                    <p:animMotion origin="layout" path="M 2.77778E-7 0.00023 L 0.09983 0.27547 " pathEditMode="relative" rAng="0" ptsTypes="AA">
                                      <p:cBhvr>
                                        <p:cTn id="202" dur="1750" fill="hold"/>
                                        <p:tgtEl>
                                          <p:spTgt spid="4">
                                            <p:txEl>
                                              <p:pRg st="3" end="3"/>
                                            </p:txEl>
                                          </p:spTgt>
                                        </p:tgtEl>
                                        <p:attrNameLst>
                                          <p:attrName>ppt_x</p:attrName>
                                          <p:attrName>ppt_y</p:attrName>
                                        </p:attrNameLst>
                                      </p:cBhvr>
                                      <p:rCtr x="4983" y="13750"/>
                                    </p:animMotion>
                                  </p:childTnLst>
                                </p:cTn>
                              </p:par>
                              <p:par>
                                <p:cTn id="203" presetID="0" presetClass="path" presetSubtype="0" accel="50000" decel="50000" fill="hold" nodeType="withEffect">
                                  <p:stCondLst>
                                    <p:cond delay="0"/>
                                  </p:stCondLst>
                                  <p:childTnLst>
                                    <p:animMotion origin="layout" path="M -2.5E-6 0.00093 L 0.06302 0.20301 " pathEditMode="relative" rAng="0" ptsTypes="AA">
                                      <p:cBhvr>
                                        <p:cTn id="204" dur="1750" fill="hold"/>
                                        <p:tgtEl>
                                          <p:spTgt spid="4">
                                            <p:txEl>
                                              <p:pRg st="4" end="4"/>
                                            </p:txEl>
                                          </p:spTgt>
                                        </p:tgtEl>
                                        <p:attrNameLst>
                                          <p:attrName>ppt_x</p:attrName>
                                          <p:attrName>ppt_y</p:attrName>
                                        </p:attrNameLst>
                                      </p:cBhvr>
                                      <p:rCtr x="3142" y="10093"/>
                                    </p:animMotion>
                                  </p:childTnLst>
                                </p:cTn>
                              </p:par>
                              <p:par>
                                <p:cTn id="205" presetID="0" presetClass="path" presetSubtype="0" accel="50000" decel="50000" fill="hold" nodeType="withEffect">
                                  <p:stCondLst>
                                    <p:cond delay="0"/>
                                  </p:stCondLst>
                                  <p:childTnLst>
                                    <p:animMotion origin="layout" path="M -1.38889E-6 0.00069 L 0.04896 0.12894 " pathEditMode="relative" rAng="0" ptsTypes="AA">
                                      <p:cBhvr>
                                        <p:cTn id="206" dur="1750" fill="hold"/>
                                        <p:tgtEl>
                                          <p:spTgt spid="4">
                                            <p:txEl>
                                              <p:pRg st="5" end="5"/>
                                            </p:txEl>
                                          </p:spTgt>
                                        </p:tgtEl>
                                        <p:attrNameLst>
                                          <p:attrName>ppt_x</p:attrName>
                                          <p:attrName>ppt_y</p:attrName>
                                        </p:attrNameLst>
                                      </p:cBhvr>
                                      <p:rCtr x="2448" y="6412"/>
                                    </p:animMotion>
                                  </p:childTnLst>
                                </p:cTn>
                              </p:par>
                              <p:par>
                                <p:cTn id="207" presetID="0" presetClass="path" presetSubtype="0" accel="50000" decel="50000" fill="hold" nodeType="withEffect">
                                  <p:stCondLst>
                                    <p:cond delay="0"/>
                                  </p:stCondLst>
                                  <p:childTnLst>
                                    <p:animMotion origin="layout" path="M 4.72222E-6 0.00046 L 0.13854 0.05625 " pathEditMode="relative" rAng="0" ptsTypes="AA">
                                      <p:cBhvr>
                                        <p:cTn id="208" dur="1750" fill="hold"/>
                                        <p:tgtEl>
                                          <p:spTgt spid="4">
                                            <p:txEl>
                                              <p:pRg st="6" end="6"/>
                                            </p:txEl>
                                          </p:spTgt>
                                        </p:tgtEl>
                                        <p:attrNameLst>
                                          <p:attrName>ppt_x</p:attrName>
                                          <p:attrName>ppt_y</p:attrName>
                                        </p:attrNameLst>
                                      </p:cBhvr>
                                      <p:rCtr x="6927" y="2778"/>
                                    </p:animMotion>
                                  </p:childTnLst>
                                </p:cTn>
                              </p:par>
                              <p:par>
                                <p:cTn id="209" presetID="0" presetClass="path" presetSubtype="0" accel="50000" decel="50000" fill="hold" nodeType="withEffect">
                                  <p:stCondLst>
                                    <p:cond delay="0"/>
                                  </p:stCondLst>
                                  <p:childTnLst>
                                    <p:animMotion origin="layout" path="M -3.33333E-6 0.00046 L 0.1066 -0.01736 " pathEditMode="relative" rAng="0" ptsTypes="AA">
                                      <p:cBhvr>
                                        <p:cTn id="210" dur="1750" fill="hold"/>
                                        <p:tgtEl>
                                          <p:spTgt spid="4">
                                            <p:txEl>
                                              <p:pRg st="7" end="7"/>
                                            </p:txEl>
                                          </p:spTgt>
                                        </p:tgtEl>
                                        <p:attrNameLst>
                                          <p:attrName>ppt_x</p:attrName>
                                          <p:attrName>ppt_y</p:attrName>
                                        </p:attrNameLst>
                                      </p:cBhvr>
                                      <p:rCtr x="5330" y="-903"/>
                                    </p:animMotion>
                                  </p:childTnLst>
                                </p:cTn>
                              </p:par>
                              <p:par>
                                <p:cTn id="211" presetID="0" presetClass="path" presetSubtype="0" accel="50000" decel="50000" fill="hold" nodeType="withEffect">
                                  <p:stCondLst>
                                    <p:cond delay="0"/>
                                  </p:stCondLst>
                                  <p:childTnLst>
                                    <p:animMotion origin="layout" path="M 4.16667E-6 0.00069 L 0.05451 -0.09167 " pathEditMode="relative" rAng="0" ptsTypes="AA">
                                      <p:cBhvr>
                                        <p:cTn id="212" dur="1750" fill="hold"/>
                                        <p:tgtEl>
                                          <p:spTgt spid="4">
                                            <p:txEl>
                                              <p:pRg st="8" end="8"/>
                                            </p:txEl>
                                          </p:spTgt>
                                        </p:tgtEl>
                                        <p:attrNameLst>
                                          <p:attrName>ppt_x</p:attrName>
                                          <p:attrName>ppt_y</p:attrName>
                                        </p:attrNameLst>
                                      </p:cBhvr>
                                      <p:rCtr x="2726" y="-4630"/>
                                    </p:animMotion>
                                  </p:childTnLst>
                                </p:cTn>
                              </p:par>
                              <p:par>
                                <p:cTn id="213" presetID="0" presetClass="path" presetSubtype="0" accel="50000" decel="50000" fill="hold" nodeType="withEffect">
                                  <p:stCondLst>
                                    <p:cond delay="0"/>
                                  </p:stCondLst>
                                  <p:childTnLst>
                                    <p:animMotion origin="layout" path="M 1.38889E-6 0.00023 L 0.09965 -0.16459 " pathEditMode="relative" rAng="0" ptsTypes="AA">
                                      <p:cBhvr>
                                        <p:cTn id="214" dur="1750" fill="hold"/>
                                        <p:tgtEl>
                                          <p:spTgt spid="4">
                                            <p:txEl>
                                              <p:pRg st="9" end="9"/>
                                            </p:txEl>
                                          </p:spTgt>
                                        </p:tgtEl>
                                        <p:attrNameLst>
                                          <p:attrName>ppt_x</p:attrName>
                                          <p:attrName>ppt_y</p:attrName>
                                        </p:attrNameLst>
                                      </p:cBhvr>
                                      <p:rCtr x="4983" y="-8241"/>
                                    </p:animMotion>
                                  </p:childTnLst>
                                </p:cTn>
                              </p:par>
                              <p:par>
                                <p:cTn id="215" presetID="0" presetClass="path" presetSubtype="0" accel="50000" decel="50000" fill="hold" nodeType="withEffect">
                                  <p:stCondLst>
                                    <p:cond delay="0"/>
                                  </p:stCondLst>
                                  <p:childTnLst>
                                    <p:animMotion origin="layout" path="M 2.77778E-7 0.00023 L 0.06892 -0.2382 " pathEditMode="relative" rAng="0" ptsTypes="AA">
                                      <p:cBhvr>
                                        <p:cTn id="216" dur="1750" fill="hold"/>
                                        <p:tgtEl>
                                          <p:spTgt spid="4">
                                            <p:txEl>
                                              <p:pRg st="10" end="10"/>
                                            </p:txEl>
                                          </p:spTgt>
                                        </p:tgtEl>
                                        <p:attrNameLst>
                                          <p:attrName>ppt_x</p:attrName>
                                          <p:attrName>ppt_y</p:attrName>
                                        </p:attrNameLst>
                                      </p:cBhvr>
                                      <p:rCtr x="3438" y="-11921"/>
                                    </p:animMotion>
                                  </p:childTnLst>
                                </p:cTn>
                              </p:par>
                              <p:par>
                                <p:cTn id="217" presetID="0" presetClass="path" presetSubtype="0" accel="50000" decel="50000" fill="hold" nodeType="withEffect">
                                  <p:stCondLst>
                                    <p:cond delay="0"/>
                                  </p:stCondLst>
                                  <p:childTnLst>
                                    <p:animMotion origin="layout" path="M 3.88889E-6 0.00023 L 0.05729 -0.31111 " pathEditMode="relative" rAng="0" ptsTypes="AA">
                                      <p:cBhvr>
                                        <p:cTn id="218" dur="1750" fill="hold"/>
                                        <p:tgtEl>
                                          <p:spTgt spid="4">
                                            <p:txEl>
                                              <p:pRg st="11" end="11"/>
                                            </p:txEl>
                                          </p:spTgt>
                                        </p:tgtEl>
                                        <p:attrNameLst>
                                          <p:attrName>ppt_x</p:attrName>
                                          <p:attrName>ppt_y</p:attrName>
                                        </p:attrNameLst>
                                      </p:cBhvr>
                                      <p:rCtr x="2865" y="-15579"/>
                                    </p:animMotion>
                                  </p:childTnLst>
                                </p:cTn>
                              </p:par>
                              <p:par>
                                <p:cTn id="219" presetID="0" presetClass="path" presetSubtype="0" accel="50000" decel="50000" fill="hold" nodeType="withEffect">
                                  <p:stCondLst>
                                    <p:cond delay="0"/>
                                  </p:stCondLst>
                                  <p:childTnLst>
                                    <p:animMotion origin="layout" path="M 4.16667E-6 0.00069 L 0.07968 -0.38473 " pathEditMode="relative" rAng="0" ptsTypes="AA">
                                      <p:cBhvr>
                                        <p:cTn id="220" dur="1750" fill="hold"/>
                                        <p:tgtEl>
                                          <p:spTgt spid="4">
                                            <p:txEl>
                                              <p:pRg st="12" end="12"/>
                                            </p:txEl>
                                          </p:spTgt>
                                        </p:tgtEl>
                                        <p:attrNameLst>
                                          <p:attrName>ppt_x</p:attrName>
                                          <p:attrName>ppt_y</p:attrName>
                                        </p:attrNameLst>
                                      </p:cBhvr>
                                      <p:rCtr x="3976" y="-19282"/>
                                    </p:animMotion>
                                  </p:childTnLst>
                                </p:cTn>
                              </p:par>
                            </p:childTnLst>
                          </p:cTn>
                        </p:par>
                        <p:par>
                          <p:cTn id="221" fill="hold">
                            <p:stCondLst>
                              <p:cond delay="5550"/>
                            </p:stCondLst>
                            <p:childTnLst>
                              <p:par>
                                <p:cTn id="222" presetID="23" presetClass="entr" presetSubtype="16" fill="hold" grpId="1" nodeType="afterEffect">
                                  <p:stCondLst>
                                    <p:cond delay="0"/>
                                  </p:stCondLst>
                                  <p:childTnLst>
                                    <p:set>
                                      <p:cBhvr>
                                        <p:cTn id="223" dur="1" fill="hold">
                                          <p:stCondLst>
                                            <p:cond delay="0"/>
                                          </p:stCondLst>
                                        </p:cTn>
                                        <p:tgtEl>
                                          <p:spTgt spid="15"/>
                                        </p:tgtEl>
                                        <p:attrNameLst>
                                          <p:attrName>style.visibility</p:attrName>
                                        </p:attrNameLst>
                                      </p:cBhvr>
                                      <p:to>
                                        <p:strVal val="visible"/>
                                      </p:to>
                                    </p:set>
                                    <p:anim calcmode="lin" valueType="num">
                                      <p:cBhvr>
                                        <p:cTn id="224" dur="500" fill="hold"/>
                                        <p:tgtEl>
                                          <p:spTgt spid="15"/>
                                        </p:tgtEl>
                                        <p:attrNameLst>
                                          <p:attrName>ppt_w</p:attrName>
                                        </p:attrNameLst>
                                      </p:cBhvr>
                                      <p:tavLst>
                                        <p:tav tm="0">
                                          <p:val>
                                            <p:fltVal val="0"/>
                                          </p:val>
                                        </p:tav>
                                        <p:tav tm="100000">
                                          <p:val>
                                            <p:strVal val="#ppt_w"/>
                                          </p:val>
                                        </p:tav>
                                      </p:tavLst>
                                    </p:anim>
                                    <p:anim calcmode="lin" valueType="num">
                                      <p:cBhvr>
                                        <p:cTn id="225" dur="500" fill="hold"/>
                                        <p:tgtEl>
                                          <p:spTgt spid="15"/>
                                        </p:tgtEl>
                                        <p:attrNameLst>
                                          <p:attrName>ppt_h</p:attrName>
                                        </p:attrNameLst>
                                      </p:cBhvr>
                                      <p:tavLst>
                                        <p:tav tm="0">
                                          <p:val>
                                            <p:fltVal val="0"/>
                                          </p:val>
                                        </p:tav>
                                        <p:tav tm="100000">
                                          <p:val>
                                            <p:strVal val="#ppt_h"/>
                                          </p:val>
                                        </p:tav>
                                      </p:tavLst>
                                    </p:anim>
                                  </p:childTnLst>
                                </p:cTn>
                              </p:par>
                              <p:par>
                                <p:cTn id="226" presetID="23" presetClass="entr" presetSubtype="16" fill="hold" grpId="1" nodeType="withEffect">
                                  <p:stCondLst>
                                    <p:cond delay="0"/>
                                  </p:stCondLst>
                                  <p:childTnLst>
                                    <p:set>
                                      <p:cBhvr>
                                        <p:cTn id="227" dur="1" fill="hold">
                                          <p:stCondLst>
                                            <p:cond delay="0"/>
                                          </p:stCondLst>
                                        </p:cTn>
                                        <p:tgtEl>
                                          <p:spTgt spid="14"/>
                                        </p:tgtEl>
                                        <p:attrNameLst>
                                          <p:attrName>style.visibility</p:attrName>
                                        </p:attrNameLst>
                                      </p:cBhvr>
                                      <p:to>
                                        <p:strVal val="visible"/>
                                      </p:to>
                                    </p:set>
                                    <p:anim calcmode="lin" valueType="num">
                                      <p:cBhvr>
                                        <p:cTn id="228" dur="500" fill="hold"/>
                                        <p:tgtEl>
                                          <p:spTgt spid="14"/>
                                        </p:tgtEl>
                                        <p:attrNameLst>
                                          <p:attrName>ppt_w</p:attrName>
                                        </p:attrNameLst>
                                      </p:cBhvr>
                                      <p:tavLst>
                                        <p:tav tm="0">
                                          <p:val>
                                            <p:fltVal val="0"/>
                                          </p:val>
                                        </p:tav>
                                        <p:tav tm="100000">
                                          <p:val>
                                            <p:strVal val="#ppt_w"/>
                                          </p:val>
                                        </p:tav>
                                      </p:tavLst>
                                    </p:anim>
                                    <p:anim calcmode="lin" valueType="num">
                                      <p:cBhvr>
                                        <p:cTn id="229" dur="500" fill="hold"/>
                                        <p:tgtEl>
                                          <p:spTgt spid="14"/>
                                        </p:tgtEl>
                                        <p:attrNameLst>
                                          <p:attrName>ppt_h</p:attrName>
                                        </p:attrNameLst>
                                      </p:cBhvr>
                                      <p:tavLst>
                                        <p:tav tm="0">
                                          <p:val>
                                            <p:fltVal val="0"/>
                                          </p:val>
                                        </p:tav>
                                        <p:tav tm="100000">
                                          <p:val>
                                            <p:strVal val="#ppt_h"/>
                                          </p:val>
                                        </p:tav>
                                      </p:tavLst>
                                    </p:anim>
                                  </p:childTnLst>
                                </p:cTn>
                              </p:par>
                              <p:par>
                                <p:cTn id="230" presetID="8" presetClass="emph" presetSubtype="0" repeatCount="indefinite" fill="hold" grpId="0" nodeType="withEffect">
                                  <p:stCondLst>
                                    <p:cond delay="0"/>
                                  </p:stCondLst>
                                  <p:childTnLst>
                                    <p:animRot by="-21600000">
                                      <p:cBhvr>
                                        <p:cTn id="231" dur="1000" fill="hold"/>
                                        <p:tgtEl>
                                          <p:spTgt spid="15"/>
                                        </p:tgtEl>
                                        <p:attrNameLst>
                                          <p:attrName>r</p:attrName>
                                        </p:attrNameLst>
                                      </p:cBhvr>
                                    </p:animRot>
                                  </p:childTnLst>
                                </p:cTn>
                              </p:par>
                              <p:par>
                                <p:cTn id="232" presetID="8" presetClass="emph" presetSubtype="0" repeatCount="indefinite" fill="hold" grpId="0" nodeType="withEffect">
                                  <p:stCondLst>
                                    <p:cond delay="0"/>
                                  </p:stCondLst>
                                  <p:childTnLst>
                                    <p:animRot by="21600000">
                                      <p:cBhvr>
                                        <p:cTn id="233" dur="500" fill="hold"/>
                                        <p:tgtEl>
                                          <p:spTgt spid="14"/>
                                        </p:tgtEl>
                                        <p:attrNameLst>
                                          <p:attrName>r</p:attrName>
                                        </p:attrNameLst>
                                      </p:cBhvr>
                                    </p:animRot>
                                  </p:childTnLst>
                                </p:cTn>
                              </p:par>
                              <p:par>
                                <p:cTn id="234" presetID="23" presetClass="entr" presetSubtype="16" fill="hold" grpId="1" nodeType="withEffect">
                                  <p:stCondLst>
                                    <p:cond delay="200"/>
                                  </p:stCondLst>
                                  <p:childTnLst>
                                    <p:set>
                                      <p:cBhvr>
                                        <p:cTn id="235" dur="1" fill="hold">
                                          <p:stCondLst>
                                            <p:cond delay="0"/>
                                          </p:stCondLst>
                                        </p:cTn>
                                        <p:tgtEl>
                                          <p:spTgt spid="11"/>
                                        </p:tgtEl>
                                        <p:attrNameLst>
                                          <p:attrName>style.visibility</p:attrName>
                                        </p:attrNameLst>
                                      </p:cBhvr>
                                      <p:to>
                                        <p:strVal val="visible"/>
                                      </p:to>
                                    </p:set>
                                    <p:anim calcmode="lin" valueType="num">
                                      <p:cBhvr>
                                        <p:cTn id="236" dur="500" fill="hold"/>
                                        <p:tgtEl>
                                          <p:spTgt spid="11"/>
                                        </p:tgtEl>
                                        <p:attrNameLst>
                                          <p:attrName>ppt_w</p:attrName>
                                        </p:attrNameLst>
                                      </p:cBhvr>
                                      <p:tavLst>
                                        <p:tav tm="0">
                                          <p:val>
                                            <p:fltVal val="0"/>
                                          </p:val>
                                        </p:tav>
                                        <p:tav tm="100000">
                                          <p:val>
                                            <p:strVal val="#ppt_w"/>
                                          </p:val>
                                        </p:tav>
                                      </p:tavLst>
                                    </p:anim>
                                    <p:anim calcmode="lin" valueType="num">
                                      <p:cBhvr>
                                        <p:cTn id="237" dur="500" fill="hold"/>
                                        <p:tgtEl>
                                          <p:spTgt spid="11"/>
                                        </p:tgtEl>
                                        <p:attrNameLst>
                                          <p:attrName>ppt_h</p:attrName>
                                        </p:attrNameLst>
                                      </p:cBhvr>
                                      <p:tavLst>
                                        <p:tav tm="0">
                                          <p:val>
                                            <p:fltVal val="0"/>
                                          </p:val>
                                        </p:tav>
                                        <p:tav tm="100000">
                                          <p:val>
                                            <p:strVal val="#ppt_h"/>
                                          </p:val>
                                        </p:tav>
                                      </p:tavLst>
                                    </p:anim>
                                  </p:childTnLst>
                                </p:cTn>
                              </p:par>
                              <p:par>
                                <p:cTn id="238" presetID="23" presetClass="entr" presetSubtype="16" fill="hold" grpId="1" nodeType="withEffect">
                                  <p:stCondLst>
                                    <p:cond delay="200"/>
                                  </p:stCondLst>
                                  <p:childTnLst>
                                    <p:set>
                                      <p:cBhvr>
                                        <p:cTn id="239" dur="1" fill="hold">
                                          <p:stCondLst>
                                            <p:cond delay="0"/>
                                          </p:stCondLst>
                                        </p:cTn>
                                        <p:tgtEl>
                                          <p:spTgt spid="10"/>
                                        </p:tgtEl>
                                        <p:attrNameLst>
                                          <p:attrName>style.visibility</p:attrName>
                                        </p:attrNameLst>
                                      </p:cBhvr>
                                      <p:to>
                                        <p:strVal val="visible"/>
                                      </p:to>
                                    </p:set>
                                    <p:anim calcmode="lin" valueType="num">
                                      <p:cBhvr>
                                        <p:cTn id="240" dur="500" fill="hold"/>
                                        <p:tgtEl>
                                          <p:spTgt spid="10"/>
                                        </p:tgtEl>
                                        <p:attrNameLst>
                                          <p:attrName>ppt_w</p:attrName>
                                        </p:attrNameLst>
                                      </p:cBhvr>
                                      <p:tavLst>
                                        <p:tav tm="0">
                                          <p:val>
                                            <p:fltVal val="0"/>
                                          </p:val>
                                        </p:tav>
                                        <p:tav tm="100000">
                                          <p:val>
                                            <p:strVal val="#ppt_w"/>
                                          </p:val>
                                        </p:tav>
                                      </p:tavLst>
                                    </p:anim>
                                    <p:anim calcmode="lin" valueType="num">
                                      <p:cBhvr>
                                        <p:cTn id="241" dur="500" fill="hold"/>
                                        <p:tgtEl>
                                          <p:spTgt spid="10"/>
                                        </p:tgtEl>
                                        <p:attrNameLst>
                                          <p:attrName>ppt_h</p:attrName>
                                        </p:attrNameLst>
                                      </p:cBhvr>
                                      <p:tavLst>
                                        <p:tav tm="0">
                                          <p:val>
                                            <p:fltVal val="0"/>
                                          </p:val>
                                        </p:tav>
                                        <p:tav tm="100000">
                                          <p:val>
                                            <p:strVal val="#ppt_h"/>
                                          </p:val>
                                        </p:tav>
                                      </p:tavLst>
                                    </p:anim>
                                  </p:childTnLst>
                                </p:cTn>
                              </p:par>
                              <p:par>
                                <p:cTn id="242" presetID="8" presetClass="emph" presetSubtype="0" repeatCount="indefinite" fill="hold" grpId="0" nodeType="withEffect">
                                  <p:stCondLst>
                                    <p:cond delay="200"/>
                                  </p:stCondLst>
                                  <p:childTnLst>
                                    <p:animRot by="-21600000">
                                      <p:cBhvr>
                                        <p:cTn id="243" dur="1000" fill="hold"/>
                                        <p:tgtEl>
                                          <p:spTgt spid="11"/>
                                        </p:tgtEl>
                                        <p:attrNameLst>
                                          <p:attrName>r</p:attrName>
                                        </p:attrNameLst>
                                      </p:cBhvr>
                                    </p:animRot>
                                  </p:childTnLst>
                                </p:cTn>
                              </p:par>
                              <p:par>
                                <p:cTn id="244" presetID="8" presetClass="emph" presetSubtype="0" repeatCount="indefinite" fill="hold" grpId="0" nodeType="withEffect">
                                  <p:stCondLst>
                                    <p:cond delay="200"/>
                                  </p:stCondLst>
                                  <p:childTnLst>
                                    <p:animRot by="21600000">
                                      <p:cBhvr>
                                        <p:cTn id="245" dur="500" fill="hold"/>
                                        <p:tgtEl>
                                          <p:spTgt spid="10"/>
                                        </p:tgtEl>
                                        <p:attrNameLst>
                                          <p:attrName>r</p:attrName>
                                        </p:attrNameLst>
                                      </p:cBhvr>
                                    </p:animRot>
                                  </p:childTnLst>
                                </p:cTn>
                              </p:par>
                              <p:par>
                                <p:cTn id="246" presetID="23" presetClass="entr" presetSubtype="16" fill="hold" grpId="1" nodeType="withEffect">
                                  <p:stCondLst>
                                    <p:cond delay="400"/>
                                  </p:stCondLst>
                                  <p:childTnLst>
                                    <p:set>
                                      <p:cBhvr>
                                        <p:cTn id="247" dur="1" fill="hold">
                                          <p:stCondLst>
                                            <p:cond delay="0"/>
                                          </p:stCondLst>
                                        </p:cTn>
                                        <p:tgtEl>
                                          <p:spTgt spid="9"/>
                                        </p:tgtEl>
                                        <p:attrNameLst>
                                          <p:attrName>style.visibility</p:attrName>
                                        </p:attrNameLst>
                                      </p:cBhvr>
                                      <p:to>
                                        <p:strVal val="visible"/>
                                      </p:to>
                                    </p:set>
                                    <p:anim calcmode="lin" valueType="num">
                                      <p:cBhvr>
                                        <p:cTn id="248" dur="500" fill="hold"/>
                                        <p:tgtEl>
                                          <p:spTgt spid="9"/>
                                        </p:tgtEl>
                                        <p:attrNameLst>
                                          <p:attrName>ppt_w</p:attrName>
                                        </p:attrNameLst>
                                      </p:cBhvr>
                                      <p:tavLst>
                                        <p:tav tm="0">
                                          <p:val>
                                            <p:fltVal val="0"/>
                                          </p:val>
                                        </p:tav>
                                        <p:tav tm="100000">
                                          <p:val>
                                            <p:strVal val="#ppt_w"/>
                                          </p:val>
                                        </p:tav>
                                      </p:tavLst>
                                    </p:anim>
                                    <p:anim calcmode="lin" valueType="num">
                                      <p:cBhvr>
                                        <p:cTn id="249" dur="500" fill="hold"/>
                                        <p:tgtEl>
                                          <p:spTgt spid="9"/>
                                        </p:tgtEl>
                                        <p:attrNameLst>
                                          <p:attrName>ppt_h</p:attrName>
                                        </p:attrNameLst>
                                      </p:cBhvr>
                                      <p:tavLst>
                                        <p:tav tm="0">
                                          <p:val>
                                            <p:fltVal val="0"/>
                                          </p:val>
                                        </p:tav>
                                        <p:tav tm="100000">
                                          <p:val>
                                            <p:strVal val="#ppt_h"/>
                                          </p:val>
                                        </p:tav>
                                      </p:tavLst>
                                    </p:anim>
                                  </p:childTnLst>
                                </p:cTn>
                              </p:par>
                              <p:par>
                                <p:cTn id="250" presetID="23" presetClass="entr" presetSubtype="16" fill="hold" grpId="1" nodeType="withEffect">
                                  <p:stCondLst>
                                    <p:cond delay="400"/>
                                  </p:stCondLst>
                                  <p:childTnLst>
                                    <p:set>
                                      <p:cBhvr>
                                        <p:cTn id="251" dur="1" fill="hold">
                                          <p:stCondLst>
                                            <p:cond delay="0"/>
                                          </p:stCondLst>
                                        </p:cTn>
                                        <p:tgtEl>
                                          <p:spTgt spid="8"/>
                                        </p:tgtEl>
                                        <p:attrNameLst>
                                          <p:attrName>style.visibility</p:attrName>
                                        </p:attrNameLst>
                                      </p:cBhvr>
                                      <p:to>
                                        <p:strVal val="visible"/>
                                      </p:to>
                                    </p:set>
                                    <p:anim calcmode="lin" valueType="num">
                                      <p:cBhvr>
                                        <p:cTn id="252" dur="500" fill="hold"/>
                                        <p:tgtEl>
                                          <p:spTgt spid="8"/>
                                        </p:tgtEl>
                                        <p:attrNameLst>
                                          <p:attrName>ppt_w</p:attrName>
                                        </p:attrNameLst>
                                      </p:cBhvr>
                                      <p:tavLst>
                                        <p:tav tm="0">
                                          <p:val>
                                            <p:fltVal val="0"/>
                                          </p:val>
                                        </p:tav>
                                        <p:tav tm="100000">
                                          <p:val>
                                            <p:strVal val="#ppt_w"/>
                                          </p:val>
                                        </p:tav>
                                      </p:tavLst>
                                    </p:anim>
                                    <p:anim calcmode="lin" valueType="num">
                                      <p:cBhvr>
                                        <p:cTn id="253" dur="500" fill="hold"/>
                                        <p:tgtEl>
                                          <p:spTgt spid="8"/>
                                        </p:tgtEl>
                                        <p:attrNameLst>
                                          <p:attrName>ppt_h</p:attrName>
                                        </p:attrNameLst>
                                      </p:cBhvr>
                                      <p:tavLst>
                                        <p:tav tm="0">
                                          <p:val>
                                            <p:fltVal val="0"/>
                                          </p:val>
                                        </p:tav>
                                        <p:tav tm="100000">
                                          <p:val>
                                            <p:strVal val="#ppt_h"/>
                                          </p:val>
                                        </p:tav>
                                      </p:tavLst>
                                    </p:anim>
                                  </p:childTnLst>
                                </p:cTn>
                              </p:par>
                              <p:par>
                                <p:cTn id="254" presetID="8" presetClass="emph" presetSubtype="0" repeatCount="indefinite" fill="hold" grpId="0" nodeType="withEffect">
                                  <p:stCondLst>
                                    <p:cond delay="400"/>
                                  </p:stCondLst>
                                  <p:childTnLst>
                                    <p:animRot by="-21600000">
                                      <p:cBhvr>
                                        <p:cTn id="255" dur="1000" fill="hold"/>
                                        <p:tgtEl>
                                          <p:spTgt spid="9"/>
                                        </p:tgtEl>
                                        <p:attrNameLst>
                                          <p:attrName>r</p:attrName>
                                        </p:attrNameLst>
                                      </p:cBhvr>
                                    </p:animRot>
                                  </p:childTnLst>
                                </p:cTn>
                              </p:par>
                              <p:par>
                                <p:cTn id="256" presetID="8" presetClass="emph" presetSubtype="0" repeatCount="indefinite" fill="hold" grpId="0" nodeType="withEffect">
                                  <p:stCondLst>
                                    <p:cond delay="400"/>
                                  </p:stCondLst>
                                  <p:childTnLst>
                                    <p:animRot by="21600000">
                                      <p:cBhvr>
                                        <p:cTn id="257" dur="500" fill="hold"/>
                                        <p:tgtEl>
                                          <p:spTgt spid="8"/>
                                        </p:tgtEl>
                                        <p:attrNameLst>
                                          <p:attrName>r</p:attrName>
                                        </p:attrNameLst>
                                      </p:cBhvr>
                                    </p:animRot>
                                  </p:childTnLst>
                                </p:cTn>
                              </p:par>
                              <p:par>
                                <p:cTn id="258" presetID="23" presetClass="entr" presetSubtype="16" fill="hold" grpId="1" nodeType="withEffect">
                                  <p:stCondLst>
                                    <p:cond delay="600"/>
                                  </p:stCondLst>
                                  <p:childTnLst>
                                    <p:set>
                                      <p:cBhvr>
                                        <p:cTn id="259" dur="1" fill="hold">
                                          <p:stCondLst>
                                            <p:cond delay="0"/>
                                          </p:stCondLst>
                                        </p:cTn>
                                        <p:tgtEl>
                                          <p:spTgt spid="13"/>
                                        </p:tgtEl>
                                        <p:attrNameLst>
                                          <p:attrName>style.visibility</p:attrName>
                                        </p:attrNameLst>
                                      </p:cBhvr>
                                      <p:to>
                                        <p:strVal val="visible"/>
                                      </p:to>
                                    </p:set>
                                    <p:anim calcmode="lin" valueType="num">
                                      <p:cBhvr>
                                        <p:cTn id="260" dur="500" fill="hold"/>
                                        <p:tgtEl>
                                          <p:spTgt spid="13"/>
                                        </p:tgtEl>
                                        <p:attrNameLst>
                                          <p:attrName>ppt_w</p:attrName>
                                        </p:attrNameLst>
                                      </p:cBhvr>
                                      <p:tavLst>
                                        <p:tav tm="0">
                                          <p:val>
                                            <p:fltVal val="0"/>
                                          </p:val>
                                        </p:tav>
                                        <p:tav tm="100000">
                                          <p:val>
                                            <p:strVal val="#ppt_w"/>
                                          </p:val>
                                        </p:tav>
                                      </p:tavLst>
                                    </p:anim>
                                    <p:anim calcmode="lin" valueType="num">
                                      <p:cBhvr>
                                        <p:cTn id="261" dur="500" fill="hold"/>
                                        <p:tgtEl>
                                          <p:spTgt spid="13"/>
                                        </p:tgtEl>
                                        <p:attrNameLst>
                                          <p:attrName>ppt_h</p:attrName>
                                        </p:attrNameLst>
                                      </p:cBhvr>
                                      <p:tavLst>
                                        <p:tav tm="0">
                                          <p:val>
                                            <p:fltVal val="0"/>
                                          </p:val>
                                        </p:tav>
                                        <p:tav tm="100000">
                                          <p:val>
                                            <p:strVal val="#ppt_h"/>
                                          </p:val>
                                        </p:tav>
                                      </p:tavLst>
                                    </p:anim>
                                  </p:childTnLst>
                                </p:cTn>
                              </p:par>
                              <p:par>
                                <p:cTn id="262" presetID="23" presetClass="entr" presetSubtype="16" fill="hold" grpId="1" nodeType="withEffect">
                                  <p:stCondLst>
                                    <p:cond delay="600"/>
                                  </p:stCondLst>
                                  <p:childTnLst>
                                    <p:set>
                                      <p:cBhvr>
                                        <p:cTn id="263" dur="1" fill="hold">
                                          <p:stCondLst>
                                            <p:cond delay="0"/>
                                          </p:stCondLst>
                                        </p:cTn>
                                        <p:tgtEl>
                                          <p:spTgt spid="12"/>
                                        </p:tgtEl>
                                        <p:attrNameLst>
                                          <p:attrName>style.visibility</p:attrName>
                                        </p:attrNameLst>
                                      </p:cBhvr>
                                      <p:to>
                                        <p:strVal val="visible"/>
                                      </p:to>
                                    </p:set>
                                    <p:anim calcmode="lin" valueType="num">
                                      <p:cBhvr>
                                        <p:cTn id="264" dur="500" fill="hold"/>
                                        <p:tgtEl>
                                          <p:spTgt spid="12"/>
                                        </p:tgtEl>
                                        <p:attrNameLst>
                                          <p:attrName>ppt_w</p:attrName>
                                        </p:attrNameLst>
                                      </p:cBhvr>
                                      <p:tavLst>
                                        <p:tav tm="0">
                                          <p:val>
                                            <p:fltVal val="0"/>
                                          </p:val>
                                        </p:tav>
                                        <p:tav tm="100000">
                                          <p:val>
                                            <p:strVal val="#ppt_w"/>
                                          </p:val>
                                        </p:tav>
                                      </p:tavLst>
                                    </p:anim>
                                    <p:anim calcmode="lin" valueType="num">
                                      <p:cBhvr>
                                        <p:cTn id="265" dur="500" fill="hold"/>
                                        <p:tgtEl>
                                          <p:spTgt spid="12"/>
                                        </p:tgtEl>
                                        <p:attrNameLst>
                                          <p:attrName>ppt_h</p:attrName>
                                        </p:attrNameLst>
                                      </p:cBhvr>
                                      <p:tavLst>
                                        <p:tav tm="0">
                                          <p:val>
                                            <p:fltVal val="0"/>
                                          </p:val>
                                        </p:tav>
                                        <p:tav tm="100000">
                                          <p:val>
                                            <p:strVal val="#ppt_h"/>
                                          </p:val>
                                        </p:tav>
                                      </p:tavLst>
                                    </p:anim>
                                  </p:childTnLst>
                                </p:cTn>
                              </p:par>
                              <p:par>
                                <p:cTn id="266" presetID="8" presetClass="emph" presetSubtype="0" repeatCount="indefinite" fill="hold" grpId="0" nodeType="withEffect">
                                  <p:stCondLst>
                                    <p:cond delay="600"/>
                                  </p:stCondLst>
                                  <p:childTnLst>
                                    <p:animRot by="-21600000">
                                      <p:cBhvr>
                                        <p:cTn id="267" dur="1000" fill="hold"/>
                                        <p:tgtEl>
                                          <p:spTgt spid="13"/>
                                        </p:tgtEl>
                                        <p:attrNameLst>
                                          <p:attrName>r</p:attrName>
                                        </p:attrNameLst>
                                      </p:cBhvr>
                                    </p:animRot>
                                  </p:childTnLst>
                                </p:cTn>
                              </p:par>
                              <p:par>
                                <p:cTn id="268" presetID="8" presetClass="emph" presetSubtype="0" repeatCount="indefinite" fill="hold" grpId="0" nodeType="withEffect">
                                  <p:stCondLst>
                                    <p:cond delay="600"/>
                                  </p:stCondLst>
                                  <p:childTnLst>
                                    <p:animRot by="21600000">
                                      <p:cBhvr>
                                        <p:cTn id="269" dur="500" fill="hold"/>
                                        <p:tgtEl>
                                          <p:spTgt spid="12"/>
                                        </p:tgtEl>
                                        <p:attrNameLst>
                                          <p:attrName>r</p:attrName>
                                        </p:attrNameLst>
                                      </p:cBhvr>
                                    </p:animRot>
                                  </p:childTnLst>
                                </p:cTn>
                              </p:par>
                              <p:par>
                                <p:cTn id="270" presetID="23" presetClass="entr" presetSubtype="16" fill="hold" grpId="1" nodeType="withEffect">
                                  <p:stCondLst>
                                    <p:cond delay="800"/>
                                  </p:stCondLst>
                                  <p:childTnLst>
                                    <p:set>
                                      <p:cBhvr>
                                        <p:cTn id="271" dur="1" fill="hold">
                                          <p:stCondLst>
                                            <p:cond delay="0"/>
                                          </p:stCondLst>
                                        </p:cTn>
                                        <p:tgtEl>
                                          <p:spTgt spid="7"/>
                                        </p:tgtEl>
                                        <p:attrNameLst>
                                          <p:attrName>style.visibility</p:attrName>
                                        </p:attrNameLst>
                                      </p:cBhvr>
                                      <p:to>
                                        <p:strVal val="visible"/>
                                      </p:to>
                                    </p:set>
                                    <p:anim calcmode="lin" valueType="num">
                                      <p:cBhvr>
                                        <p:cTn id="272" dur="500" fill="hold"/>
                                        <p:tgtEl>
                                          <p:spTgt spid="7"/>
                                        </p:tgtEl>
                                        <p:attrNameLst>
                                          <p:attrName>ppt_w</p:attrName>
                                        </p:attrNameLst>
                                      </p:cBhvr>
                                      <p:tavLst>
                                        <p:tav tm="0">
                                          <p:val>
                                            <p:fltVal val="0"/>
                                          </p:val>
                                        </p:tav>
                                        <p:tav tm="100000">
                                          <p:val>
                                            <p:strVal val="#ppt_w"/>
                                          </p:val>
                                        </p:tav>
                                      </p:tavLst>
                                    </p:anim>
                                    <p:anim calcmode="lin" valueType="num">
                                      <p:cBhvr>
                                        <p:cTn id="273" dur="500" fill="hold"/>
                                        <p:tgtEl>
                                          <p:spTgt spid="7"/>
                                        </p:tgtEl>
                                        <p:attrNameLst>
                                          <p:attrName>ppt_h</p:attrName>
                                        </p:attrNameLst>
                                      </p:cBhvr>
                                      <p:tavLst>
                                        <p:tav tm="0">
                                          <p:val>
                                            <p:fltVal val="0"/>
                                          </p:val>
                                        </p:tav>
                                        <p:tav tm="100000">
                                          <p:val>
                                            <p:strVal val="#ppt_h"/>
                                          </p:val>
                                        </p:tav>
                                      </p:tavLst>
                                    </p:anim>
                                  </p:childTnLst>
                                </p:cTn>
                              </p:par>
                              <p:par>
                                <p:cTn id="274" presetID="23" presetClass="entr" presetSubtype="16" fill="hold" grpId="1" nodeType="withEffect">
                                  <p:stCondLst>
                                    <p:cond delay="800"/>
                                  </p:stCondLst>
                                  <p:childTnLst>
                                    <p:set>
                                      <p:cBhvr>
                                        <p:cTn id="275" dur="1" fill="hold">
                                          <p:stCondLst>
                                            <p:cond delay="0"/>
                                          </p:stCondLst>
                                        </p:cTn>
                                        <p:tgtEl>
                                          <p:spTgt spid="6"/>
                                        </p:tgtEl>
                                        <p:attrNameLst>
                                          <p:attrName>style.visibility</p:attrName>
                                        </p:attrNameLst>
                                      </p:cBhvr>
                                      <p:to>
                                        <p:strVal val="visible"/>
                                      </p:to>
                                    </p:set>
                                    <p:anim calcmode="lin" valueType="num">
                                      <p:cBhvr>
                                        <p:cTn id="276" dur="500" fill="hold"/>
                                        <p:tgtEl>
                                          <p:spTgt spid="6"/>
                                        </p:tgtEl>
                                        <p:attrNameLst>
                                          <p:attrName>ppt_w</p:attrName>
                                        </p:attrNameLst>
                                      </p:cBhvr>
                                      <p:tavLst>
                                        <p:tav tm="0">
                                          <p:val>
                                            <p:fltVal val="0"/>
                                          </p:val>
                                        </p:tav>
                                        <p:tav tm="100000">
                                          <p:val>
                                            <p:strVal val="#ppt_w"/>
                                          </p:val>
                                        </p:tav>
                                      </p:tavLst>
                                    </p:anim>
                                    <p:anim calcmode="lin" valueType="num">
                                      <p:cBhvr>
                                        <p:cTn id="277" dur="500" fill="hold"/>
                                        <p:tgtEl>
                                          <p:spTgt spid="6"/>
                                        </p:tgtEl>
                                        <p:attrNameLst>
                                          <p:attrName>ppt_h</p:attrName>
                                        </p:attrNameLst>
                                      </p:cBhvr>
                                      <p:tavLst>
                                        <p:tav tm="0">
                                          <p:val>
                                            <p:fltVal val="0"/>
                                          </p:val>
                                        </p:tav>
                                        <p:tav tm="100000">
                                          <p:val>
                                            <p:strVal val="#ppt_h"/>
                                          </p:val>
                                        </p:tav>
                                      </p:tavLst>
                                    </p:anim>
                                  </p:childTnLst>
                                </p:cTn>
                              </p:par>
                              <p:par>
                                <p:cTn id="278" presetID="8" presetClass="emph" presetSubtype="0" repeatCount="indefinite" fill="hold" grpId="0" nodeType="withEffect">
                                  <p:stCondLst>
                                    <p:cond delay="800"/>
                                  </p:stCondLst>
                                  <p:childTnLst>
                                    <p:animRot by="-21600000">
                                      <p:cBhvr>
                                        <p:cTn id="279" dur="1000" fill="hold"/>
                                        <p:tgtEl>
                                          <p:spTgt spid="7"/>
                                        </p:tgtEl>
                                        <p:attrNameLst>
                                          <p:attrName>r</p:attrName>
                                        </p:attrNameLst>
                                      </p:cBhvr>
                                    </p:animRot>
                                  </p:childTnLst>
                                </p:cTn>
                              </p:par>
                              <p:par>
                                <p:cTn id="280" presetID="8" presetClass="emph" presetSubtype="0" repeatCount="indefinite" fill="hold" grpId="0" nodeType="withEffect">
                                  <p:stCondLst>
                                    <p:cond delay="800"/>
                                  </p:stCondLst>
                                  <p:childTnLst>
                                    <p:animRot by="21600000">
                                      <p:cBhvr>
                                        <p:cTn id="281" dur="500" fill="hold"/>
                                        <p:tgtEl>
                                          <p:spTgt spid="6"/>
                                        </p:tgtEl>
                                        <p:attrNameLst>
                                          <p:attrName>r</p:attrName>
                                        </p:attrNameLst>
                                      </p:cBhvr>
                                    </p:animRot>
                                  </p:childTnLst>
                                </p:cTn>
                              </p:par>
                            </p:childTnLst>
                          </p:cTn>
                        </p:par>
                      </p:childTnLst>
                    </p:cTn>
                  </p:par>
                  <p:par>
                    <p:cTn id="282" fill="hold">
                      <p:stCondLst>
                        <p:cond delay="indefinite"/>
                      </p:stCondLst>
                      <p:childTnLst>
                        <p:par>
                          <p:cTn id="283" fill="hold">
                            <p:stCondLst>
                              <p:cond delay="0"/>
                            </p:stCondLst>
                            <p:childTnLst>
                              <p:par>
                                <p:cTn id="284" presetID="23" presetClass="exit" presetSubtype="16" fill="hold" grpId="2" nodeType="clickEffect">
                                  <p:stCondLst>
                                    <p:cond delay="0"/>
                                  </p:stCondLst>
                                  <p:childTnLst>
                                    <p:anim calcmode="lin" valueType="num">
                                      <p:cBhvr>
                                        <p:cTn id="285" dur="500"/>
                                        <p:tgtEl>
                                          <p:spTgt spid="15"/>
                                        </p:tgtEl>
                                        <p:attrNameLst>
                                          <p:attrName>ppt_w</p:attrName>
                                        </p:attrNameLst>
                                      </p:cBhvr>
                                      <p:tavLst>
                                        <p:tav tm="0">
                                          <p:val>
                                            <p:strVal val="ppt_w"/>
                                          </p:val>
                                        </p:tav>
                                        <p:tav tm="100000">
                                          <p:val>
                                            <p:strVal val="4*ppt_w"/>
                                          </p:val>
                                        </p:tav>
                                      </p:tavLst>
                                    </p:anim>
                                    <p:anim calcmode="lin" valueType="num">
                                      <p:cBhvr>
                                        <p:cTn id="286" dur="500"/>
                                        <p:tgtEl>
                                          <p:spTgt spid="15"/>
                                        </p:tgtEl>
                                        <p:attrNameLst>
                                          <p:attrName>ppt_h</p:attrName>
                                        </p:attrNameLst>
                                      </p:cBhvr>
                                      <p:tavLst>
                                        <p:tav tm="0">
                                          <p:val>
                                            <p:strVal val="ppt_h"/>
                                          </p:val>
                                        </p:tav>
                                        <p:tav tm="100000">
                                          <p:val>
                                            <p:strVal val="4*ppt_h"/>
                                          </p:val>
                                        </p:tav>
                                      </p:tavLst>
                                    </p:anim>
                                    <p:set>
                                      <p:cBhvr>
                                        <p:cTn id="287" dur="1" fill="hold">
                                          <p:stCondLst>
                                            <p:cond delay="499"/>
                                          </p:stCondLst>
                                        </p:cTn>
                                        <p:tgtEl>
                                          <p:spTgt spid="15"/>
                                        </p:tgtEl>
                                        <p:attrNameLst>
                                          <p:attrName>style.visibility</p:attrName>
                                        </p:attrNameLst>
                                      </p:cBhvr>
                                      <p:to>
                                        <p:strVal val="hidden"/>
                                      </p:to>
                                    </p:set>
                                  </p:childTnLst>
                                </p:cTn>
                              </p:par>
                              <p:par>
                                <p:cTn id="288" presetID="23" presetClass="exit" presetSubtype="16" fill="hold" grpId="2" nodeType="withEffect">
                                  <p:stCondLst>
                                    <p:cond delay="0"/>
                                  </p:stCondLst>
                                  <p:childTnLst>
                                    <p:anim calcmode="lin" valueType="num">
                                      <p:cBhvr>
                                        <p:cTn id="289" dur="500"/>
                                        <p:tgtEl>
                                          <p:spTgt spid="14"/>
                                        </p:tgtEl>
                                        <p:attrNameLst>
                                          <p:attrName>ppt_w</p:attrName>
                                        </p:attrNameLst>
                                      </p:cBhvr>
                                      <p:tavLst>
                                        <p:tav tm="0">
                                          <p:val>
                                            <p:strVal val="ppt_w"/>
                                          </p:val>
                                        </p:tav>
                                        <p:tav tm="100000">
                                          <p:val>
                                            <p:strVal val="4*ppt_w"/>
                                          </p:val>
                                        </p:tav>
                                      </p:tavLst>
                                    </p:anim>
                                    <p:anim calcmode="lin" valueType="num">
                                      <p:cBhvr>
                                        <p:cTn id="290" dur="500"/>
                                        <p:tgtEl>
                                          <p:spTgt spid="14"/>
                                        </p:tgtEl>
                                        <p:attrNameLst>
                                          <p:attrName>ppt_h</p:attrName>
                                        </p:attrNameLst>
                                      </p:cBhvr>
                                      <p:tavLst>
                                        <p:tav tm="0">
                                          <p:val>
                                            <p:strVal val="ppt_h"/>
                                          </p:val>
                                        </p:tav>
                                        <p:tav tm="100000">
                                          <p:val>
                                            <p:strVal val="4*ppt_h"/>
                                          </p:val>
                                        </p:tav>
                                      </p:tavLst>
                                    </p:anim>
                                    <p:set>
                                      <p:cBhvr>
                                        <p:cTn id="291" dur="1" fill="hold">
                                          <p:stCondLst>
                                            <p:cond delay="499"/>
                                          </p:stCondLst>
                                        </p:cTn>
                                        <p:tgtEl>
                                          <p:spTgt spid="14"/>
                                        </p:tgtEl>
                                        <p:attrNameLst>
                                          <p:attrName>style.visibility</p:attrName>
                                        </p:attrNameLst>
                                      </p:cBhvr>
                                      <p:to>
                                        <p:strVal val="hidden"/>
                                      </p:to>
                                    </p:set>
                                  </p:childTnLst>
                                </p:cTn>
                              </p:par>
                              <p:par>
                                <p:cTn id="292" presetID="23" presetClass="exit" presetSubtype="16" fill="hold" grpId="2" nodeType="withEffect">
                                  <p:stCondLst>
                                    <p:cond delay="0"/>
                                  </p:stCondLst>
                                  <p:childTnLst>
                                    <p:anim calcmode="lin" valueType="num">
                                      <p:cBhvr>
                                        <p:cTn id="293" dur="500"/>
                                        <p:tgtEl>
                                          <p:spTgt spid="9"/>
                                        </p:tgtEl>
                                        <p:attrNameLst>
                                          <p:attrName>ppt_w</p:attrName>
                                        </p:attrNameLst>
                                      </p:cBhvr>
                                      <p:tavLst>
                                        <p:tav tm="0">
                                          <p:val>
                                            <p:strVal val="ppt_w"/>
                                          </p:val>
                                        </p:tav>
                                        <p:tav tm="100000">
                                          <p:val>
                                            <p:strVal val="4*ppt_w"/>
                                          </p:val>
                                        </p:tav>
                                      </p:tavLst>
                                    </p:anim>
                                    <p:anim calcmode="lin" valueType="num">
                                      <p:cBhvr>
                                        <p:cTn id="294" dur="500"/>
                                        <p:tgtEl>
                                          <p:spTgt spid="9"/>
                                        </p:tgtEl>
                                        <p:attrNameLst>
                                          <p:attrName>ppt_h</p:attrName>
                                        </p:attrNameLst>
                                      </p:cBhvr>
                                      <p:tavLst>
                                        <p:tav tm="0">
                                          <p:val>
                                            <p:strVal val="ppt_h"/>
                                          </p:val>
                                        </p:tav>
                                        <p:tav tm="100000">
                                          <p:val>
                                            <p:strVal val="4*ppt_h"/>
                                          </p:val>
                                        </p:tav>
                                      </p:tavLst>
                                    </p:anim>
                                    <p:set>
                                      <p:cBhvr>
                                        <p:cTn id="295" dur="1" fill="hold">
                                          <p:stCondLst>
                                            <p:cond delay="499"/>
                                          </p:stCondLst>
                                        </p:cTn>
                                        <p:tgtEl>
                                          <p:spTgt spid="9"/>
                                        </p:tgtEl>
                                        <p:attrNameLst>
                                          <p:attrName>style.visibility</p:attrName>
                                        </p:attrNameLst>
                                      </p:cBhvr>
                                      <p:to>
                                        <p:strVal val="hidden"/>
                                      </p:to>
                                    </p:set>
                                  </p:childTnLst>
                                </p:cTn>
                              </p:par>
                              <p:par>
                                <p:cTn id="296" presetID="23" presetClass="exit" presetSubtype="16" fill="hold" grpId="2" nodeType="withEffect">
                                  <p:stCondLst>
                                    <p:cond delay="0"/>
                                  </p:stCondLst>
                                  <p:childTnLst>
                                    <p:anim calcmode="lin" valueType="num">
                                      <p:cBhvr>
                                        <p:cTn id="297" dur="500"/>
                                        <p:tgtEl>
                                          <p:spTgt spid="8"/>
                                        </p:tgtEl>
                                        <p:attrNameLst>
                                          <p:attrName>ppt_w</p:attrName>
                                        </p:attrNameLst>
                                      </p:cBhvr>
                                      <p:tavLst>
                                        <p:tav tm="0">
                                          <p:val>
                                            <p:strVal val="ppt_w"/>
                                          </p:val>
                                        </p:tav>
                                        <p:tav tm="100000">
                                          <p:val>
                                            <p:strVal val="4*ppt_w"/>
                                          </p:val>
                                        </p:tav>
                                      </p:tavLst>
                                    </p:anim>
                                    <p:anim calcmode="lin" valueType="num">
                                      <p:cBhvr>
                                        <p:cTn id="298" dur="500"/>
                                        <p:tgtEl>
                                          <p:spTgt spid="8"/>
                                        </p:tgtEl>
                                        <p:attrNameLst>
                                          <p:attrName>ppt_h</p:attrName>
                                        </p:attrNameLst>
                                      </p:cBhvr>
                                      <p:tavLst>
                                        <p:tav tm="0">
                                          <p:val>
                                            <p:strVal val="ppt_h"/>
                                          </p:val>
                                        </p:tav>
                                        <p:tav tm="100000">
                                          <p:val>
                                            <p:strVal val="4*ppt_h"/>
                                          </p:val>
                                        </p:tav>
                                      </p:tavLst>
                                    </p:anim>
                                    <p:set>
                                      <p:cBhvr>
                                        <p:cTn id="299" dur="1" fill="hold">
                                          <p:stCondLst>
                                            <p:cond delay="499"/>
                                          </p:stCondLst>
                                        </p:cTn>
                                        <p:tgtEl>
                                          <p:spTgt spid="8"/>
                                        </p:tgtEl>
                                        <p:attrNameLst>
                                          <p:attrName>style.visibility</p:attrName>
                                        </p:attrNameLst>
                                      </p:cBhvr>
                                      <p:to>
                                        <p:strVal val="hidden"/>
                                      </p:to>
                                    </p:set>
                                  </p:childTnLst>
                                </p:cTn>
                              </p:par>
                              <p:par>
                                <p:cTn id="300" presetID="23" presetClass="exit" presetSubtype="16" fill="hold" grpId="2" nodeType="withEffect">
                                  <p:stCondLst>
                                    <p:cond delay="0"/>
                                  </p:stCondLst>
                                  <p:childTnLst>
                                    <p:anim calcmode="lin" valueType="num">
                                      <p:cBhvr>
                                        <p:cTn id="301" dur="500"/>
                                        <p:tgtEl>
                                          <p:spTgt spid="11"/>
                                        </p:tgtEl>
                                        <p:attrNameLst>
                                          <p:attrName>ppt_w</p:attrName>
                                        </p:attrNameLst>
                                      </p:cBhvr>
                                      <p:tavLst>
                                        <p:tav tm="0">
                                          <p:val>
                                            <p:strVal val="ppt_w"/>
                                          </p:val>
                                        </p:tav>
                                        <p:tav tm="100000">
                                          <p:val>
                                            <p:strVal val="4*ppt_w"/>
                                          </p:val>
                                        </p:tav>
                                      </p:tavLst>
                                    </p:anim>
                                    <p:anim calcmode="lin" valueType="num">
                                      <p:cBhvr>
                                        <p:cTn id="302" dur="500"/>
                                        <p:tgtEl>
                                          <p:spTgt spid="11"/>
                                        </p:tgtEl>
                                        <p:attrNameLst>
                                          <p:attrName>ppt_h</p:attrName>
                                        </p:attrNameLst>
                                      </p:cBhvr>
                                      <p:tavLst>
                                        <p:tav tm="0">
                                          <p:val>
                                            <p:strVal val="ppt_h"/>
                                          </p:val>
                                        </p:tav>
                                        <p:tav tm="100000">
                                          <p:val>
                                            <p:strVal val="4*ppt_h"/>
                                          </p:val>
                                        </p:tav>
                                      </p:tavLst>
                                    </p:anim>
                                    <p:set>
                                      <p:cBhvr>
                                        <p:cTn id="303" dur="1" fill="hold">
                                          <p:stCondLst>
                                            <p:cond delay="499"/>
                                          </p:stCondLst>
                                        </p:cTn>
                                        <p:tgtEl>
                                          <p:spTgt spid="11"/>
                                        </p:tgtEl>
                                        <p:attrNameLst>
                                          <p:attrName>style.visibility</p:attrName>
                                        </p:attrNameLst>
                                      </p:cBhvr>
                                      <p:to>
                                        <p:strVal val="hidden"/>
                                      </p:to>
                                    </p:set>
                                  </p:childTnLst>
                                </p:cTn>
                              </p:par>
                              <p:par>
                                <p:cTn id="304" presetID="23" presetClass="exit" presetSubtype="16" fill="hold" grpId="2" nodeType="withEffect">
                                  <p:stCondLst>
                                    <p:cond delay="0"/>
                                  </p:stCondLst>
                                  <p:childTnLst>
                                    <p:anim calcmode="lin" valueType="num">
                                      <p:cBhvr>
                                        <p:cTn id="305" dur="500"/>
                                        <p:tgtEl>
                                          <p:spTgt spid="10"/>
                                        </p:tgtEl>
                                        <p:attrNameLst>
                                          <p:attrName>ppt_w</p:attrName>
                                        </p:attrNameLst>
                                      </p:cBhvr>
                                      <p:tavLst>
                                        <p:tav tm="0">
                                          <p:val>
                                            <p:strVal val="ppt_w"/>
                                          </p:val>
                                        </p:tav>
                                        <p:tav tm="100000">
                                          <p:val>
                                            <p:strVal val="4*ppt_w"/>
                                          </p:val>
                                        </p:tav>
                                      </p:tavLst>
                                    </p:anim>
                                    <p:anim calcmode="lin" valueType="num">
                                      <p:cBhvr>
                                        <p:cTn id="306" dur="500"/>
                                        <p:tgtEl>
                                          <p:spTgt spid="10"/>
                                        </p:tgtEl>
                                        <p:attrNameLst>
                                          <p:attrName>ppt_h</p:attrName>
                                        </p:attrNameLst>
                                      </p:cBhvr>
                                      <p:tavLst>
                                        <p:tav tm="0">
                                          <p:val>
                                            <p:strVal val="ppt_h"/>
                                          </p:val>
                                        </p:tav>
                                        <p:tav tm="100000">
                                          <p:val>
                                            <p:strVal val="4*ppt_h"/>
                                          </p:val>
                                        </p:tav>
                                      </p:tavLst>
                                    </p:anim>
                                    <p:set>
                                      <p:cBhvr>
                                        <p:cTn id="307" dur="1" fill="hold">
                                          <p:stCondLst>
                                            <p:cond delay="499"/>
                                          </p:stCondLst>
                                        </p:cTn>
                                        <p:tgtEl>
                                          <p:spTgt spid="10"/>
                                        </p:tgtEl>
                                        <p:attrNameLst>
                                          <p:attrName>style.visibility</p:attrName>
                                        </p:attrNameLst>
                                      </p:cBhvr>
                                      <p:to>
                                        <p:strVal val="hidden"/>
                                      </p:to>
                                    </p:set>
                                  </p:childTnLst>
                                </p:cTn>
                              </p:par>
                              <p:par>
                                <p:cTn id="308" presetID="23" presetClass="exit" presetSubtype="16" fill="hold" grpId="2" nodeType="withEffect">
                                  <p:stCondLst>
                                    <p:cond delay="0"/>
                                  </p:stCondLst>
                                  <p:childTnLst>
                                    <p:anim calcmode="lin" valueType="num">
                                      <p:cBhvr>
                                        <p:cTn id="309" dur="500"/>
                                        <p:tgtEl>
                                          <p:spTgt spid="13"/>
                                        </p:tgtEl>
                                        <p:attrNameLst>
                                          <p:attrName>ppt_w</p:attrName>
                                        </p:attrNameLst>
                                      </p:cBhvr>
                                      <p:tavLst>
                                        <p:tav tm="0">
                                          <p:val>
                                            <p:strVal val="ppt_w"/>
                                          </p:val>
                                        </p:tav>
                                        <p:tav tm="100000">
                                          <p:val>
                                            <p:strVal val="4*ppt_w"/>
                                          </p:val>
                                        </p:tav>
                                      </p:tavLst>
                                    </p:anim>
                                    <p:anim calcmode="lin" valueType="num">
                                      <p:cBhvr>
                                        <p:cTn id="310" dur="500"/>
                                        <p:tgtEl>
                                          <p:spTgt spid="13"/>
                                        </p:tgtEl>
                                        <p:attrNameLst>
                                          <p:attrName>ppt_h</p:attrName>
                                        </p:attrNameLst>
                                      </p:cBhvr>
                                      <p:tavLst>
                                        <p:tav tm="0">
                                          <p:val>
                                            <p:strVal val="ppt_h"/>
                                          </p:val>
                                        </p:tav>
                                        <p:tav tm="100000">
                                          <p:val>
                                            <p:strVal val="4*ppt_h"/>
                                          </p:val>
                                        </p:tav>
                                      </p:tavLst>
                                    </p:anim>
                                    <p:set>
                                      <p:cBhvr>
                                        <p:cTn id="311" dur="1" fill="hold">
                                          <p:stCondLst>
                                            <p:cond delay="499"/>
                                          </p:stCondLst>
                                        </p:cTn>
                                        <p:tgtEl>
                                          <p:spTgt spid="13"/>
                                        </p:tgtEl>
                                        <p:attrNameLst>
                                          <p:attrName>style.visibility</p:attrName>
                                        </p:attrNameLst>
                                      </p:cBhvr>
                                      <p:to>
                                        <p:strVal val="hidden"/>
                                      </p:to>
                                    </p:set>
                                  </p:childTnLst>
                                </p:cTn>
                              </p:par>
                              <p:par>
                                <p:cTn id="312" presetID="23" presetClass="exit" presetSubtype="16" fill="hold" grpId="2" nodeType="withEffect">
                                  <p:stCondLst>
                                    <p:cond delay="0"/>
                                  </p:stCondLst>
                                  <p:childTnLst>
                                    <p:anim calcmode="lin" valueType="num">
                                      <p:cBhvr>
                                        <p:cTn id="313" dur="500"/>
                                        <p:tgtEl>
                                          <p:spTgt spid="12"/>
                                        </p:tgtEl>
                                        <p:attrNameLst>
                                          <p:attrName>ppt_w</p:attrName>
                                        </p:attrNameLst>
                                      </p:cBhvr>
                                      <p:tavLst>
                                        <p:tav tm="0">
                                          <p:val>
                                            <p:strVal val="ppt_w"/>
                                          </p:val>
                                        </p:tav>
                                        <p:tav tm="100000">
                                          <p:val>
                                            <p:strVal val="4*ppt_w"/>
                                          </p:val>
                                        </p:tav>
                                      </p:tavLst>
                                    </p:anim>
                                    <p:anim calcmode="lin" valueType="num">
                                      <p:cBhvr>
                                        <p:cTn id="314" dur="500"/>
                                        <p:tgtEl>
                                          <p:spTgt spid="12"/>
                                        </p:tgtEl>
                                        <p:attrNameLst>
                                          <p:attrName>ppt_h</p:attrName>
                                        </p:attrNameLst>
                                      </p:cBhvr>
                                      <p:tavLst>
                                        <p:tav tm="0">
                                          <p:val>
                                            <p:strVal val="ppt_h"/>
                                          </p:val>
                                        </p:tav>
                                        <p:tav tm="100000">
                                          <p:val>
                                            <p:strVal val="4*ppt_h"/>
                                          </p:val>
                                        </p:tav>
                                      </p:tavLst>
                                    </p:anim>
                                    <p:set>
                                      <p:cBhvr>
                                        <p:cTn id="315" dur="1" fill="hold">
                                          <p:stCondLst>
                                            <p:cond delay="499"/>
                                          </p:stCondLst>
                                        </p:cTn>
                                        <p:tgtEl>
                                          <p:spTgt spid="12"/>
                                        </p:tgtEl>
                                        <p:attrNameLst>
                                          <p:attrName>style.visibility</p:attrName>
                                        </p:attrNameLst>
                                      </p:cBhvr>
                                      <p:to>
                                        <p:strVal val="hidden"/>
                                      </p:to>
                                    </p:set>
                                  </p:childTnLst>
                                </p:cTn>
                              </p:par>
                              <p:par>
                                <p:cTn id="316" presetID="23" presetClass="exit" presetSubtype="16" fill="hold" grpId="2" nodeType="withEffect">
                                  <p:stCondLst>
                                    <p:cond delay="0"/>
                                  </p:stCondLst>
                                  <p:childTnLst>
                                    <p:anim calcmode="lin" valueType="num">
                                      <p:cBhvr>
                                        <p:cTn id="317" dur="500"/>
                                        <p:tgtEl>
                                          <p:spTgt spid="7"/>
                                        </p:tgtEl>
                                        <p:attrNameLst>
                                          <p:attrName>ppt_w</p:attrName>
                                        </p:attrNameLst>
                                      </p:cBhvr>
                                      <p:tavLst>
                                        <p:tav tm="0">
                                          <p:val>
                                            <p:strVal val="ppt_w"/>
                                          </p:val>
                                        </p:tav>
                                        <p:tav tm="100000">
                                          <p:val>
                                            <p:strVal val="4*ppt_w"/>
                                          </p:val>
                                        </p:tav>
                                      </p:tavLst>
                                    </p:anim>
                                    <p:anim calcmode="lin" valueType="num">
                                      <p:cBhvr>
                                        <p:cTn id="318" dur="500"/>
                                        <p:tgtEl>
                                          <p:spTgt spid="7"/>
                                        </p:tgtEl>
                                        <p:attrNameLst>
                                          <p:attrName>ppt_h</p:attrName>
                                        </p:attrNameLst>
                                      </p:cBhvr>
                                      <p:tavLst>
                                        <p:tav tm="0">
                                          <p:val>
                                            <p:strVal val="ppt_h"/>
                                          </p:val>
                                        </p:tav>
                                        <p:tav tm="100000">
                                          <p:val>
                                            <p:strVal val="4*ppt_h"/>
                                          </p:val>
                                        </p:tav>
                                      </p:tavLst>
                                    </p:anim>
                                    <p:set>
                                      <p:cBhvr>
                                        <p:cTn id="319" dur="1" fill="hold">
                                          <p:stCondLst>
                                            <p:cond delay="499"/>
                                          </p:stCondLst>
                                        </p:cTn>
                                        <p:tgtEl>
                                          <p:spTgt spid="7"/>
                                        </p:tgtEl>
                                        <p:attrNameLst>
                                          <p:attrName>style.visibility</p:attrName>
                                        </p:attrNameLst>
                                      </p:cBhvr>
                                      <p:to>
                                        <p:strVal val="hidden"/>
                                      </p:to>
                                    </p:set>
                                  </p:childTnLst>
                                </p:cTn>
                              </p:par>
                              <p:par>
                                <p:cTn id="320" presetID="23" presetClass="exit" presetSubtype="16" fill="hold" grpId="2" nodeType="withEffect">
                                  <p:stCondLst>
                                    <p:cond delay="0"/>
                                  </p:stCondLst>
                                  <p:childTnLst>
                                    <p:anim calcmode="lin" valueType="num">
                                      <p:cBhvr>
                                        <p:cTn id="321" dur="500"/>
                                        <p:tgtEl>
                                          <p:spTgt spid="6"/>
                                        </p:tgtEl>
                                        <p:attrNameLst>
                                          <p:attrName>ppt_w</p:attrName>
                                        </p:attrNameLst>
                                      </p:cBhvr>
                                      <p:tavLst>
                                        <p:tav tm="0">
                                          <p:val>
                                            <p:strVal val="ppt_w"/>
                                          </p:val>
                                        </p:tav>
                                        <p:tav tm="100000">
                                          <p:val>
                                            <p:strVal val="4*ppt_w"/>
                                          </p:val>
                                        </p:tav>
                                      </p:tavLst>
                                    </p:anim>
                                    <p:anim calcmode="lin" valueType="num">
                                      <p:cBhvr>
                                        <p:cTn id="322" dur="500"/>
                                        <p:tgtEl>
                                          <p:spTgt spid="6"/>
                                        </p:tgtEl>
                                        <p:attrNameLst>
                                          <p:attrName>ppt_h</p:attrName>
                                        </p:attrNameLst>
                                      </p:cBhvr>
                                      <p:tavLst>
                                        <p:tav tm="0">
                                          <p:val>
                                            <p:strVal val="ppt_h"/>
                                          </p:val>
                                        </p:tav>
                                        <p:tav tm="100000">
                                          <p:val>
                                            <p:strVal val="4*ppt_h"/>
                                          </p:val>
                                        </p:tav>
                                      </p:tavLst>
                                    </p:anim>
                                    <p:set>
                                      <p:cBhvr>
                                        <p:cTn id="3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5" grpId="0"/>
      <p:bldP spid="5" grpId="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6"/>
          <p:cNvSpPr txBox="1">
            <a:spLocks noChangeArrowheads="1"/>
          </p:cNvSpPr>
          <p:nvPr/>
        </p:nvSpPr>
        <p:spPr bwMode="auto">
          <a:xfrm>
            <a:off x="457200" y="2386786"/>
            <a:ext cx="80772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prstMaterial="metal">
              <a:bevelT w="38100" h="38100"/>
              <a:contourClr>
                <a:srgbClr val="CC99FF"/>
              </a:contourClr>
            </a:sp3d>
          </a:bodyPr>
          <a:lstStyle/>
          <a:p>
            <a:pPr lvl="0" algn="ctr"/>
            <a:r>
              <a:rPr lang="en-US" sz="4800" b="1" spc="50" dirty="0">
                <a:ln w="11430"/>
                <a:gradFill>
                  <a:gsLst>
                    <a:gs pos="0">
                      <a:srgbClr val="8488C4"/>
                    </a:gs>
                    <a:gs pos="53000">
                      <a:srgbClr val="D4DEFF"/>
                    </a:gs>
                    <a:gs pos="83000">
                      <a:srgbClr val="D4DEFF"/>
                    </a:gs>
                    <a:gs pos="100000">
                      <a:srgbClr val="96AB94"/>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For with You is the fountain of life; In Your light we see light.   </a:t>
            </a:r>
            <a:r>
              <a:rPr lang="en-US" altLang="en-US" sz="3200" b="1" i="1" spc="50" dirty="0">
                <a:ln w="11430"/>
                <a:gradFill>
                  <a:gsLst>
                    <a:gs pos="0">
                      <a:srgbClr val="8488C4"/>
                    </a:gs>
                    <a:gs pos="53000">
                      <a:srgbClr val="D4DEFF"/>
                    </a:gs>
                    <a:gs pos="83000">
                      <a:srgbClr val="D4DEFF"/>
                    </a:gs>
                    <a:gs pos="100000">
                      <a:srgbClr val="96AB94"/>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 </a:t>
            </a:r>
            <a:r>
              <a:rPr lang="en-US" sz="3200" b="1" i="1" spc="50" dirty="0">
                <a:ln w="11430"/>
                <a:gradFill>
                  <a:gsLst>
                    <a:gs pos="0">
                      <a:srgbClr val="8488C4"/>
                    </a:gs>
                    <a:gs pos="53000">
                      <a:srgbClr val="D4DEFF"/>
                    </a:gs>
                    <a:gs pos="83000">
                      <a:srgbClr val="D4DEFF"/>
                    </a:gs>
                    <a:gs pos="100000">
                      <a:srgbClr val="96AB94"/>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Psalm 36:9</a:t>
            </a:r>
            <a:r>
              <a:rPr lang="en-US" sz="4000" b="1" i="1" spc="50" dirty="0">
                <a:ln w="11430"/>
                <a:gradFill>
                  <a:gsLst>
                    <a:gs pos="0">
                      <a:srgbClr val="8488C4"/>
                    </a:gs>
                    <a:gs pos="53000">
                      <a:srgbClr val="D4DEFF"/>
                    </a:gs>
                    <a:gs pos="83000">
                      <a:srgbClr val="D4DEFF"/>
                    </a:gs>
                    <a:gs pos="100000">
                      <a:srgbClr val="96AB94"/>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 </a:t>
            </a:r>
          </a:p>
        </p:txBody>
      </p:sp>
      <p:sp>
        <p:nvSpPr>
          <p:cNvPr id="3074" name="Rectangle 2"/>
          <p:cNvSpPr>
            <a:spLocks noGrp="1" noChangeArrowheads="1"/>
          </p:cNvSpPr>
          <p:nvPr>
            <p:ph type="title"/>
          </p:nvPr>
        </p:nvSpPr>
        <p:spPr>
          <a:xfrm>
            <a:off x="762000" y="2133600"/>
            <a:ext cx="7543800" cy="2468562"/>
          </a:xfrm>
        </p:spPr>
        <p:txBody>
          <a:bodyPr>
            <a:scene3d>
              <a:camera prst="orthographicFront"/>
              <a:lightRig rig="sunset" dir="t"/>
            </a:scene3d>
            <a:sp3d extrusionH="57150" contourW="12700">
              <a:bevelT w="38100" h="38100"/>
              <a:contourClr>
                <a:srgbClr val="CC99FF"/>
              </a:contourClr>
            </a:sp3d>
          </a:bodyPr>
          <a:lstStyle/>
          <a:p>
            <a:pPr eaLnBrk="1" hangingPunct="1"/>
            <a:r>
              <a:rPr lang="en-US" altLang="en-US" sz="5400"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And I will walk at liberty, For I seek Your precepts.</a:t>
            </a:r>
            <a:r>
              <a:rPr lang="en-US" altLang="en-US" b="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Psalm 119:45</a:t>
            </a:r>
            <a:r>
              <a:rPr lang="en-US" altLang="en-US" sz="40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4" name="Text Box 6"/>
          <p:cNvSpPr txBox="1">
            <a:spLocks noChangeArrowheads="1"/>
          </p:cNvSpPr>
          <p:nvPr/>
        </p:nvSpPr>
        <p:spPr bwMode="auto">
          <a:xfrm>
            <a:off x="1447800" y="1668959"/>
            <a:ext cx="39531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prstMaterial="metal">
              <a:bevelT w="38100" h="38100"/>
              <a:contourClr>
                <a:srgbClr val="FFFF00"/>
              </a:contourClr>
            </a:sp3d>
          </a:bodyPr>
          <a:lstStyle/>
          <a:p>
            <a:pPr lvl="0"/>
            <a:r>
              <a:rPr lang="en-US" altLang="en-US" sz="4400" b="1"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38100">
                    <a:srgbClr val="FFFFFF"/>
                  </a:glow>
                  <a:outerShdw blurRad="76200" dist="50800" dir="5400000" algn="tl" rotWithShape="0">
                    <a:srgbClr val="000000">
                      <a:alpha val="65000"/>
                    </a:srgbClr>
                  </a:outerShdw>
                </a:effectLst>
                <a:latin typeface="Calibri" panose="020F0502020204030204" pitchFamily="34" charset="0"/>
              </a:rPr>
              <a:t>  </a:t>
            </a:r>
            <a:r>
              <a:rPr lang="en-US" altLang="en-US" sz="4400" b="1"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63500">
                    <a:srgbClr val="FFFFFF"/>
                  </a:glow>
                  <a:outerShdw blurRad="76200" dist="50800" dir="5400000" algn="tl" rotWithShape="0">
                    <a:srgbClr val="000000">
                      <a:alpha val="65000"/>
                    </a:srgbClr>
                  </a:outerShdw>
                </a:effectLst>
                <a:latin typeface="Calibri" panose="020F0502020204030204" pitchFamily="34" charset="0"/>
              </a:rPr>
              <a:t>image of God</a:t>
            </a:r>
            <a:endParaRPr lang="en-US" altLang="en-US" sz="4400" b="1" i="1" spc="50" dirty="0">
              <a:ln w="11430"/>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a:glow rad="63500">
                  <a:srgbClr val="FFFFFF"/>
                </a:glow>
                <a:outerShdw blurRad="76200" dist="50800" dir="5400000" algn="tl" rotWithShape="0">
                  <a:srgbClr val="000000">
                    <a:alpha val="65000"/>
                  </a:srgbClr>
                </a:outerShdw>
              </a:effectLst>
              <a:latin typeface="Calibri" panose="020F0502020204030204" pitchFamily="34" charset="0"/>
            </a:endParaRPr>
          </a:p>
        </p:txBody>
      </p:sp>
      <p:sp>
        <p:nvSpPr>
          <p:cNvPr id="8" name="Text Box 6"/>
          <p:cNvSpPr txBox="1">
            <a:spLocks noChangeArrowheads="1"/>
          </p:cNvSpPr>
          <p:nvPr/>
        </p:nvSpPr>
        <p:spPr bwMode="auto">
          <a:xfrm>
            <a:off x="3410712" y="2194560"/>
            <a:ext cx="2133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walk</a:t>
            </a:r>
            <a:endParaRPr lang="en-US" altLang="en-US" sz="4400" b="1" i="1" dirty="0">
              <a:solidFill>
                <a:srgbClr val="FF0000"/>
              </a:solidFill>
              <a:effectLst>
                <a:outerShdw blurRad="38100" dist="38100" dir="2700000" algn="tl">
                  <a:srgbClr val="C0C0C0"/>
                </a:outerShdw>
              </a:effectLst>
              <a:latin typeface="Calibri"/>
            </a:endParaRPr>
          </a:p>
        </p:txBody>
      </p:sp>
      <p:sp>
        <p:nvSpPr>
          <p:cNvPr id="9" name="Title 1"/>
          <p:cNvSpPr txBox="1">
            <a:spLocks/>
          </p:cNvSpPr>
          <p:nvPr/>
        </p:nvSpPr>
        <p:spPr bwMode="auto">
          <a:xfrm>
            <a:off x="2532888" y="2843784"/>
            <a:ext cx="3619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a:solidFill>
                    <a:schemeClr val="bg1"/>
                  </a:solidFill>
                </a:ln>
                <a:solidFill>
                  <a:schemeClr val="bg1"/>
                </a:solidFill>
                <a:latin typeface="Calibri" panose="020F0502020204030204" pitchFamily="34" charset="0"/>
              </a:rPr>
              <a:t>light</a:t>
            </a:r>
          </a:p>
        </p:txBody>
      </p:sp>
      <p:sp>
        <p:nvSpPr>
          <p:cNvPr id="10" name="Title 1"/>
          <p:cNvSpPr txBox="1">
            <a:spLocks/>
          </p:cNvSpPr>
          <p:nvPr/>
        </p:nvSpPr>
        <p:spPr bwMode="auto">
          <a:xfrm>
            <a:off x="2532888" y="2843784"/>
            <a:ext cx="3619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a:solidFill>
                    <a:schemeClr val="bg1"/>
                  </a:solidFill>
                </a:ln>
                <a:solidFill>
                  <a:schemeClr val="bg1"/>
                </a:solidFill>
                <a:latin typeface="Calibri" panose="020F0502020204030204" pitchFamily="34" charset="0"/>
              </a:rPr>
              <a:t>light</a:t>
            </a:r>
          </a:p>
        </p:txBody>
      </p:sp>
      <p:sp>
        <p:nvSpPr>
          <p:cNvPr id="11" name="Title 1"/>
          <p:cNvSpPr txBox="1">
            <a:spLocks/>
          </p:cNvSpPr>
          <p:nvPr/>
        </p:nvSpPr>
        <p:spPr bwMode="auto">
          <a:xfrm>
            <a:off x="2532888" y="2843784"/>
            <a:ext cx="3619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a:solidFill>
                    <a:schemeClr val="bg1"/>
                  </a:solidFill>
                </a:ln>
                <a:solidFill>
                  <a:schemeClr val="bg1"/>
                </a:solidFill>
                <a:latin typeface="Calibri" panose="020F0502020204030204" pitchFamily="34" charset="0"/>
              </a:rPr>
              <a:t>light</a:t>
            </a:r>
          </a:p>
        </p:txBody>
      </p:sp>
      <p:sp>
        <p:nvSpPr>
          <p:cNvPr id="12" name="Text Box 6"/>
          <p:cNvSpPr txBox="1">
            <a:spLocks noChangeArrowheads="1"/>
          </p:cNvSpPr>
          <p:nvPr/>
        </p:nvSpPr>
        <p:spPr bwMode="auto">
          <a:xfrm>
            <a:off x="4974336" y="3017520"/>
            <a:ext cx="3352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precepts</a:t>
            </a:r>
            <a:endParaRPr lang="en-US" altLang="en-US" sz="4400" b="1" i="1" dirty="0">
              <a:solidFill>
                <a:srgbClr val="FF0000"/>
              </a:solidFill>
              <a:effectLst>
                <a:outerShdw blurRad="38100" dist="38100" dir="2700000" algn="tl">
                  <a:srgbClr val="C0C0C0"/>
                </a:outerShdw>
              </a:effectLst>
              <a:latin typeface="Calibri"/>
            </a:endParaRPr>
          </a:p>
        </p:txBody>
      </p:sp>
      <p:sp>
        <p:nvSpPr>
          <p:cNvPr id="13" name="Text Box 6"/>
          <p:cNvSpPr txBox="1">
            <a:spLocks noChangeArrowheads="1"/>
          </p:cNvSpPr>
          <p:nvPr/>
        </p:nvSpPr>
        <p:spPr bwMode="auto">
          <a:xfrm>
            <a:off x="2057400" y="2057400"/>
            <a:ext cx="41361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Commands</a:t>
            </a:r>
            <a:endParaRPr lang="en-US" altLang="en-US" sz="4400" b="1" i="1" dirty="0">
              <a:solidFill>
                <a:srgbClr val="FFCC00"/>
              </a:solidFill>
              <a:effectLst>
                <a:outerShdw blurRad="38100" dist="38100" dir="2700000" algn="tl">
                  <a:srgbClr val="C0C0C0"/>
                </a:outerShdw>
              </a:effectLst>
              <a:latin typeface="Calibri"/>
            </a:endParaRPr>
          </a:p>
        </p:txBody>
      </p:sp>
      <p:sp>
        <p:nvSpPr>
          <p:cNvPr id="20" name="Text Box 6"/>
          <p:cNvSpPr txBox="1">
            <a:spLocks noChangeArrowheads="1"/>
          </p:cNvSpPr>
          <p:nvPr/>
        </p:nvSpPr>
        <p:spPr bwMode="auto">
          <a:xfrm>
            <a:off x="646938" y="784818"/>
            <a:ext cx="2133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Laws</a:t>
            </a:r>
            <a:endParaRPr lang="en-US" altLang="en-US" sz="4400" b="1" i="1" dirty="0">
              <a:solidFill>
                <a:srgbClr val="FFCC00"/>
              </a:solidFill>
              <a:effectLst>
                <a:outerShdw blurRad="38100" dist="38100" dir="2700000" algn="tl">
                  <a:srgbClr val="C0C0C0"/>
                </a:outerShdw>
              </a:effectLst>
              <a:latin typeface="Calibri"/>
            </a:endParaRPr>
          </a:p>
        </p:txBody>
      </p:sp>
      <p:sp>
        <p:nvSpPr>
          <p:cNvPr id="21" name="Text Box 6"/>
          <p:cNvSpPr txBox="1">
            <a:spLocks noChangeArrowheads="1"/>
          </p:cNvSpPr>
          <p:nvPr/>
        </p:nvSpPr>
        <p:spPr bwMode="auto">
          <a:xfrm>
            <a:off x="361950" y="3529584"/>
            <a:ext cx="40378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Instructions</a:t>
            </a:r>
            <a:endParaRPr lang="en-US" altLang="en-US" sz="4400" b="1" i="1" dirty="0">
              <a:solidFill>
                <a:srgbClr val="FFCC00"/>
              </a:solidFill>
              <a:effectLst>
                <a:outerShdw blurRad="38100" dist="38100" dir="2700000" algn="tl">
                  <a:srgbClr val="C0C0C0"/>
                </a:outerShdw>
              </a:effectLst>
              <a:latin typeface="Calibri"/>
            </a:endParaRPr>
          </a:p>
        </p:txBody>
      </p:sp>
      <p:sp>
        <p:nvSpPr>
          <p:cNvPr id="22" name="Text Box 6"/>
          <p:cNvSpPr txBox="1">
            <a:spLocks noChangeArrowheads="1"/>
          </p:cNvSpPr>
          <p:nvPr/>
        </p:nvSpPr>
        <p:spPr bwMode="auto">
          <a:xfrm>
            <a:off x="533400" y="5257800"/>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Guidelines</a:t>
            </a:r>
            <a:endParaRPr lang="en-US" altLang="en-US" sz="4400" b="1" i="1" dirty="0">
              <a:solidFill>
                <a:srgbClr val="FFCC00"/>
              </a:solidFill>
              <a:effectLst>
                <a:outerShdw blurRad="38100" dist="38100" dir="2700000" algn="tl">
                  <a:srgbClr val="C0C0C0"/>
                </a:outerShdw>
              </a:effectLst>
              <a:latin typeface="Calibri"/>
            </a:endParaRPr>
          </a:p>
        </p:txBody>
      </p:sp>
      <p:sp>
        <p:nvSpPr>
          <p:cNvPr id="23" name="Text Box 6"/>
          <p:cNvSpPr txBox="1">
            <a:spLocks noChangeArrowheads="1"/>
          </p:cNvSpPr>
          <p:nvPr/>
        </p:nvSpPr>
        <p:spPr bwMode="auto">
          <a:xfrm>
            <a:off x="4495800" y="4410670"/>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Teachings </a:t>
            </a:r>
            <a:endParaRPr lang="en-US" altLang="en-US" sz="4400" b="1" i="1" dirty="0">
              <a:solidFill>
                <a:srgbClr val="FFCC00"/>
              </a:solidFill>
              <a:effectLst>
                <a:outerShdw blurRad="38100" dist="38100" dir="2700000" algn="tl">
                  <a:srgbClr val="C0C0C0"/>
                </a:outerShdw>
              </a:effectLst>
              <a:latin typeface="Calibri"/>
            </a:endParaRPr>
          </a:p>
        </p:txBody>
      </p:sp>
      <p:sp>
        <p:nvSpPr>
          <p:cNvPr id="24" name="Text Box 6"/>
          <p:cNvSpPr txBox="1">
            <a:spLocks noChangeArrowheads="1"/>
          </p:cNvSpPr>
          <p:nvPr/>
        </p:nvSpPr>
        <p:spPr bwMode="auto">
          <a:xfrm>
            <a:off x="5257800" y="914400"/>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Principles</a:t>
            </a:r>
            <a:endParaRPr lang="en-US" altLang="en-US" sz="4400" b="1" i="1" dirty="0">
              <a:solidFill>
                <a:srgbClr val="FFCC00"/>
              </a:solidFill>
              <a:effectLst>
                <a:outerShdw blurRad="38100" dist="38100" dir="2700000" algn="tl">
                  <a:srgbClr val="C0C0C0"/>
                </a:outerShdw>
              </a:effectLst>
              <a:latin typeface="Calibri"/>
            </a:endParaRPr>
          </a:p>
        </p:txBody>
      </p:sp>
      <p:sp>
        <p:nvSpPr>
          <p:cNvPr id="25" name="Text Box 6"/>
          <p:cNvSpPr txBox="1">
            <a:spLocks noChangeArrowheads="1"/>
          </p:cNvSpPr>
          <p:nvPr/>
        </p:nvSpPr>
        <p:spPr bwMode="auto">
          <a:xfrm>
            <a:off x="2532888" y="228600"/>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CC99FF"/>
              </a:contourClr>
            </a:sp3d>
          </a:bodyPr>
          <a:lstStyle/>
          <a:p>
            <a:pPr algn="ctr" fontAlgn="auto">
              <a:spcBef>
                <a:spcPct val="50000"/>
              </a:spcBef>
              <a:spcAft>
                <a:spcPts val="0"/>
              </a:spcAft>
            </a:pPr>
            <a:r>
              <a:rPr lang="en-US" altLang="en-US" sz="5400" b="1" spc="50" dirty="0">
                <a:ln w="11430"/>
                <a:gradFill>
                  <a:gsLst>
                    <a:gs pos="0">
                      <a:srgbClr val="8488C4"/>
                    </a:gs>
                    <a:gs pos="53000">
                      <a:srgbClr val="D4DEFF"/>
                    </a:gs>
                    <a:gs pos="83000">
                      <a:srgbClr val="D4DEFF"/>
                    </a:gs>
                    <a:gs pos="100000">
                      <a:srgbClr val="96AB94"/>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  </a:t>
            </a:r>
            <a:r>
              <a:rPr lang="en-US" altLang="en-US" sz="5400" b="1" spc="50" dirty="0">
                <a:ln w="11430"/>
                <a:solidFill>
                  <a:srgbClr val="FFCC00"/>
                </a:soli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mj-cs"/>
              </a:rPr>
              <a:t>Rules</a:t>
            </a:r>
            <a:endParaRPr lang="en-US" altLang="en-US" sz="4400" b="1" i="1" dirty="0">
              <a:solidFill>
                <a:srgbClr val="FFCC00"/>
              </a:solidFill>
              <a:effectLst>
                <a:outerShdw blurRad="38100" dist="38100" dir="2700000" algn="tl">
                  <a:srgbClr val="C0C0C0"/>
                </a:outerShdw>
              </a:effectLst>
              <a:latin typeface="Calibri"/>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9">
                                            <p:txEl>
                                              <p:pRg st="0" end="0"/>
                                            </p:txEl>
                                          </p:spTgt>
                                        </p:tgtEl>
                                      </p:cBhvr>
                                    </p:animEffect>
                                    <p:set>
                                      <p:cBhvr>
                                        <p:cTn id="21" dur="1" fill="hold">
                                          <p:stCondLst>
                                            <p:cond delay="999"/>
                                          </p:stCondLst>
                                        </p:cTn>
                                        <p:tgtEl>
                                          <p:spTgt spid="9">
                                            <p:txEl>
                                              <p:pRg st="0" end="0"/>
                                            </p:txEl>
                                          </p:spTgt>
                                        </p:tgtEl>
                                        <p:attrNameLst>
                                          <p:attrName>style.visibility</p:attrName>
                                        </p:attrNameLst>
                                      </p:cBhvr>
                                      <p:to>
                                        <p:strVal val="hidden"/>
                                      </p:to>
                                    </p:set>
                                  </p:childTnLst>
                                </p:cTn>
                              </p:par>
                              <p:par>
                                <p:cTn id="22" presetID="23" presetClass="exit" presetSubtype="16" fill="hold" grpId="2" nodeType="withEffect">
                                  <p:stCondLst>
                                    <p:cond delay="0"/>
                                  </p:stCondLst>
                                  <p:childTnLst>
                                    <p:anim calcmode="lin" valueType="num">
                                      <p:cBhvr>
                                        <p:cTn id="23" dur="1000"/>
                                        <p:tgtEl>
                                          <p:spTgt spid="9">
                                            <p:txEl>
                                              <p:pRg st="0" end="0"/>
                                            </p:txEl>
                                          </p:spTgt>
                                        </p:tgtEl>
                                        <p:attrNameLst>
                                          <p:attrName>ppt_w</p:attrName>
                                        </p:attrNameLst>
                                      </p:cBhvr>
                                      <p:tavLst>
                                        <p:tav tm="0">
                                          <p:val>
                                            <p:strVal val="ppt_w"/>
                                          </p:val>
                                        </p:tav>
                                        <p:tav tm="100000">
                                          <p:val>
                                            <p:strVal val="4*ppt_w"/>
                                          </p:val>
                                        </p:tav>
                                      </p:tavLst>
                                    </p:anim>
                                    <p:anim calcmode="lin" valueType="num">
                                      <p:cBhvr>
                                        <p:cTn id="24" dur="1000"/>
                                        <p:tgtEl>
                                          <p:spTgt spid="9">
                                            <p:txEl>
                                              <p:pRg st="0" end="0"/>
                                            </p:txEl>
                                          </p:spTgt>
                                        </p:tgtEl>
                                        <p:attrNameLst>
                                          <p:attrName>ppt_h</p:attrName>
                                        </p:attrNameLst>
                                      </p:cBhvr>
                                      <p:tavLst>
                                        <p:tav tm="0">
                                          <p:val>
                                            <p:strVal val="ppt_h"/>
                                          </p:val>
                                        </p:tav>
                                        <p:tav tm="100000">
                                          <p:val>
                                            <p:strVal val="4*ppt_h"/>
                                          </p:val>
                                        </p:tav>
                                      </p:tavLst>
                                    </p:anim>
                                    <p:set>
                                      <p:cBhvr>
                                        <p:cTn id="25" dur="1" fill="hold">
                                          <p:stCondLst>
                                            <p:cond delay="999"/>
                                          </p:stCondLst>
                                        </p:cTn>
                                        <p:tgtEl>
                                          <p:spTgt spid="9">
                                            <p:txEl>
                                              <p:pRg st="0" end="0"/>
                                            </p:txEl>
                                          </p:spTgt>
                                        </p:tgtEl>
                                        <p:attrNameLst>
                                          <p:attrName>style.visibility</p:attrName>
                                        </p:attrNameLst>
                                      </p:cBhvr>
                                      <p:to>
                                        <p:strVal val="hidden"/>
                                      </p:to>
                                    </p:set>
                                  </p:childTnLst>
                                </p:cTn>
                              </p:par>
                              <p:par>
                                <p:cTn id="26" presetID="1" presetClass="entr" presetSubtype="0" fill="hold" grpId="0" nodeType="withEffect">
                                  <p:stCondLst>
                                    <p:cond delay="20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par>
                                <p:cTn id="28" presetID="10" presetClass="exit" presetSubtype="0" fill="hold" grpId="1" nodeType="withEffect">
                                  <p:stCondLst>
                                    <p:cond delay="200"/>
                                  </p:stCondLst>
                                  <p:childTnLst>
                                    <p:animEffect transition="out" filter="fade">
                                      <p:cBhvr>
                                        <p:cTn id="29" dur="1000"/>
                                        <p:tgtEl>
                                          <p:spTgt spid="10">
                                            <p:txEl>
                                              <p:pRg st="0" end="0"/>
                                            </p:txEl>
                                          </p:spTgt>
                                        </p:tgtEl>
                                      </p:cBhvr>
                                    </p:animEffect>
                                    <p:set>
                                      <p:cBhvr>
                                        <p:cTn id="30" dur="1" fill="hold">
                                          <p:stCondLst>
                                            <p:cond delay="999"/>
                                          </p:stCondLst>
                                        </p:cTn>
                                        <p:tgtEl>
                                          <p:spTgt spid="10">
                                            <p:txEl>
                                              <p:pRg st="0" end="0"/>
                                            </p:txEl>
                                          </p:spTgt>
                                        </p:tgtEl>
                                        <p:attrNameLst>
                                          <p:attrName>style.visibility</p:attrName>
                                        </p:attrNameLst>
                                      </p:cBhvr>
                                      <p:to>
                                        <p:strVal val="hidden"/>
                                      </p:to>
                                    </p:set>
                                  </p:childTnLst>
                                </p:cTn>
                              </p:par>
                              <p:par>
                                <p:cTn id="31" presetID="23" presetClass="exit" presetSubtype="16" fill="hold" grpId="2" nodeType="withEffect">
                                  <p:stCondLst>
                                    <p:cond delay="200"/>
                                  </p:stCondLst>
                                  <p:childTnLst>
                                    <p:anim calcmode="lin" valueType="num">
                                      <p:cBhvr>
                                        <p:cTn id="32" dur="1000"/>
                                        <p:tgtEl>
                                          <p:spTgt spid="10">
                                            <p:txEl>
                                              <p:pRg st="0" end="0"/>
                                            </p:txEl>
                                          </p:spTgt>
                                        </p:tgtEl>
                                        <p:attrNameLst>
                                          <p:attrName>ppt_w</p:attrName>
                                        </p:attrNameLst>
                                      </p:cBhvr>
                                      <p:tavLst>
                                        <p:tav tm="0">
                                          <p:val>
                                            <p:strVal val="ppt_w"/>
                                          </p:val>
                                        </p:tav>
                                        <p:tav tm="100000">
                                          <p:val>
                                            <p:strVal val="4*ppt_w"/>
                                          </p:val>
                                        </p:tav>
                                      </p:tavLst>
                                    </p:anim>
                                    <p:anim calcmode="lin" valueType="num">
                                      <p:cBhvr>
                                        <p:cTn id="33" dur="1000"/>
                                        <p:tgtEl>
                                          <p:spTgt spid="10">
                                            <p:txEl>
                                              <p:pRg st="0" end="0"/>
                                            </p:txEl>
                                          </p:spTgt>
                                        </p:tgtEl>
                                        <p:attrNameLst>
                                          <p:attrName>ppt_h</p:attrName>
                                        </p:attrNameLst>
                                      </p:cBhvr>
                                      <p:tavLst>
                                        <p:tav tm="0">
                                          <p:val>
                                            <p:strVal val="ppt_h"/>
                                          </p:val>
                                        </p:tav>
                                        <p:tav tm="100000">
                                          <p:val>
                                            <p:strVal val="4*ppt_h"/>
                                          </p:val>
                                        </p:tav>
                                      </p:tavLst>
                                    </p:anim>
                                    <p:set>
                                      <p:cBhvr>
                                        <p:cTn id="34" dur="1" fill="hold">
                                          <p:stCondLst>
                                            <p:cond delay="999"/>
                                          </p:stCondLst>
                                        </p:cTn>
                                        <p:tgtEl>
                                          <p:spTgt spid="10">
                                            <p:txEl>
                                              <p:pRg st="0" end="0"/>
                                            </p:txEl>
                                          </p:spTgt>
                                        </p:tgtEl>
                                        <p:attrNameLst>
                                          <p:attrName>style.visibility</p:attrName>
                                        </p:attrNameLst>
                                      </p:cBhvr>
                                      <p:to>
                                        <p:strVal val="hidden"/>
                                      </p:to>
                                    </p:set>
                                  </p:childTnLst>
                                </p:cTn>
                              </p:par>
                              <p:par>
                                <p:cTn id="35" presetID="1" presetClass="entr" presetSubtype="0" fill="hold" grpId="0" nodeType="withEffect">
                                  <p:stCondLst>
                                    <p:cond delay="400"/>
                                  </p:stCondLst>
                                  <p:childTnLst>
                                    <p:set>
                                      <p:cBhvr>
                                        <p:cTn id="36" dur="1" fill="hold">
                                          <p:stCondLst>
                                            <p:cond delay="0"/>
                                          </p:stCondLst>
                                        </p:cTn>
                                        <p:tgtEl>
                                          <p:spTgt spid="11">
                                            <p:txEl>
                                              <p:pRg st="0" end="0"/>
                                            </p:txEl>
                                          </p:spTgt>
                                        </p:tgtEl>
                                        <p:attrNameLst>
                                          <p:attrName>style.visibility</p:attrName>
                                        </p:attrNameLst>
                                      </p:cBhvr>
                                      <p:to>
                                        <p:strVal val="visible"/>
                                      </p:to>
                                    </p:set>
                                  </p:childTnLst>
                                </p:cTn>
                              </p:par>
                              <p:par>
                                <p:cTn id="37" presetID="10" presetClass="exit" presetSubtype="0" fill="hold" grpId="1" nodeType="withEffect">
                                  <p:stCondLst>
                                    <p:cond delay="400"/>
                                  </p:stCondLst>
                                  <p:childTnLst>
                                    <p:animEffect transition="out" filter="fade">
                                      <p:cBhvr>
                                        <p:cTn id="38" dur="1000"/>
                                        <p:tgtEl>
                                          <p:spTgt spid="11">
                                            <p:txEl>
                                              <p:pRg st="0" end="0"/>
                                            </p:txEl>
                                          </p:spTgt>
                                        </p:tgtEl>
                                      </p:cBhvr>
                                    </p:animEffect>
                                    <p:set>
                                      <p:cBhvr>
                                        <p:cTn id="39" dur="1" fill="hold">
                                          <p:stCondLst>
                                            <p:cond delay="999"/>
                                          </p:stCondLst>
                                        </p:cTn>
                                        <p:tgtEl>
                                          <p:spTgt spid="11">
                                            <p:txEl>
                                              <p:pRg st="0" end="0"/>
                                            </p:txEl>
                                          </p:spTgt>
                                        </p:tgtEl>
                                        <p:attrNameLst>
                                          <p:attrName>style.visibility</p:attrName>
                                        </p:attrNameLst>
                                      </p:cBhvr>
                                      <p:to>
                                        <p:strVal val="hidden"/>
                                      </p:to>
                                    </p:set>
                                  </p:childTnLst>
                                </p:cTn>
                              </p:par>
                              <p:par>
                                <p:cTn id="40" presetID="23" presetClass="exit" presetSubtype="16" fill="hold" grpId="2" nodeType="withEffect">
                                  <p:stCondLst>
                                    <p:cond delay="400"/>
                                  </p:stCondLst>
                                  <p:childTnLst>
                                    <p:anim calcmode="lin" valueType="num">
                                      <p:cBhvr>
                                        <p:cTn id="41" dur="1000"/>
                                        <p:tgtEl>
                                          <p:spTgt spid="11">
                                            <p:txEl>
                                              <p:pRg st="0" end="0"/>
                                            </p:txEl>
                                          </p:spTgt>
                                        </p:tgtEl>
                                        <p:attrNameLst>
                                          <p:attrName>ppt_w</p:attrName>
                                        </p:attrNameLst>
                                      </p:cBhvr>
                                      <p:tavLst>
                                        <p:tav tm="0">
                                          <p:val>
                                            <p:strVal val="ppt_w"/>
                                          </p:val>
                                        </p:tav>
                                        <p:tav tm="100000">
                                          <p:val>
                                            <p:strVal val="4*ppt_w"/>
                                          </p:val>
                                        </p:tav>
                                      </p:tavLst>
                                    </p:anim>
                                    <p:anim calcmode="lin" valueType="num">
                                      <p:cBhvr>
                                        <p:cTn id="42" dur="1000"/>
                                        <p:tgtEl>
                                          <p:spTgt spid="11">
                                            <p:txEl>
                                              <p:pRg st="0" end="0"/>
                                            </p:txEl>
                                          </p:spTgt>
                                        </p:tgtEl>
                                        <p:attrNameLst>
                                          <p:attrName>ppt_h</p:attrName>
                                        </p:attrNameLst>
                                      </p:cBhvr>
                                      <p:tavLst>
                                        <p:tav tm="0">
                                          <p:val>
                                            <p:strVal val="ppt_h"/>
                                          </p:val>
                                        </p:tav>
                                        <p:tav tm="100000">
                                          <p:val>
                                            <p:strVal val="4*ppt_h"/>
                                          </p:val>
                                        </p:tav>
                                      </p:tavLst>
                                    </p:anim>
                                    <p:set>
                                      <p:cBhvr>
                                        <p:cTn id="43" dur="1" fill="hold">
                                          <p:stCondLst>
                                            <p:cond delay="999"/>
                                          </p:stCondLst>
                                        </p:cTn>
                                        <p:tgtEl>
                                          <p:spTgt spid="11">
                                            <p:txEl>
                                              <p:pRg st="0" end="0"/>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2" nodeType="clickEffect">
                                  <p:stCondLst>
                                    <p:cond delay="0"/>
                                  </p:stCondLst>
                                  <p:childTnLst>
                                    <p:animScale>
                                      <p:cBhvr>
                                        <p:cTn id="47" dur="2000" fill="hold"/>
                                        <p:tgtEl>
                                          <p:spTgt spid="6"/>
                                        </p:tgtEl>
                                      </p:cBhvr>
                                      <p:by x="60000" y="60000"/>
                                    </p:animScale>
                                  </p:childTnLst>
                                </p:cTn>
                              </p:par>
                              <p:par>
                                <p:cTn id="48" presetID="0" presetClass="path" presetSubtype="0" accel="50000" decel="50000" fill="hold" grpId="3" nodeType="withEffect">
                                  <p:stCondLst>
                                    <p:cond delay="0"/>
                                  </p:stCondLst>
                                  <p:childTnLst>
                                    <p:animMotion origin="layout" path="M 3.33333E-6 3.24699E-6 L 0.19166 0.23705 " pathEditMode="relative" rAng="0" ptsTypes="AA">
                                      <p:cBhvr>
                                        <p:cTn id="49" dur="2000" fill="hold"/>
                                        <p:tgtEl>
                                          <p:spTgt spid="6"/>
                                        </p:tgtEl>
                                        <p:attrNameLst>
                                          <p:attrName>ppt_x</p:attrName>
                                          <p:attrName>ppt_y</p:attrName>
                                        </p:attrNameLst>
                                      </p:cBhvr>
                                      <p:rCtr x="9583" y="11841"/>
                                    </p:animMotion>
                                  </p:childTnLst>
                                </p:cTn>
                              </p:par>
                              <p:par>
                                <p:cTn id="50" presetID="3" presetClass="emph" presetSubtype="2" fill="hold" grpId="4" nodeType="withEffect">
                                  <p:stCondLst>
                                    <p:cond delay="0"/>
                                  </p:stCondLst>
                                  <p:childTnLst>
                                    <p:animClr clrSpc="rgb" dir="cw">
                                      <p:cBhvr override="childStyle">
                                        <p:cTn id="51" dur="2000" fill="hold"/>
                                        <p:tgtEl>
                                          <p:spTgt spid="6"/>
                                        </p:tgtEl>
                                        <p:attrNameLst>
                                          <p:attrName>style.color</p:attrName>
                                        </p:attrNameLst>
                                      </p:cBhvr>
                                      <p:to>
                                        <a:srgbClr val="CCFFFF"/>
                                      </p:to>
                                    </p:animClr>
                                  </p:childTnLst>
                                </p:cTn>
                              </p:par>
                              <p:par>
                                <p:cTn id="52" presetID="0" presetClass="path" presetSubtype="0" accel="50000" decel="50000" fill="hold" grpId="2" nodeType="withEffect">
                                  <p:stCondLst>
                                    <p:cond delay="0"/>
                                  </p:stCondLst>
                                  <p:childTnLst>
                                    <p:animMotion origin="layout" path="M 8.33333E-7 4.44444E-6 L 0.12535 0.08912 " pathEditMode="relative" rAng="0" ptsTypes="AA">
                                      <p:cBhvr>
                                        <p:cTn id="53" dur="2000" fill="hold"/>
                                        <p:tgtEl>
                                          <p:spTgt spid="4"/>
                                        </p:tgtEl>
                                        <p:attrNameLst>
                                          <p:attrName>ppt_x</p:attrName>
                                          <p:attrName>ppt_y</p:attrName>
                                        </p:attrNameLst>
                                      </p:cBhvr>
                                      <p:rCtr x="6267" y="4444"/>
                                    </p:animMotion>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strVal val="#ppt_h"/>
                                          </p:val>
                                        </p:tav>
                                        <p:tav tm="100000">
                                          <p:val>
                                            <p:strVal val="#ppt_h"/>
                                          </p:val>
                                        </p:tav>
                                      </p:tavLst>
                                    </p:anim>
                                  </p:childTnLst>
                                </p:cTn>
                              </p:par>
                              <p:par>
                                <p:cTn id="60" presetID="55" presetClass="exit" presetSubtype="0" fill="hold" grpId="4" nodeType="withEffect">
                                  <p:stCondLst>
                                    <p:cond delay="0"/>
                                  </p:stCondLst>
                                  <p:childTnLst>
                                    <p:anim calcmode="lin" valueType="num">
                                      <p:cBhvr>
                                        <p:cTn id="61" dur="500"/>
                                        <p:tgtEl>
                                          <p:spTgt spid="4"/>
                                        </p:tgtEl>
                                        <p:attrNameLst>
                                          <p:attrName>ppt_w</p:attrName>
                                        </p:attrNameLst>
                                      </p:cBhvr>
                                      <p:tavLst>
                                        <p:tav tm="0">
                                          <p:val>
                                            <p:strVal val="ppt_w"/>
                                          </p:val>
                                        </p:tav>
                                        <p:tav tm="100000">
                                          <p:val>
                                            <p:strVal val="ppt_w*0.70"/>
                                          </p:val>
                                        </p:tav>
                                      </p:tavLst>
                                    </p:anim>
                                    <p:anim calcmode="lin" valueType="num">
                                      <p:cBhvr>
                                        <p:cTn id="62" dur="500"/>
                                        <p:tgtEl>
                                          <p:spTgt spid="4"/>
                                        </p:tgtEl>
                                        <p:attrNameLst>
                                          <p:attrName>ppt_h</p:attrName>
                                        </p:attrNameLst>
                                      </p:cBhvr>
                                      <p:tavLst>
                                        <p:tav tm="0">
                                          <p:val>
                                            <p:strVal val="ppt_h"/>
                                          </p:val>
                                        </p:tav>
                                        <p:tav tm="100000">
                                          <p:val>
                                            <p:strVal val="ppt_h"/>
                                          </p:val>
                                        </p:tav>
                                      </p:tavLst>
                                    </p:anim>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3074"/>
                                        </p:tgtEl>
                                        <p:attrNameLst>
                                          <p:attrName>style.visibility</p:attrName>
                                        </p:attrNameLst>
                                      </p:cBhvr>
                                      <p:to>
                                        <p:strVal val="visible"/>
                                      </p:to>
                                    </p:set>
                                    <p:anim calcmode="lin" valueType="num">
                                      <p:cBhvr>
                                        <p:cTn id="69" dur="1000" fill="hold"/>
                                        <p:tgtEl>
                                          <p:spTgt spid="3074"/>
                                        </p:tgtEl>
                                        <p:attrNameLst>
                                          <p:attrName>ppt_w</p:attrName>
                                        </p:attrNameLst>
                                      </p:cBhvr>
                                      <p:tavLst>
                                        <p:tav tm="0">
                                          <p:val>
                                            <p:strVal val="#ppt_w*0.70"/>
                                          </p:val>
                                        </p:tav>
                                        <p:tav tm="100000">
                                          <p:val>
                                            <p:strVal val="#ppt_w"/>
                                          </p:val>
                                        </p:tav>
                                      </p:tavLst>
                                    </p:anim>
                                    <p:anim calcmode="lin" valueType="num">
                                      <p:cBhvr>
                                        <p:cTn id="70" dur="1000" fill="hold"/>
                                        <p:tgtEl>
                                          <p:spTgt spid="3074"/>
                                        </p:tgtEl>
                                        <p:attrNameLst>
                                          <p:attrName>ppt_h</p:attrName>
                                        </p:attrNameLst>
                                      </p:cBhvr>
                                      <p:tavLst>
                                        <p:tav tm="0">
                                          <p:val>
                                            <p:strVal val="#ppt_h"/>
                                          </p:val>
                                        </p:tav>
                                        <p:tav tm="100000">
                                          <p:val>
                                            <p:strVal val="#ppt_h"/>
                                          </p:val>
                                        </p:tav>
                                      </p:tavLst>
                                    </p:anim>
                                    <p:animEffect transition="in" filter="fade">
                                      <p:cBhvr>
                                        <p:cTn id="71" dur="1000"/>
                                        <p:tgtEl>
                                          <p:spTgt spid="3074"/>
                                        </p:tgtEl>
                                      </p:cBhvr>
                                    </p:animEffect>
                                  </p:childTnLst>
                                </p:cTn>
                              </p:par>
                            </p:childTnLst>
                          </p:cTn>
                        </p:par>
                        <p:par>
                          <p:cTn id="72" fill="hold">
                            <p:stCondLst>
                              <p:cond delay="1000"/>
                            </p:stCondLst>
                            <p:childTnLst>
                              <p:par>
                                <p:cTn id="73" presetID="10" presetClass="exit" presetSubtype="0" fill="hold" grpId="1" nodeType="after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par>
                                <p:cTn id="80" presetID="23" presetClass="exit" presetSubtype="32" fill="hold" grpId="1" nodeType="withEffect">
                                  <p:stCondLst>
                                    <p:cond delay="0"/>
                                  </p:stCondLst>
                                  <p:childTnLst>
                                    <p:anim calcmode="lin" valueType="num">
                                      <p:cBhvr>
                                        <p:cTn id="81" dur="1000"/>
                                        <p:tgtEl>
                                          <p:spTgt spid="6"/>
                                        </p:tgtEl>
                                        <p:attrNameLst>
                                          <p:attrName>ppt_w</p:attrName>
                                        </p:attrNameLst>
                                      </p:cBhvr>
                                      <p:tavLst>
                                        <p:tav tm="0">
                                          <p:val>
                                            <p:strVal val="ppt_w"/>
                                          </p:val>
                                        </p:tav>
                                        <p:tav tm="100000">
                                          <p:val>
                                            <p:fltVal val="0"/>
                                          </p:val>
                                        </p:tav>
                                      </p:tavLst>
                                    </p:anim>
                                    <p:anim calcmode="lin" valueType="num">
                                      <p:cBhvr>
                                        <p:cTn id="82" dur="1000"/>
                                        <p:tgtEl>
                                          <p:spTgt spid="6"/>
                                        </p:tgtEl>
                                        <p:attrNameLst>
                                          <p:attrName>ppt_h</p:attrName>
                                        </p:attrNameLst>
                                      </p:cBhvr>
                                      <p:tavLst>
                                        <p:tav tm="0">
                                          <p:val>
                                            <p:strVal val="ppt_h"/>
                                          </p:val>
                                        </p:tav>
                                        <p:tav tm="100000">
                                          <p:val>
                                            <p:fltVal val="0"/>
                                          </p:val>
                                        </p:tav>
                                      </p:tavLst>
                                    </p:anim>
                                    <p:set>
                                      <p:cBhvr>
                                        <p:cTn id="83" dur="1" fill="hold">
                                          <p:stCondLst>
                                            <p:cond delay="999"/>
                                          </p:stCondLst>
                                        </p:cTn>
                                        <p:tgtEl>
                                          <p:spTgt spid="6"/>
                                        </p:tgtEl>
                                        <p:attrNameLst>
                                          <p:attrName>style.visibility</p:attrName>
                                        </p:attrNameLst>
                                      </p:cBhvr>
                                      <p:to>
                                        <p:strVal val="hidden"/>
                                      </p:to>
                                    </p:set>
                                  </p:childTnLst>
                                </p:cTn>
                              </p:par>
                              <p:par>
                                <p:cTn id="84" presetID="0" presetClass="path" presetSubtype="0" accel="50000" decel="50000" fill="hold" grpId="5" nodeType="withEffect">
                                  <p:stCondLst>
                                    <p:cond delay="0"/>
                                  </p:stCondLst>
                                  <p:childTnLst>
                                    <p:animMotion origin="layout" path="M 0.19166 0.23703 L -0.1007 0.18888 " pathEditMode="relative" rAng="0" ptsTypes="AA">
                                      <p:cBhvr>
                                        <p:cTn id="85" dur="1000" fill="hold"/>
                                        <p:tgtEl>
                                          <p:spTgt spid="6"/>
                                        </p:tgtEl>
                                        <p:attrNameLst>
                                          <p:attrName>ppt_x</p:attrName>
                                          <p:attrName>ppt_y</p:attrName>
                                        </p:attrNameLst>
                                      </p:cBhvr>
                                      <p:rCtr x="-14618" y="-2407"/>
                                    </p:animMotion>
                                  </p:childTnLst>
                                </p:cTn>
                              </p:par>
                              <p:par>
                                <p:cTn id="86" presetID="10" presetClass="exit" presetSubtype="0" fill="hold" grpId="1" nodeType="withEffect">
                                  <p:stCondLst>
                                    <p:cond delay="0"/>
                                  </p:stCondLst>
                                  <p:childTnLst>
                                    <p:animEffect transition="out" filter="fade">
                                      <p:cBhvr>
                                        <p:cTn id="87" dur="1000"/>
                                        <p:tgtEl>
                                          <p:spTgt spid="3074"/>
                                        </p:tgtEl>
                                      </p:cBhvr>
                                    </p:animEffect>
                                    <p:set>
                                      <p:cBhvr>
                                        <p:cTn id="88" dur="1" fill="hold">
                                          <p:stCondLst>
                                            <p:cond delay="999"/>
                                          </p:stCondLst>
                                        </p:cTn>
                                        <p:tgtEl>
                                          <p:spTgt spid="307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p:cTn id="93" dur="1750" fill="hold"/>
                                        <p:tgtEl>
                                          <p:spTgt spid="22"/>
                                        </p:tgtEl>
                                        <p:attrNameLst>
                                          <p:attrName>ppt_w</p:attrName>
                                        </p:attrNameLst>
                                      </p:cBhvr>
                                      <p:tavLst>
                                        <p:tav tm="0">
                                          <p:val>
                                            <p:fltVal val="0"/>
                                          </p:val>
                                        </p:tav>
                                        <p:tav tm="100000">
                                          <p:val>
                                            <p:strVal val="#ppt_w"/>
                                          </p:val>
                                        </p:tav>
                                      </p:tavLst>
                                    </p:anim>
                                    <p:anim calcmode="lin" valueType="num">
                                      <p:cBhvr>
                                        <p:cTn id="94" dur="1750" fill="hold"/>
                                        <p:tgtEl>
                                          <p:spTgt spid="22"/>
                                        </p:tgtEl>
                                        <p:attrNameLst>
                                          <p:attrName>ppt_h</p:attrName>
                                        </p:attrNameLst>
                                      </p:cBhvr>
                                      <p:tavLst>
                                        <p:tav tm="0">
                                          <p:val>
                                            <p:fltVal val="0"/>
                                          </p:val>
                                        </p:tav>
                                        <p:tav tm="100000">
                                          <p:val>
                                            <p:strVal val="#ppt_h"/>
                                          </p:val>
                                        </p:tav>
                                      </p:tavLst>
                                    </p:anim>
                                  </p:childTnLst>
                                </p:cTn>
                              </p:par>
                              <p:par>
                                <p:cTn id="95" presetID="0" presetClass="path" presetSubtype="0" accel="50000" decel="50000" fill="hold" grpId="2" nodeType="withEffect">
                                  <p:stCondLst>
                                    <p:cond delay="0"/>
                                  </p:stCondLst>
                                  <p:childTnLst>
                                    <p:animMotion origin="layout" path="M 0 2.22222E-6 L 0.44288 -0.32523 " pathEditMode="relative" rAng="0" ptsTypes="AA">
                                      <p:cBhvr>
                                        <p:cTn id="96" dur="1750" spd="-100000" fill="hold"/>
                                        <p:tgtEl>
                                          <p:spTgt spid="22"/>
                                        </p:tgtEl>
                                        <p:attrNameLst>
                                          <p:attrName>ppt_x</p:attrName>
                                          <p:attrName>ppt_y</p:attrName>
                                        </p:attrNameLst>
                                      </p:cBhvr>
                                      <p:rCtr x="22135" y="-16273"/>
                                    </p:animMotion>
                                  </p:childTnLst>
                                </p:cTn>
                              </p:par>
                              <p:par>
                                <p:cTn id="97" presetID="23" presetClass="entr" presetSubtype="16" fill="hold" grpId="0" nodeType="withEffect">
                                  <p:stCondLst>
                                    <p:cond delay="1000"/>
                                  </p:stCondLst>
                                  <p:childTnLst>
                                    <p:set>
                                      <p:cBhvr>
                                        <p:cTn id="98" dur="1" fill="hold">
                                          <p:stCondLst>
                                            <p:cond delay="0"/>
                                          </p:stCondLst>
                                        </p:cTn>
                                        <p:tgtEl>
                                          <p:spTgt spid="23"/>
                                        </p:tgtEl>
                                        <p:attrNameLst>
                                          <p:attrName>style.visibility</p:attrName>
                                        </p:attrNameLst>
                                      </p:cBhvr>
                                      <p:to>
                                        <p:strVal val="visible"/>
                                      </p:to>
                                    </p:set>
                                    <p:anim calcmode="lin" valueType="num">
                                      <p:cBhvr>
                                        <p:cTn id="99" dur="1750" fill="hold"/>
                                        <p:tgtEl>
                                          <p:spTgt spid="23"/>
                                        </p:tgtEl>
                                        <p:attrNameLst>
                                          <p:attrName>ppt_w</p:attrName>
                                        </p:attrNameLst>
                                      </p:cBhvr>
                                      <p:tavLst>
                                        <p:tav tm="0">
                                          <p:val>
                                            <p:fltVal val="0"/>
                                          </p:val>
                                        </p:tav>
                                        <p:tav tm="100000">
                                          <p:val>
                                            <p:strVal val="#ppt_w"/>
                                          </p:val>
                                        </p:tav>
                                      </p:tavLst>
                                    </p:anim>
                                    <p:anim calcmode="lin" valueType="num">
                                      <p:cBhvr>
                                        <p:cTn id="100" dur="1750" fill="hold"/>
                                        <p:tgtEl>
                                          <p:spTgt spid="23"/>
                                        </p:tgtEl>
                                        <p:attrNameLst>
                                          <p:attrName>ppt_h</p:attrName>
                                        </p:attrNameLst>
                                      </p:cBhvr>
                                      <p:tavLst>
                                        <p:tav tm="0">
                                          <p:val>
                                            <p:fltVal val="0"/>
                                          </p:val>
                                        </p:tav>
                                        <p:tav tm="100000">
                                          <p:val>
                                            <p:strVal val="#ppt_h"/>
                                          </p:val>
                                        </p:tav>
                                      </p:tavLst>
                                    </p:anim>
                                  </p:childTnLst>
                                </p:cTn>
                              </p:par>
                              <p:par>
                                <p:cTn id="101" presetID="0" presetClass="path" presetSubtype="0" accel="50000" decel="50000" fill="hold" grpId="2" nodeType="withEffect">
                                  <p:stCondLst>
                                    <p:cond delay="1000"/>
                                  </p:stCondLst>
                                  <p:childTnLst>
                                    <p:animMotion origin="layout" path="M -3.33333E-6 3.33333E-6 L 0.00903 -0.20162 " pathEditMode="relative" rAng="0" ptsTypes="AA">
                                      <p:cBhvr>
                                        <p:cTn id="102" dur="1750" spd="-100000" fill="hold"/>
                                        <p:tgtEl>
                                          <p:spTgt spid="23"/>
                                        </p:tgtEl>
                                        <p:attrNameLst>
                                          <p:attrName>ppt_x</p:attrName>
                                          <p:attrName>ppt_y</p:attrName>
                                        </p:attrNameLst>
                                      </p:cBhvr>
                                      <p:rCtr x="451" y="-10093"/>
                                    </p:animMotion>
                                  </p:childTnLst>
                                </p:cTn>
                              </p:par>
                              <p:par>
                                <p:cTn id="103" presetID="23" presetClass="entr" presetSubtype="16" fill="hold" grpId="0" nodeType="withEffect">
                                  <p:stCondLst>
                                    <p:cond delay="200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1750" fill="hold"/>
                                        <p:tgtEl>
                                          <p:spTgt spid="21"/>
                                        </p:tgtEl>
                                        <p:attrNameLst>
                                          <p:attrName>ppt_w</p:attrName>
                                        </p:attrNameLst>
                                      </p:cBhvr>
                                      <p:tavLst>
                                        <p:tav tm="0">
                                          <p:val>
                                            <p:fltVal val="0"/>
                                          </p:val>
                                        </p:tav>
                                        <p:tav tm="100000">
                                          <p:val>
                                            <p:strVal val="#ppt_w"/>
                                          </p:val>
                                        </p:tav>
                                      </p:tavLst>
                                    </p:anim>
                                    <p:anim calcmode="lin" valueType="num">
                                      <p:cBhvr>
                                        <p:cTn id="106" dur="1750" fill="hold"/>
                                        <p:tgtEl>
                                          <p:spTgt spid="21"/>
                                        </p:tgtEl>
                                        <p:attrNameLst>
                                          <p:attrName>ppt_h</p:attrName>
                                        </p:attrNameLst>
                                      </p:cBhvr>
                                      <p:tavLst>
                                        <p:tav tm="0">
                                          <p:val>
                                            <p:fltVal val="0"/>
                                          </p:val>
                                        </p:tav>
                                        <p:tav tm="100000">
                                          <p:val>
                                            <p:strVal val="#ppt_h"/>
                                          </p:val>
                                        </p:tav>
                                      </p:tavLst>
                                    </p:anim>
                                  </p:childTnLst>
                                </p:cTn>
                              </p:par>
                              <p:par>
                                <p:cTn id="107" presetID="0" presetClass="path" presetSubtype="0" accel="50000" decel="50000" fill="hold" grpId="2" nodeType="withEffect">
                                  <p:stCondLst>
                                    <p:cond delay="2000"/>
                                  </p:stCondLst>
                                  <p:childTnLst>
                                    <p:animMotion origin="layout" path="M 3.33333E-6 -4.44444E-6 L 0.44479 -0.07338 " pathEditMode="relative" rAng="0" ptsTypes="AA">
                                      <p:cBhvr>
                                        <p:cTn id="108" dur="1750" spd="-100000" fill="hold"/>
                                        <p:tgtEl>
                                          <p:spTgt spid="21"/>
                                        </p:tgtEl>
                                        <p:attrNameLst>
                                          <p:attrName>ppt_x</p:attrName>
                                          <p:attrName>ppt_y</p:attrName>
                                        </p:attrNameLst>
                                      </p:cBhvr>
                                      <p:rCtr x="22240" y="-3681"/>
                                    </p:animMotion>
                                  </p:childTnLst>
                                </p:cTn>
                              </p:par>
                              <p:par>
                                <p:cTn id="109" presetID="23" presetClass="entr" presetSubtype="16" fill="hold" grpId="0" nodeType="withEffect">
                                  <p:stCondLst>
                                    <p:cond delay="300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1750" fill="hold"/>
                                        <p:tgtEl>
                                          <p:spTgt spid="24"/>
                                        </p:tgtEl>
                                        <p:attrNameLst>
                                          <p:attrName>ppt_w</p:attrName>
                                        </p:attrNameLst>
                                      </p:cBhvr>
                                      <p:tavLst>
                                        <p:tav tm="0">
                                          <p:val>
                                            <p:fltVal val="0"/>
                                          </p:val>
                                        </p:tav>
                                        <p:tav tm="100000">
                                          <p:val>
                                            <p:strVal val="#ppt_w"/>
                                          </p:val>
                                        </p:tav>
                                      </p:tavLst>
                                    </p:anim>
                                    <p:anim calcmode="lin" valueType="num">
                                      <p:cBhvr>
                                        <p:cTn id="112" dur="1750" fill="hold"/>
                                        <p:tgtEl>
                                          <p:spTgt spid="24"/>
                                        </p:tgtEl>
                                        <p:attrNameLst>
                                          <p:attrName>ppt_h</p:attrName>
                                        </p:attrNameLst>
                                      </p:cBhvr>
                                      <p:tavLst>
                                        <p:tav tm="0">
                                          <p:val>
                                            <p:fltVal val="0"/>
                                          </p:val>
                                        </p:tav>
                                        <p:tav tm="100000">
                                          <p:val>
                                            <p:strVal val="#ppt_h"/>
                                          </p:val>
                                        </p:tav>
                                      </p:tavLst>
                                    </p:anim>
                                  </p:childTnLst>
                                </p:cTn>
                              </p:par>
                              <p:par>
                                <p:cTn id="113" presetID="0" presetClass="path" presetSubtype="0" accel="50000" decel="50000" fill="hold" grpId="2" nodeType="withEffect">
                                  <p:stCondLst>
                                    <p:cond delay="3000"/>
                                  </p:stCondLst>
                                  <p:childTnLst>
                                    <p:animMotion origin="layout" path="M 3.33333E-6 -4.44444E-6 L -0.07396 0.30811 " pathEditMode="relative" rAng="0" ptsTypes="AA">
                                      <p:cBhvr>
                                        <p:cTn id="114" dur="1750" spd="-100000" fill="hold"/>
                                        <p:tgtEl>
                                          <p:spTgt spid="24"/>
                                        </p:tgtEl>
                                        <p:attrNameLst>
                                          <p:attrName>ppt_x</p:attrName>
                                          <p:attrName>ppt_y</p:attrName>
                                        </p:attrNameLst>
                                      </p:cBhvr>
                                      <p:rCtr x="-3698" y="15394"/>
                                    </p:animMotion>
                                  </p:childTnLst>
                                </p:cTn>
                              </p:par>
                              <p:par>
                                <p:cTn id="115" presetID="23" presetClass="entr" presetSubtype="16" fill="hold" grpId="0" nodeType="withEffect">
                                  <p:stCondLst>
                                    <p:cond delay="4000"/>
                                  </p:stCondLst>
                                  <p:childTnLst>
                                    <p:set>
                                      <p:cBhvr>
                                        <p:cTn id="116" dur="1" fill="hold">
                                          <p:stCondLst>
                                            <p:cond delay="0"/>
                                          </p:stCondLst>
                                        </p:cTn>
                                        <p:tgtEl>
                                          <p:spTgt spid="25"/>
                                        </p:tgtEl>
                                        <p:attrNameLst>
                                          <p:attrName>style.visibility</p:attrName>
                                        </p:attrNameLst>
                                      </p:cBhvr>
                                      <p:to>
                                        <p:strVal val="visible"/>
                                      </p:to>
                                    </p:set>
                                    <p:anim calcmode="lin" valueType="num">
                                      <p:cBhvr>
                                        <p:cTn id="117" dur="1750" fill="hold"/>
                                        <p:tgtEl>
                                          <p:spTgt spid="25"/>
                                        </p:tgtEl>
                                        <p:attrNameLst>
                                          <p:attrName>ppt_w</p:attrName>
                                        </p:attrNameLst>
                                      </p:cBhvr>
                                      <p:tavLst>
                                        <p:tav tm="0">
                                          <p:val>
                                            <p:fltVal val="0"/>
                                          </p:val>
                                        </p:tav>
                                        <p:tav tm="100000">
                                          <p:val>
                                            <p:strVal val="#ppt_w"/>
                                          </p:val>
                                        </p:tav>
                                      </p:tavLst>
                                    </p:anim>
                                    <p:anim calcmode="lin" valueType="num">
                                      <p:cBhvr>
                                        <p:cTn id="118" dur="1750" fill="hold"/>
                                        <p:tgtEl>
                                          <p:spTgt spid="25"/>
                                        </p:tgtEl>
                                        <p:attrNameLst>
                                          <p:attrName>ppt_h</p:attrName>
                                        </p:attrNameLst>
                                      </p:cBhvr>
                                      <p:tavLst>
                                        <p:tav tm="0">
                                          <p:val>
                                            <p:fltVal val="0"/>
                                          </p:val>
                                        </p:tav>
                                        <p:tav tm="100000">
                                          <p:val>
                                            <p:strVal val="#ppt_h"/>
                                          </p:val>
                                        </p:tav>
                                      </p:tavLst>
                                    </p:anim>
                                  </p:childTnLst>
                                </p:cTn>
                              </p:par>
                              <p:par>
                                <p:cTn id="119" presetID="0" presetClass="path" presetSubtype="0" accel="50000" decel="50000" fill="hold" grpId="2" nodeType="withEffect">
                                  <p:stCondLst>
                                    <p:cond delay="4000"/>
                                  </p:stCondLst>
                                  <p:childTnLst>
                                    <p:animMotion origin="layout" path="M 0 -4.44444E-6 L 0.22361 0.4088 " pathEditMode="relative" rAng="0" ptsTypes="AA">
                                      <p:cBhvr>
                                        <p:cTn id="120" dur="1750" spd="-100000" fill="hold"/>
                                        <p:tgtEl>
                                          <p:spTgt spid="25"/>
                                        </p:tgtEl>
                                        <p:attrNameLst>
                                          <p:attrName>ppt_x</p:attrName>
                                          <p:attrName>ppt_y</p:attrName>
                                        </p:attrNameLst>
                                      </p:cBhvr>
                                      <p:rCtr x="11181" y="20440"/>
                                    </p:animMotion>
                                  </p:childTnLst>
                                </p:cTn>
                              </p:par>
                              <p:par>
                                <p:cTn id="121" presetID="23" presetClass="entr" presetSubtype="16" fill="hold" grpId="0" nodeType="withEffect">
                                  <p:stCondLst>
                                    <p:cond delay="5000"/>
                                  </p:stCondLst>
                                  <p:childTnLst>
                                    <p:set>
                                      <p:cBhvr>
                                        <p:cTn id="122" dur="1" fill="hold">
                                          <p:stCondLst>
                                            <p:cond delay="0"/>
                                          </p:stCondLst>
                                        </p:cTn>
                                        <p:tgtEl>
                                          <p:spTgt spid="20"/>
                                        </p:tgtEl>
                                        <p:attrNameLst>
                                          <p:attrName>style.visibility</p:attrName>
                                        </p:attrNameLst>
                                      </p:cBhvr>
                                      <p:to>
                                        <p:strVal val="visible"/>
                                      </p:to>
                                    </p:set>
                                    <p:anim calcmode="lin" valueType="num">
                                      <p:cBhvr>
                                        <p:cTn id="123" dur="1750" fill="hold"/>
                                        <p:tgtEl>
                                          <p:spTgt spid="20"/>
                                        </p:tgtEl>
                                        <p:attrNameLst>
                                          <p:attrName>ppt_w</p:attrName>
                                        </p:attrNameLst>
                                      </p:cBhvr>
                                      <p:tavLst>
                                        <p:tav tm="0">
                                          <p:val>
                                            <p:fltVal val="0"/>
                                          </p:val>
                                        </p:tav>
                                        <p:tav tm="100000">
                                          <p:val>
                                            <p:strVal val="#ppt_w"/>
                                          </p:val>
                                        </p:tav>
                                      </p:tavLst>
                                    </p:anim>
                                    <p:anim calcmode="lin" valueType="num">
                                      <p:cBhvr>
                                        <p:cTn id="124" dur="1750" fill="hold"/>
                                        <p:tgtEl>
                                          <p:spTgt spid="20"/>
                                        </p:tgtEl>
                                        <p:attrNameLst>
                                          <p:attrName>ppt_h</p:attrName>
                                        </p:attrNameLst>
                                      </p:cBhvr>
                                      <p:tavLst>
                                        <p:tav tm="0">
                                          <p:val>
                                            <p:fltVal val="0"/>
                                          </p:val>
                                        </p:tav>
                                        <p:tav tm="100000">
                                          <p:val>
                                            <p:strVal val="#ppt_h"/>
                                          </p:val>
                                        </p:tav>
                                      </p:tavLst>
                                    </p:anim>
                                  </p:childTnLst>
                                </p:cTn>
                              </p:par>
                              <p:par>
                                <p:cTn id="125" presetID="0" presetClass="path" presetSubtype="0" accel="50000" decel="50000" fill="hold" grpId="2" nodeType="withEffect">
                                  <p:stCondLst>
                                    <p:cond delay="5000"/>
                                  </p:stCondLst>
                                  <p:childTnLst>
                                    <p:animMotion origin="layout" path="M 2.77556E-17 -2.96296E-6 L 0.51771 0.32709 " pathEditMode="relative" rAng="0" ptsTypes="AA">
                                      <p:cBhvr>
                                        <p:cTn id="126" dur="1750" spd="-100000" fill="hold"/>
                                        <p:tgtEl>
                                          <p:spTgt spid="20"/>
                                        </p:tgtEl>
                                        <p:attrNameLst>
                                          <p:attrName>ppt_x</p:attrName>
                                          <p:attrName>ppt_y</p:attrName>
                                        </p:attrNameLst>
                                      </p:cBhvr>
                                      <p:rCtr x="25885" y="16343"/>
                                    </p:animMotion>
                                  </p:childTnLst>
                                </p:cTn>
                              </p:par>
                              <p:par>
                                <p:cTn id="127" presetID="23" presetClass="entr" presetSubtype="16" fill="hold" grpId="0" nodeType="withEffect">
                                  <p:stCondLst>
                                    <p:cond delay="600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1750" fill="hold"/>
                                        <p:tgtEl>
                                          <p:spTgt spid="13"/>
                                        </p:tgtEl>
                                        <p:attrNameLst>
                                          <p:attrName>ppt_w</p:attrName>
                                        </p:attrNameLst>
                                      </p:cBhvr>
                                      <p:tavLst>
                                        <p:tav tm="0">
                                          <p:val>
                                            <p:fltVal val="0"/>
                                          </p:val>
                                        </p:tav>
                                        <p:tav tm="100000">
                                          <p:val>
                                            <p:strVal val="#ppt_w"/>
                                          </p:val>
                                        </p:tav>
                                      </p:tavLst>
                                    </p:anim>
                                    <p:anim calcmode="lin" valueType="num">
                                      <p:cBhvr>
                                        <p:cTn id="130" dur="1750" fill="hold"/>
                                        <p:tgtEl>
                                          <p:spTgt spid="13"/>
                                        </p:tgtEl>
                                        <p:attrNameLst>
                                          <p:attrName>ppt_h</p:attrName>
                                        </p:attrNameLst>
                                      </p:cBhvr>
                                      <p:tavLst>
                                        <p:tav tm="0">
                                          <p:val>
                                            <p:fltVal val="0"/>
                                          </p:val>
                                        </p:tav>
                                        <p:tav tm="100000">
                                          <p:val>
                                            <p:strVal val="#ppt_h"/>
                                          </p:val>
                                        </p:tav>
                                      </p:tavLst>
                                    </p:anim>
                                  </p:childTnLst>
                                </p:cTn>
                              </p:par>
                              <p:par>
                                <p:cTn id="131" presetID="0" presetClass="path" presetSubtype="0" accel="50000" decel="50000" fill="hold" grpId="2" nodeType="withEffect">
                                  <p:stCondLst>
                                    <p:cond delay="6000"/>
                                  </p:stCondLst>
                                  <p:childTnLst>
                                    <p:animMotion origin="layout" path="M -1.66667E-6 -1.11111E-6 L 0.25382 0.14144 " pathEditMode="relative" rAng="0" ptsTypes="AA">
                                      <p:cBhvr>
                                        <p:cTn id="132" dur="1750" spd="-100000" fill="hold"/>
                                        <p:tgtEl>
                                          <p:spTgt spid="13"/>
                                        </p:tgtEl>
                                        <p:attrNameLst>
                                          <p:attrName>ppt_x</p:attrName>
                                          <p:attrName>ppt_y</p:attrName>
                                        </p:attrNameLst>
                                      </p:cBhvr>
                                      <p:rCtr x="12691" y="7060"/>
                                    </p:animMotion>
                                  </p:childTnLst>
                                </p:cTn>
                              </p:par>
                            </p:childTnLst>
                          </p:cTn>
                        </p:par>
                      </p:childTnLst>
                    </p:cTn>
                  </p:par>
                  <p:par>
                    <p:cTn id="133" fill="hold">
                      <p:stCondLst>
                        <p:cond delay="indefinite"/>
                      </p:stCondLst>
                      <p:childTnLst>
                        <p:par>
                          <p:cTn id="134" fill="hold">
                            <p:stCondLst>
                              <p:cond delay="0"/>
                            </p:stCondLst>
                            <p:childTnLst>
                              <p:par>
                                <p:cTn id="135" presetID="23" presetClass="exit" presetSubtype="32" fill="hold" grpId="1" nodeType="clickEffect">
                                  <p:stCondLst>
                                    <p:cond delay="0"/>
                                  </p:stCondLst>
                                  <p:childTnLst>
                                    <p:anim calcmode="lin" valueType="num">
                                      <p:cBhvr>
                                        <p:cTn id="136" dur="1250"/>
                                        <p:tgtEl>
                                          <p:spTgt spid="13"/>
                                        </p:tgtEl>
                                        <p:attrNameLst>
                                          <p:attrName>ppt_w</p:attrName>
                                        </p:attrNameLst>
                                      </p:cBhvr>
                                      <p:tavLst>
                                        <p:tav tm="0">
                                          <p:val>
                                            <p:strVal val="ppt_w"/>
                                          </p:val>
                                        </p:tav>
                                        <p:tav tm="100000">
                                          <p:val>
                                            <p:fltVal val="0"/>
                                          </p:val>
                                        </p:tav>
                                      </p:tavLst>
                                    </p:anim>
                                    <p:anim calcmode="lin" valueType="num">
                                      <p:cBhvr>
                                        <p:cTn id="137" dur="1250"/>
                                        <p:tgtEl>
                                          <p:spTgt spid="13"/>
                                        </p:tgtEl>
                                        <p:attrNameLst>
                                          <p:attrName>ppt_h</p:attrName>
                                        </p:attrNameLst>
                                      </p:cBhvr>
                                      <p:tavLst>
                                        <p:tav tm="0">
                                          <p:val>
                                            <p:strVal val="ppt_h"/>
                                          </p:val>
                                        </p:tav>
                                        <p:tav tm="100000">
                                          <p:val>
                                            <p:fltVal val="0"/>
                                          </p:val>
                                        </p:tav>
                                      </p:tavLst>
                                    </p:anim>
                                    <p:set>
                                      <p:cBhvr>
                                        <p:cTn id="138" dur="1" fill="hold">
                                          <p:stCondLst>
                                            <p:cond delay="1249"/>
                                          </p:stCondLst>
                                        </p:cTn>
                                        <p:tgtEl>
                                          <p:spTgt spid="13"/>
                                        </p:tgtEl>
                                        <p:attrNameLst>
                                          <p:attrName>style.visibility</p:attrName>
                                        </p:attrNameLst>
                                      </p:cBhvr>
                                      <p:to>
                                        <p:strVal val="hidden"/>
                                      </p:to>
                                    </p:set>
                                  </p:childTnLst>
                                </p:cTn>
                              </p:par>
                              <p:par>
                                <p:cTn id="139" presetID="23" presetClass="exit" presetSubtype="32" fill="hold" grpId="1" nodeType="withEffect">
                                  <p:stCondLst>
                                    <p:cond delay="0"/>
                                  </p:stCondLst>
                                  <p:childTnLst>
                                    <p:anim calcmode="lin" valueType="num">
                                      <p:cBhvr>
                                        <p:cTn id="140" dur="1250"/>
                                        <p:tgtEl>
                                          <p:spTgt spid="20"/>
                                        </p:tgtEl>
                                        <p:attrNameLst>
                                          <p:attrName>ppt_w</p:attrName>
                                        </p:attrNameLst>
                                      </p:cBhvr>
                                      <p:tavLst>
                                        <p:tav tm="0">
                                          <p:val>
                                            <p:strVal val="ppt_w"/>
                                          </p:val>
                                        </p:tav>
                                        <p:tav tm="100000">
                                          <p:val>
                                            <p:fltVal val="0"/>
                                          </p:val>
                                        </p:tav>
                                      </p:tavLst>
                                    </p:anim>
                                    <p:anim calcmode="lin" valueType="num">
                                      <p:cBhvr>
                                        <p:cTn id="141" dur="1250"/>
                                        <p:tgtEl>
                                          <p:spTgt spid="20"/>
                                        </p:tgtEl>
                                        <p:attrNameLst>
                                          <p:attrName>ppt_h</p:attrName>
                                        </p:attrNameLst>
                                      </p:cBhvr>
                                      <p:tavLst>
                                        <p:tav tm="0">
                                          <p:val>
                                            <p:strVal val="ppt_h"/>
                                          </p:val>
                                        </p:tav>
                                        <p:tav tm="100000">
                                          <p:val>
                                            <p:fltVal val="0"/>
                                          </p:val>
                                        </p:tav>
                                      </p:tavLst>
                                    </p:anim>
                                    <p:set>
                                      <p:cBhvr>
                                        <p:cTn id="142" dur="1" fill="hold">
                                          <p:stCondLst>
                                            <p:cond delay="1249"/>
                                          </p:stCondLst>
                                        </p:cTn>
                                        <p:tgtEl>
                                          <p:spTgt spid="20"/>
                                        </p:tgtEl>
                                        <p:attrNameLst>
                                          <p:attrName>style.visibility</p:attrName>
                                        </p:attrNameLst>
                                      </p:cBhvr>
                                      <p:to>
                                        <p:strVal val="hidden"/>
                                      </p:to>
                                    </p:set>
                                  </p:childTnLst>
                                </p:cTn>
                              </p:par>
                              <p:par>
                                <p:cTn id="143" presetID="23" presetClass="exit" presetSubtype="32" fill="hold" grpId="1" nodeType="withEffect">
                                  <p:stCondLst>
                                    <p:cond delay="0"/>
                                  </p:stCondLst>
                                  <p:childTnLst>
                                    <p:anim calcmode="lin" valueType="num">
                                      <p:cBhvr>
                                        <p:cTn id="144" dur="1250"/>
                                        <p:tgtEl>
                                          <p:spTgt spid="21"/>
                                        </p:tgtEl>
                                        <p:attrNameLst>
                                          <p:attrName>ppt_w</p:attrName>
                                        </p:attrNameLst>
                                      </p:cBhvr>
                                      <p:tavLst>
                                        <p:tav tm="0">
                                          <p:val>
                                            <p:strVal val="ppt_w"/>
                                          </p:val>
                                        </p:tav>
                                        <p:tav tm="100000">
                                          <p:val>
                                            <p:fltVal val="0"/>
                                          </p:val>
                                        </p:tav>
                                      </p:tavLst>
                                    </p:anim>
                                    <p:anim calcmode="lin" valueType="num">
                                      <p:cBhvr>
                                        <p:cTn id="145" dur="1250"/>
                                        <p:tgtEl>
                                          <p:spTgt spid="21"/>
                                        </p:tgtEl>
                                        <p:attrNameLst>
                                          <p:attrName>ppt_h</p:attrName>
                                        </p:attrNameLst>
                                      </p:cBhvr>
                                      <p:tavLst>
                                        <p:tav tm="0">
                                          <p:val>
                                            <p:strVal val="ppt_h"/>
                                          </p:val>
                                        </p:tav>
                                        <p:tav tm="100000">
                                          <p:val>
                                            <p:fltVal val="0"/>
                                          </p:val>
                                        </p:tav>
                                      </p:tavLst>
                                    </p:anim>
                                    <p:set>
                                      <p:cBhvr>
                                        <p:cTn id="146" dur="1" fill="hold">
                                          <p:stCondLst>
                                            <p:cond delay="1249"/>
                                          </p:stCondLst>
                                        </p:cTn>
                                        <p:tgtEl>
                                          <p:spTgt spid="21"/>
                                        </p:tgtEl>
                                        <p:attrNameLst>
                                          <p:attrName>style.visibility</p:attrName>
                                        </p:attrNameLst>
                                      </p:cBhvr>
                                      <p:to>
                                        <p:strVal val="hidden"/>
                                      </p:to>
                                    </p:set>
                                  </p:childTnLst>
                                </p:cTn>
                              </p:par>
                              <p:par>
                                <p:cTn id="147" presetID="23" presetClass="exit" presetSubtype="32" fill="hold" grpId="1" nodeType="withEffect">
                                  <p:stCondLst>
                                    <p:cond delay="0"/>
                                  </p:stCondLst>
                                  <p:childTnLst>
                                    <p:anim calcmode="lin" valueType="num">
                                      <p:cBhvr>
                                        <p:cTn id="148" dur="1250"/>
                                        <p:tgtEl>
                                          <p:spTgt spid="22"/>
                                        </p:tgtEl>
                                        <p:attrNameLst>
                                          <p:attrName>ppt_w</p:attrName>
                                        </p:attrNameLst>
                                      </p:cBhvr>
                                      <p:tavLst>
                                        <p:tav tm="0">
                                          <p:val>
                                            <p:strVal val="ppt_w"/>
                                          </p:val>
                                        </p:tav>
                                        <p:tav tm="100000">
                                          <p:val>
                                            <p:fltVal val="0"/>
                                          </p:val>
                                        </p:tav>
                                      </p:tavLst>
                                    </p:anim>
                                    <p:anim calcmode="lin" valueType="num">
                                      <p:cBhvr>
                                        <p:cTn id="149" dur="1250"/>
                                        <p:tgtEl>
                                          <p:spTgt spid="22"/>
                                        </p:tgtEl>
                                        <p:attrNameLst>
                                          <p:attrName>ppt_h</p:attrName>
                                        </p:attrNameLst>
                                      </p:cBhvr>
                                      <p:tavLst>
                                        <p:tav tm="0">
                                          <p:val>
                                            <p:strVal val="ppt_h"/>
                                          </p:val>
                                        </p:tav>
                                        <p:tav tm="100000">
                                          <p:val>
                                            <p:fltVal val="0"/>
                                          </p:val>
                                        </p:tav>
                                      </p:tavLst>
                                    </p:anim>
                                    <p:set>
                                      <p:cBhvr>
                                        <p:cTn id="150" dur="1" fill="hold">
                                          <p:stCondLst>
                                            <p:cond delay="1249"/>
                                          </p:stCondLst>
                                        </p:cTn>
                                        <p:tgtEl>
                                          <p:spTgt spid="22"/>
                                        </p:tgtEl>
                                        <p:attrNameLst>
                                          <p:attrName>style.visibility</p:attrName>
                                        </p:attrNameLst>
                                      </p:cBhvr>
                                      <p:to>
                                        <p:strVal val="hidden"/>
                                      </p:to>
                                    </p:set>
                                  </p:childTnLst>
                                </p:cTn>
                              </p:par>
                              <p:par>
                                <p:cTn id="151" presetID="23" presetClass="exit" presetSubtype="32" fill="hold" grpId="1" nodeType="withEffect">
                                  <p:stCondLst>
                                    <p:cond delay="0"/>
                                  </p:stCondLst>
                                  <p:childTnLst>
                                    <p:anim calcmode="lin" valueType="num">
                                      <p:cBhvr>
                                        <p:cTn id="152" dur="1250"/>
                                        <p:tgtEl>
                                          <p:spTgt spid="23"/>
                                        </p:tgtEl>
                                        <p:attrNameLst>
                                          <p:attrName>ppt_w</p:attrName>
                                        </p:attrNameLst>
                                      </p:cBhvr>
                                      <p:tavLst>
                                        <p:tav tm="0">
                                          <p:val>
                                            <p:strVal val="ppt_w"/>
                                          </p:val>
                                        </p:tav>
                                        <p:tav tm="100000">
                                          <p:val>
                                            <p:fltVal val="0"/>
                                          </p:val>
                                        </p:tav>
                                      </p:tavLst>
                                    </p:anim>
                                    <p:anim calcmode="lin" valueType="num">
                                      <p:cBhvr>
                                        <p:cTn id="153" dur="1250"/>
                                        <p:tgtEl>
                                          <p:spTgt spid="23"/>
                                        </p:tgtEl>
                                        <p:attrNameLst>
                                          <p:attrName>ppt_h</p:attrName>
                                        </p:attrNameLst>
                                      </p:cBhvr>
                                      <p:tavLst>
                                        <p:tav tm="0">
                                          <p:val>
                                            <p:strVal val="ppt_h"/>
                                          </p:val>
                                        </p:tav>
                                        <p:tav tm="100000">
                                          <p:val>
                                            <p:fltVal val="0"/>
                                          </p:val>
                                        </p:tav>
                                      </p:tavLst>
                                    </p:anim>
                                    <p:set>
                                      <p:cBhvr>
                                        <p:cTn id="154" dur="1" fill="hold">
                                          <p:stCondLst>
                                            <p:cond delay="1249"/>
                                          </p:stCondLst>
                                        </p:cTn>
                                        <p:tgtEl>
                                          <p:spTgt spid="23"/>
                                        </p:tgtEl>
                                        <p:attrNameLst>
                                          <p:attrName>style.visibility</p:attrName>
                                        </p:attrNameLst>
                                      </p:cBhvr>
                                      <p:to>
                                        <p:strVal val="hidden"/>
                                      </p:to>
                                    </p:set>
                                  </p:childTnLst>
                                </p:cTn>
                              </p:par>
                              <p:par>
                                <p:cTn id="155" presetID="23" presetClass="exit" presetSubtype="32" fill="hold" grpId="1" nodeType="withEffect">
                                  <p:stCondLst>
                                    <p:cond delay="0"/>
                                  </p:stCondLst>
                                  <p:childTnLst>
                                    <p:anim calcmode="lin" valueType="num">
                                      <p:cBhvr>
                                        <p:cTn id="156" dur="1250"/>
                                        <p:tgtEl>
                                          <p:spTgt spid="24"/>
                                        </p:tgtEl>
                                        <p:attrNameLst>
                                          <p:attrName>ppt_w</p:attrName>
                                        </p:attrNameLst>
                                      </p:cBhvr>
                                      <p:tavLst>
                                        <p:tav tm="0">
                                          <p:val>
                                            <p:strVal val="ppt_w"/>
                                          </p:val>
                                        </p:tav>
                                        <p:tav tm="100000">
                                          <p:val>
                                            <p:fltVal val="0"/>
                                          </p:val>
                                        </p:tav>
                                      </p:tavLst>
                                    </p:anim>
                                    <p:anim calcmode="lin" valueType="num">
                                      <p:cBhvr>
                                        <p:cTn id="157" dur="1250"/>
                                        <p:tgtEl>
                                          <p:spTgt spid="24"/>
                                        </p:tgtEl>
                                        <p:attrNameLst>
                                          <p:attrName>ppt_h</p:attrName>
                                        </p:attrNameLst>
                                      </p:cBhvr>
                                      <p:tavLst>
                                        <p:tav tm="0">
                                          <p:val>
                                            <p:strVal val="ppt_h"/>
                                          </p:val>
                                        </p:tav>
                                        <p:tav tm="100000">
                                          <p:val>
                                            <p:fltVal val="0"/>
                                          </p:val>
                                        </p:tav>
                                      </p:tavLst>
                                    </p:anim>
                                    <p:set>
                                      <p:cBhvr>
                                        <p:cTn id="158" dur="1" fill="hold">
                                          <p:stCondLst>
                                            <p:cond delay="1249"/>
                                          </p:stCondLst>
                                        </p:cTn>
                                        <p:tgtEl>
                                          <p:spTgt spid="24"/>
                                        </p:tgtEl>
                                        <p:attrNameLst>
                                          <p:attrName>style.visibility</p:attrName>
                                        </p:attrNameLst>
                                      </p:cBhvr>
                                      <p:to>
                                        <p:strVal val="hidden"/>
                                      </p:to>
                                    </p:set>
                                  </p:childTnLst>
                                </p:cTn>
                              </p:par>
                              <p:par>
                                <p:cTn id="159" presetID="23" presetClass="exit" presetSubtype="32" fill="hold" grpId="1" nodeType="withEffect">
                                  <p:stCondLst>
                                    <p:cond delay="0"/>
                                  </p:stCondLst>
                                  <p:childTnLst>
                                    <p:anim calcmode="lin" valueType="num">
                                      <p:cBhvr>
                                        <p:cTn id="160" dur="1250"/>
                                        <p:tgtEl>
                                          <p:spTgt spid="25"/>
                                        </p:tgtEl>
                                        <p:attrNameLst>
                                          <p:attrName>ppt_w</p:attrName>
                                        </p:attrNameLst>
                                      </p:cBhvr>
                                      <p:tavLst>
                                        <p:tav tm="0">
                                          <p:val>
                                            <p:strVal val="ppt_w"/>
                                          </p:val>
                                        </p:tav>
                                        <p:tav tm="100000">
                                          <p:val>
                                            <p:fltVal val="0"/>
                                          </p:val>
                                        </p:tav>
                                      </p:tavLst>
                                    </p:anim>
                                    <p:anim calcmode="lin" valueType="num">
                                      <p:cBhvr>
                                        <p:cTn id="161" dur="1250"/>
                                        <p:tgtEl>
                                          <p:spTgt spid="25"/>
                                        </p:tgtEl>
                                        <p:attrNameLst>
                                          <p:attrName>ppt_h</p:attrName>
                                        </p:attrNameLst>
                                      </p:cBhvr>
                                      <p:tavLst>
                                        <p:tav tm="0">
                                          <p:val>
                                            <p:strVal val="ppt_h"/>
                                          </p:val>
                                        </p:tav>
                                        <p:tav tm="100000">
                                          <p:val>
                                            <p:fltVal val="0"/>
                                          </p:val>
                                        </p:tav>
                                      </p:tavLst>
                                    </p:anim>
                                    <p:set>
                                      <p:cBhvr>
                                        <p:cTn id="162" dur="1" fill="hold">
                                          <p:stCondLst>
                                            <p:cond delay="1249"/>
                                          </p:stCondLst>
                                        </p:cTn>
                                        <p:tgtEl>
                                          <p:spTgt spid="25"/>
                                        </p:tgtEl>
                                        <p:attrNameLst>
                                          <p:attrName>style.visibility</p:attrName>
                                        </p:attrNameLst>
                                      </p:cBhvr>
                                      <p:to>
                                        <p:strVal val="hidden"/>
                                      </p:to>
                                    </p:set>
                                  </p:childTnLst>
                                </p:cTn>
                              </p:par>
                              <p:par>
                                <p:cTn id="163" presetID="0" presetClass="path" presetSubtype="0" accel="50000" decel="50000" fill="hold" grpId="4" nodeType="withEffect">
                                  <p:stCondLst>
                                    <p:cond delay="0"/>
                                  </p:stCondLst>
                                  <p:childTnLst>
                                    <p:animMotion origin="layout" path="M 3.33333E-6 -4.44444E-6 L -0.38768 0.49468 " pathEditMode="relative" rAng="0" ptsTypes="AA">
                                      <p:cBhvr>
                                        <p:cTn id="164" dur="1250" fill="hold"/>
                                        <p:tgtEl>
                                          <p:spTgt spid="24"/>
                                        </p:tgtEl>
                                        <p:attrNameLst>
                                          <p:attrName>ppt_x</p:attrName>
                                          <p:attrName>ppt_y</p:attrName>
                                        </p:attrNameLst>
                                      </p:cBhvr>
                                      <p:rCtr x="-19392" y="24722"/>
                                    </p:animMotion>
                                  </p:childTnLst>
                                </p:cTn>
                              </p:par>
                              <p:par>
                                <p:cTn id="165" presetID="0" presetClass="path" presetSubtype="0" accel="50000" decel="50000" fill="hold" grpId="3" nodeType="withEffect">
                                  <p:stCondLst>
                                    <p:cond delay="0"/>
                                  </p:stCondLst>
                                  <p:childTnLst>
                                    <p:animMotion origin="layout" path="M 2.77556E-17 -2.96296E-6 L 0.20451 0.51505 " pathEditMode="relative" rAng="0" ptsTypes="AA">
                                      <p:cBhvr>
                                        <p:cTn id="166" dur="1250" fill="hold"/>
                                        <p:tgtEl>
                                          <p:spTgt spid="20"/>
                                        </p:tgtEl>
                                        <p:attrNameLst>
                                          <p:attrName>ppt_x</p:attrName>
                                          <p:attrName>ppt_y</p:attrName>
                                        </p:attrNameLst>
                                      </p:cBhvr>
                                      <p:rCtr x="10226" y="25741"/>
                                    </p:animMotion>
                                  </p:childTnLst>
                                </p:cTn>
                              </p:par>
                              <p:par>
                                <p:cTn id="167" presetID="0" presetClass="path" presetSubtype="0" accel="50000" decel="50000" fill="hold" grpId="3" nodeType="withEffect">
                                  <p:stCondLst>
                                    <p:cond delay="0"/>
                                  </p:stCondLst>
                                  <p:childTnLst>
                                    <p:animMotion origin="layout" path="M 0.00018 -1.11111E-6 L -0.06007 0.3294 " pathEditMode="relative" rAng="0" ptsTypes="AA">
                                      <p:cBhvr>
                                        <p:cTn id="168" dur="1250" fill="hold"/>
                                        <p:tgtEl>
                                          <p:spTgt spid="13"/>
                                        </p:tgtEl>
                                        <p:attrNameLst>
                                          <p:attrName>ppt_x</p:attrName>
                                          <p:attrName>ppt_y</p:attrName>
                                        </p:attrNameLst>
                                      </p:cBhvr>
                                      <p:rCtr x="-3021" y="16458"/>
                                    </p:animMotion>
                                  </p:childTnLst>
                                </p:cTn>
                              </p:par>
                              <p:par>
                                <p:cTn id="169" presetID="0" presetClass="path" presetSubtype="0" accel="50000" decel="50000" fill="hold" grpId="3" nodeType="withEffect">
                                  <p:stCondLst>
                                    <p:cond delay="0"/>
                                  </p:stCondLst>
                                  <p:childTnLst>
                                    <p:animMotion origin="layout" path="M 3.33333E-6 -4.44444E-6 L 0.13107 0.11482 " pathEditMode="relative" rAng="0" ptsTypes="AA">
                                      <p:cBhvr>
                                        <p:cTn id="170" dur="1250" fill="hold"/>
                                        <p:tgtEl>
                                          <p:spTgt spid="21"/>
                                        </p:tgtEl>
                                        <p:attrNameLst>
                                          <p:attrName>ppt_x</p:attrName>
                                          <p:attrName>ppt_y</p:attrName>
                                        </p:attrNameLst>
                                      </p:cBhvr>
                                      <p:rCtr x="6545" y="5741"/>
                                    </p:animMotion>
                                  </p:childTnLst>
                                </p:cTn>
                              </p:par>
                              <p:par>
                                <p:cTn id="171" presetID="0" presetClass="path" presetSubtype="0" accel="50000" decel="50000" fill="hold" grpId="3" nodeType="withEffect">
                                  <p:stCondLst>
                                    <p:cond delay="0"/>
                                  </p:stCondLst>
                                  <p:childTnLst>
                                    <p:animMotion origin="layout" path="M -3.33333E-6 0.00023 L -0.30382 -0.01436 " pathEditMode="relative" rAng="0" ptsTypes="AA">
                                      <p:cBhvr>
                                        <p:cTn id="172" dur="1250" fill="hold"/>
                                        <p:tgtEl>
                                          <p:spTgt spid="23"/>
                                        </p:tgtEl>
                                        <p:attrNameLst>
                                          <p:attrName>ppt_x</p:attrName>
                                          <p:attrName>ppt_y</p:attrName>
                                        </p:attrNameLst>
                                      </p:cBhvr>
                                      <p:rCtr x="-15191" y="-741"/>
                                    </p:animMotion>
                                  </p:childTnLst>
                                </p:cTn>
                              </p:par>
                              <p:par>
                                <p:cTn id="173" presetID="0" presetClass="path" presetSubtype="0" accel="50000" decel="50000" fill="hold" grpId="3" nodeType="withEffect">
                                  <p:stCondLst>
                                    <p:cond delay="0"/>
                                  </p:stCondLst>
                                  <p:childTnLst>
                                    <p:animMotion origin="layout" path="M 0 -4.44444E-6 L -0.08976 0.59607 " pathEditMode="relative" rAng="0" ptsTypes="AA">
                                      <p:cBhvr>
                                        <p:cTn id="174" dur="1250" fill="hold"/>
                                        <p:tgtEl>
                                          <p:spTgt spid="25"/>
                                        </p:tgtEl>
                                        <p:attrNameLst>
                                          <p:attrName>ppt_x</p:attrName>
                                          <p:attrName>ppt_y</p:attrName>
                                        </p:attrNameLst>
                                      </p:cBhvr>
                                      <p:rCtr x="-4497" y="29792"/>
                                    </p:animMotion>
                                  </p:childTnLst>
                                </p:cTn>
                              </p:par>
                              <p:par>
                                <p:cTn id="175" presetID="0" presetClass="path" presetSubtype="0" accel="50000" decel="50000" fill="hold" grpId="3" nodeType="withEffect">
                                  <p:stCondLst>
                                    <p:cond delay="0"/>
                                  </p:stCondLst>
                                  <p:childTnLst>
                                    <p:animMotion origin="layout" path="M 0 0.00046 L 0.12899 -0.13727 " pathEditMode="relative" rAng="0" ptsTypes="AA">
                                      <p:cBhvr>
                                        <p:cTn id="176" dur="1250" fill="hold"/>
                                        <p:tgtEl>
                                          <p:spTgt spid="22"/>
                                        </p:tgtEl>
                                        <p:attrNameLst>
                                          <p:attrName>ppt_x</p:attrName>
                                          <p:attrName>ppt_y</p:attrName>
                                        </p:attrNameLst>
                                      </p:cBhvr>
                                      <p:rCtr x="6441"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6" grpId="4"/>
      <p:bldP spid="6" grpId="5"/>
      <p:bldP spid="3074" grpId="0"/>
      <p:bldP spid="3074" grpId="1"/>
      <p:bldP spid="4" grpId="0"/>
      <p:bldP spid="4" grpId="1"/>
      <p:bldP spid="4" grpId="2"/>
      <p:bldP spid="4" grpId="4"/>
      <p:bldP spid="8" grpId="0"/>
      <p:bldP spid="8" grpId="1"/>
      <p:bldP spid="9" grpId="0" build="allAtOnce"/>
      <p:bldP spid="9" grpId="1" build="allAtOnce"/>
      <p:bldP spid="9" grpId="2" build="allAtOnce"/>
      <p:bldP spid="10" grpId="0" build="allAtOnce"/>
      <p:bldP spid="10" grpId="1" build="allAtOnce"/>
      <p:bldP spid="10" grpId="2" build="allAtOnce"/>
      <p:bldP spid="11" grpId="0" build="allAtOnce"/>
      <p:bldP spid="11" grpId="1" build="allAtOnce"/>
      <p:bldP spid="11" grpId="2" build="allAtOnce"/>
      <p:bldP spid="12" grpId="0"/>
      <p:bldP spid="13" grpId="0"/>
      <p:bldP spid="13" grpId="1"/>
      <p:bldP spid="13" grpId="2"/>
      <p:bldP spid="13"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4"/>
      <p:bldP spid="25" grpId="0"/>
      <p:bldP spid="25" grpId="1"/>
      <p:bldP spid="25" grpId="2"/>
      <p:bldP spid="25"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1" b="1027"/>
          <a:stretch/>
        </p:blipFill>
        <p:spPr>
          <a:xfrm>
            <a:off x="0" y="0"/>
            <a:ext cx="9144000" cy="6858000"/>
          </a:xfrm>
          <a:prstGeom prst="rect">
            <a:avLst/>
          </a:prstGeom>
        </p:spPr>
      </p:pic>
      <p:sp>
        <p:nvSpPr>
          <p:cNvPr id="5" name="Title 1"/>
          <p:cNvSpPr txBox="1">
            <a:spLocks/>
          </p:cNvSpPr>
          <p:nvPr/>
        </p:nvSpPr>
        <p:spPr>
          <a:xfrm>
            <a:off x="941832" y="3541941"/>
            <a:ext cx="5791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b="1" dirty="0">
                <a:ln>
                  <a:solidFill>
                    <a:srgbClr val="FFFF00"/>
                  </a:solidFill>
                </a:ln>
                <a:solidFill>
                  <a:srgbClr val="FF0000"/>
                </a:solidFill>
                <a:latin typeface="Calibri" panose="020F0502020204030204" pitchFamily="34" charset="0"/>
                <a:ea typeface="+mn-ea"/>
                <a:cs typeface="+mn-cs"/>
              </a:rPr>
              <a:t>.</a:t>
            </a:r>
            <a:r>
              <a:rPr lang="en-US" b="1" dirty="0">
                <a:ln>
                  <a:solidFill>
                    <a:srgbClr val="FFFF00"/>
                  </a:solidFill>
                </a:ln>
                <a:solidFill>
                  <a:srgbClr val="FF0000"/>
                </a:solidFill>
                <a:latin typeface="Calibri" panose="020F0502020204030204" pitchFamily="34" charset="0"/>
                <a:ea typeface="+mn-ea"/>
                <a:cs typeface="+mn-cs"/>
              </a:rPr>
              <a:t>                                         </a:t>
            </a:r>
            <a:r>
              <a:rPr lang="en-US" sz="1000" b="1" dirty="0">
                <a:ln>
                  <a:solidFill>
                    <a:srgbClr val="FFFF00"/>
                  </a:solidFill>
                </a:ln>
                <a:solidFill>
                  <a:srgbClr val="FF0000"/>
                </a:solidFill>
                <a:latin typeface="Calibri" panose="020F0502020204030204" pitchFamily="34" charset="0"/>
                <a:ea typeface="+mn-ea"/>
                <a:cs typeface="+mn-cs"/>
              </a:rPr>
              <a:t>.</a:t>
            </a:r>
          </a:p>
        </p:txBody>
      </p:sp>
      <p:sp>
        <p:nvSpPr>
          <p:cNvPr id="4" name="Rectangle 2"/>
          <p:cNvSpPr txBox="1">
            <a:spLocks noChangeArrowheads="1"/>
          </p:cNvSpPr>
          <p:nvPr/>
        </p:nvSpPr>
        <p:spPr bwMode="auto">
          <a:xfrm>
            <a:off x="685800" y="884238"/>
            <a:ext cx="78486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metal">
              <a:bevelT w="38100" h="38100"/>
              <a:bevelB w="38100" h="38100"/>
              <a:extrusionClr>
                <a:schemeClr val="bg1"/>
              </a:extrusionClr>
              <a:contourClr>
                <a:srgbClr val="CC99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solidFill>
                  <a:srgbClr val="FFCC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And the LORD said to Samuel, "Heed the voice of the people in all that they say to you; for they have not rejected you, but they have rejected Me, that I should not reign over them."    </a:t>
            </a:r>
            <a:r>
              <a:rPr lang="en-US" altLang="en-US" sz="3200" b="1" i="1" kern="1200" spc="50" dirty="0">
                <a:ln w="11430"/>
                <a:solidFill>
                  <a:srgbClr val="FFCC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FFCC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FFCC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8:7 </a:t>
            </a:r>
            <a:r>
              <a:rPr lang="en-US" altLang="en-US" sz="4000" b="1" i="1" kern="1200" spc="50" dirty="0">
                <a:ln w="11430"/>
                <a:solidFill>
                  <a:srgbClr val="FFCC00"/>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7" name="Rectangle 2">
            <a:extLst>
              <a:ext uri="{FF2B5EF4-FFF2-40B4-BE49-F238E27FC236}">
                <a16:creationId xmlns:a16="http://schemas.microsoft.com/office/drawing/2014/main" id="{C65C793C-B833-4969-9F6E-3CE875C5FE9C}"/>
              </a:ext>
            </a:extLst>
          </p:cNvPr>
          <p:cNvSpPr txBox="1">
            <a:spLocks noChangeArrowheads="1"/>
          </p:cNvSpPr>
          <p:nvPr/>
        </p:nvSpPr>
        <p:spPr bwMode="auto">
          <a:xfrm>
            <a:off x="766119" y="3694670"/>
            <a:ext cx="6104238" cy="76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80" b="1" i="0" u="none" strike="noStrike" kern="0" cap="none" spc="0" normalizeH="0" baseline="0" noProof="0" dirty="0">
                <a:ln w="3175" cmpd="sng">
                  <a:solidFill>
                    <a:srgbClr val="FFFFFF"/>
                  </a:solidFill>
                  <a:prstDash val="solid"/>
                  <a:miter lim="800000"/>
                </a:ln>
                <a:solidFill>
                  <a:srgbClr val="CC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have rejected </a:t>
            </a:r>
            <a:r>
              <a:rPr kumimoji="0" lang="en-US" altLang="en-US" sz="448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48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74"/>
          <a:stretch/>
        </p:blipFill>
        <p:spPr>
          <a:xfrm>
            <a:off x="0" y="0"/>
            <a:ext cx="9148778" cy="6858000"/>
          </a:xfrm>
          <a:prstGeom prst="rect">
            <a:avLst/>
          </a:prstGeom>
        </p:spPr>
      </p:pic>
      <p:sp>
        <p:nvSpPr>
          <p:cNvPr id="5" name="Title 1">
            <a:extLst>
              <a:ext uri="{FF2B5EF4-FFF2-40B4-BE49-F238E27FC236}">
                <a16:creationId xmlns:a16="http://schemas.microsoft.com/office/drawing/2014/main" id="{CD5288CD-787F-4EA2-B5C1-164A781055E9}"/>
              </a:ext>
            </a:extLst>
          </p:cNvPr>
          <p:cNvSpPr txBox="1">
            <a:spLocks/>
          </p:cNvSpPr>
          <p:nvPr/>
        </p:nvSpPr>
        <p:spPr>
          <a:xfrm>
            <a:off x="4164257" y="2422323"/>
            <a:ext cx="23803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king</a:t>
            </a:r>
          </a:p>
        </p:txBody>
      </p:sp>
      <p:sp>
        <p:nvSpPr>
          <p:cNvPr id="4" name="Title 1"/>
          <p:cNvSpPr txBox="1">
            <a:spLocks/>
          </p:cNvSpPr>
          <p:nvPr/>
        </p:nvSpPr>
        <p:spPr>
          <a:xfrm>
            <a:off x="3840480" y="289560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40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152400" y="274638"/>
            <a:ext cx="8763000" cy="6278562"/>
          </a:xfrm>
        </p:spPr>
        <p:txBody>
          <a:bodyPr>
            <a:scene3d>
              <a:camera prst="orthographicFront"/>
              <a:lightRig rig="sunrise" dir="t"/>
            </a:scene3d>
            <a:sp3d extrusionH="57150" prstMaterial="metal">
              <a:bevelT w="38100" h="38100"/>
              <a:bevelB w="38100" h="38100"/>
            </a:sp3d>
          </a:bodyPr>
          <a:lstStyle/>
          <a:p>
            <a:pPr eaLnBrk="1" hangingPunct="1"/>
            <a:r>
              <a:rPr lang="en-US" altLang="en-US" b="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So Samuel told all the words of the LORD to the people who asked him for a king. And he said, "This will be the behavior of the king who will reign over you: He will take your sons and appoint them for his own chariots and to be his horsemen, and some will run before his chariots." </a:t>
            </a:r>
            <a:r>
              <a:rPr lang="en-US" altLang="en-US" sz="32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8:10-11 </a:t>
            </a:r>
          </a:p>
        </p:txBody>
      </p:sp>
      <p:sp>
        <p:nvSpPr>
          <p:cNvPr id="6" name="Rectangle 2">
            <a:extLst>
              <a:ext uri="{FF2B5EF4-FFF2-40B4-BE49-F238E27FC236}">
                <a16:creationId xmlns:a16="http://schemas.microsoft.com/office/drawing/2014/main" id="{714FE89F-2438-41DA-B1C7-C1CEC6B1F6FF}"/>
              </a:ext>
            </a:extLst>
          </p:cNvPr>
          <p:cNvSpPr txBox="1">
            <a:spLocks noChangeArrowheads="1"/>
          </p:cNvSpPr>
          <p:nvPr/>
        </p:nvSpPr>
        <p:spPr bwMode="auto">
          <a:xfrm>
            <a:off x="4169569" y="2364398"/>
            <a:ext cx="2341989" cy="77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king</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91B92C8-7102-4821-A89E-82D9A1E3D0A7}"/>
              </a:ext>
            </a:extLst>
          </p:cNvPr>
          <p:cNvSpPr txBox="1">
            <a:spLocks noChangeArrowheads="1"/>
          </p:cNvSpPr>
          <p:nvPr/>
        </p:nvSpPr>
        <p:spPr bwMode="auto">
          <a:xfrm>
            <a:off x="4207668" y="3023183"/>
            <a:ext cx="3122441" cy="80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take</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40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307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2764" cy="6858000"/>
          </a:xfrm>
          <a:prstGeom prst="rect">
            <a:avLst/>
          </a:prstGeom>
        </p:spPr>
      </p:pic>
      <p:sp>
        <p:nvSpPr>
          <p:cNvPr id="4" name="Title 1"/>
          <p:cNvSpPr txBox="1">
            <a:spLocks/>
          </p:cNvSpPr>
          <p:nvPr/>
        </p:nvSpPr>
        <p:spPr>
          <a:xfrm>
            <a:off x="990600" y="914400"/>
            <a:ext cx="4191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685800" y="960438"/>
            <a:ext cx="7848600" cy="4983162"/>
          </a:xfrm>
        </p:spPr>
        <p:txBody>
          <a:bodyPr>
            <a:scene3d>
              <a:camera prst="orthographicFront"/>
              <a:lightRig rig="glow" dir="t"/>
            </a:scene3d>
            <a:sp3d extrusionH="57150">
              <a:bevelT w="38100" h="38100"/>
              <a:bevelB w="38100" h="38100"/>
            </a:sp3d>
          </a:bodyPr>
          <a:lstStyle/>
          <a:p>
            <a:pPr eaLnBrk="1" hangingPunct="1"/>
            <a:r>
              <a:rPr lang="en-US" altLang="en-US" b="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"He will appoint captains over his thousands and captains over his fifties, will set some to plow his ground and reap his harvest, and some to make his weapons of war and equipment for his chariots." </a:t>
            </a:r>
            <a:r>
              <a:rPr lang="en-US" altLang="en-US" sz="3200" b="1" i="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 12 </a:t>
            </a:r>
          </a:p>
        </p:txBody>
      </p:sp>
      <p:sp>
        <p:nvSpPr>
          <p:cNvPr id="5" name="Rectangle 6">
            <a:extLst>
              <a:ext uri="{FF2B5EF4-FFF2-40B4-BE49-F238E27FC236}">
                <a16:creationId xmlns:a16="http://schemas.microsoft.com/office/drawing/2014/main" id="{7AAD55F2-617F-4F1D-A52D-DCD63B9733ED}"/>
              </a:ext>
            </a:extLst>
          </p:cNvPr>
          <p:cNvSpPr>
            <a:spLocks noChangeArrowheads="1"/>
          </p:cNvSpPr>
          <p:nvPr/>
        </p:nvSpPr>
        <p:spPr bwMode="auto">
          <a:xfrm>
            <a:off x="978694" y="1082040"/>
            <a:ext cx="41910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He will appoint</a:t>
            </a:r>
            <a:endParaRPr kumimoji="0" lang="en-US" sz="45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19" t="4781" r="9589" b="7782"/>
          <a:stretch/>
        </p:blipFill>
        <p:spPr>
          <a:xfrm>
            <a:off x="0" y="0"/>
            <a:ext cx="9144000" cy="6858000"/>
          </a:xfrm>
          <a:prstGeom prst="rect">
            <a:avLst/>
          </a:prstGeom>
        </p:spPr>
      </p:pic>
      <p:sp>
        <p:nvSpPr>
          <p:cNvPr id="4" name="Title 1"/>
          <p:cNvSpPr txBox="1">
            <a:spLocks/>
          </p:cNvSpPr>
          <p:nvPr/>
        </p:nvSpPr>
        <p:spPr>
          <a:xfrm>
            <a:off x="2221992" y="357386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ln w="6350" cmpd="sng">
                  <a:solidFill>
                    <a:srgbClr val="FFFF00"/>
                  </a:solidFill>
                  <a:prstDash val="solid"/>
                </a:ln>
                <a:solidFill>
                  <a:srgbClr val="FF0000"/>
                </a:solidFill>
                <a:latin typeface="Calibri" panose="020F0502020204030204" pitchFamily="34" charset="0"/>
              </a:rPr>
              <a:t>.</a:t>
            </a:r>
            <a:r>
              <a:rPr lang="en-US" b="1" dirty="0">
                <a:ln w="6350" cmpd="sng">
                  <a:solidFill>
                    <a:srgbClr val="FFFF00"/>
                  </a:solidFill>
                  <a:prstDash val="solid"/>
                </a:ln>
                <a:solidFill>
                  <a:srgbClr val="FF0000"/>
                </a:solidFill>
                <a:latin typeface="Calibri" panose="020F0502020204030204" pitchFamily="34" charset="0"/>
              </a:rPr>
              <a:t>                    </a:t>
            </a:r>
            <a:r>
              <a:rPr lang="en-US" sz="4000" b="1" dirty="0">
                <a:ln w="6350" cmpd="sng">
                  <a:solidFill>
                    <a:srgbClr val="FFFF00"/>
                  </a:solidFill>
                  <a:prstDash val="solid"/>
                </a:ln>
                <a:solidFill>
                  <a:srgbClr val="FF0000"/>
                </a:solidFill>
                <a:latin typeface="Calibri" panose="020F0502020204030204" pitchFamily="34" charset="0"/>
              </a:rPr>
              <a:t> </a:t>
            </a:r>
            <a:r>
              <a:rPr lang="en-US" sz="1200" b="1" dirty="0">
                <a:ln w="6350" cmpd="sng">
                  <a:solidFill>
                    <a:srgbClr val="FFFF00"/>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1219200" y="3581400"/>
            <a:ext cx="6858000" cy="2971800"/>
          </a:xfrm>
        </p:spPr>
        <p:txBody>
          <a:bodyPr>
            <a:scene3d>
              <a:camera prst="orthographicFront"/>
              <a:lightRig rig="flat" dir="t"/>
            </a:scene3d>
            <a:sp3d extrusionH="57150" prstMaterial="powder">
              <a:bevelT w="38100" h="38100"/>
              <a:bevelB w="38100" h="38100"/>
            </a:sp3d>
          </a:bodyPr>
          <a:lstStyle/>
          <a:p>
            <a:pPr eaLnBrk="1" hangingPunct="1"/>
            <a:r>
              <a:rPr lang="en-US" altLang="en-US" b="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"He will take your daughters to be perfumers, cooks, and bakers."             </a:t>
            </a:r>
            <a:r>
              <a:rPr lang="en-US" altLang="en-US" sz="32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1</a:t>
            </a:r>
            <a:r>
              <a:rPr lang="en-US" altLang="en-US" sz="3200" b="1" i="1" kern="1200" spc="50" baseline="3000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st</a:t>
            </a:r>
            <a:r>
              <a:rPr lang="en-US" altLang="en-US" sz="32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Samuel 8:13</a:t>
            </a:r>
            <a:r>
              <a:rPr lang="en-US" altLang="en-US" sz="40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r>
              <a:rPr lang="en-US" altLang="en-US" sz="3200" b="1" i="1" kern="1200" spc="50" dirty="0">
                <a:ln w="11430"/>
                <a:solidFill>
                  <a:srgbClr val="9933FF"/>
                </a:solid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 </a:t>
            </a:r>
          </a:p>
        </p:txBody>
      </p:sp>
      <p:sp>
        <p:nvSpPr>
          <p:cNvPr id="5" name="Rectangle 6">
            <a:extLst>
              <a:ext uri="{FF2B5EF4-FFF2-40B4-BE49-F238E27FC236}">
                <a16:creationId xmlns:a16="http://schemas.microsoft.com/office/drawing/2014/main" id="{C7C3CA04-21B4-416E-96D9-8040FC44FBA0}"/>
              </a:ext>
            </a:extLst>
          </p:cNvPr>
          <p:cNvSpPr>
            <a:spLocks noChangeArrowheads="1"/>
          </p:cNvSpPr>
          <p:nvPr/>
        </p:nvSpPr>
        <p:spPr bwMode="auto">
          <a:xfrm>
            <a:off x="2606040" y="3722370"/>
            <a:ext cx="310896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He will take</a:t>
            </a:r>
            <a:endParaRPr kumimoji="0" lang="en-US" sz="45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36311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7045</TotalTime>
  <Words>4143</Words>
  <Application>Microsoft Office PowerPoint</Application>
  <PresentationFormat>On-screen Show (4:3)</PresentationFormat>
  <Paragraphs>428</Paragraphs>
  <Slides>44</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Aharoni</vt:lpstr>
      <vt:lpstr>Arial</vt:lpstr>
      <vt:lpstr>Calibri</vt:lpstr>
      <vt:lpstr>Default Design</vt:lpstr>
      <vt:lpstr>PowerPoint Presentation</vt:lpstr>
      <vt:lpstr>PowerPoint Presentation</vt:lpstr>
      <vt:lpstr>Now the Lord is the Spirit; and where the Spirit of the Lord is, there is liberty. — 2nd Corinthians 3:17 </vt:lpstr>
      <vt:lpstr>So God created man in His own image; in the image of God He created him; male and female He created them. — Genesis 1:27 </vt:lpstr>
      <vt:lpstr>And I will walk at liberty, For I seek Your precepts.   — Psalm 119:45  </vt:lpstr>
      <vt:lpstr>PowerPoint Presentation</vt:lpstr>
      <vt:lpstr>So Samuel told all the words of the LORD to the people who asked him for a king. And he said, "This will be the behavior of the king who will reign over you: He will take your sons and appoint them for his own chariots and to be his horsemen, and some will run before his chariots." — 1st Samuel 8:10-11 </vt:lpstr>
      <vt:lpstr>"He will appoint captains over his thousands and captains over his fifties, will set some to plow his ground and reap his harvest, and some to make his weapons of war and equipment for his chariots." — 1st Samuel 8: 12 </vt:lpstr>
      <vt:lpstr>"He will take your daughters to be perfumers, cooks, and bakers."             — 1st Samuel 8:13  </vt:lpstr>
      <vt:lpstr>"And he will take the best of your fields, your vineyards, and your olive groves, and give them to  his servants. He will take a tenth of your grain and your vintage, and give it to his officers and servants." —  1st Samuel 8: 14-15 </vt:lpstr>
      <vt:lpstr>"And he will take your male servants, your female servants, your finest young men, and your donkeys, and put them to his work." — 1st Samuel 8: 16 </vt:lpstr>
      <vt:lpstr>"He will take a tenth of your sheep. And you will be his servants. And you will cry out in that day because of your king whom you have chosen for yourselves, and the LORD will not hear you in that day."            — 1st Samuel 8: 17-18  </vt:lpstr>
      <vt:lpstr>Nevertheless the people refused to obey the voice of Samuel; and they said, "No, but we will have a king over us, …" — 1st Samuel 8: 19 </vt:lpstr>
      <vt:lpstr>The LORD is King forever and ever; The nations have perished out of His land. — Psalm 10:16 </vt:lpstr>
      <vt:lpstr>Pilate therefore said to Him,   "Are You a king then?" Jesus answered, "You say rightly that I am a king. For this cause I was born, and for this cause I have come into the world, that I should bear witness to the truth. Everyone who is of the truth hears My voice." — John 18:37 </vt:lpstr>
      <vt:lpstr>"The Spirit of the LORD is upon Me, Because He has anointed Me To preach the gospel to the poor; He has sent Me to heal the brokenhearted, To proclaim liberty to  the captives And recovery of sight to the blind,    To set at liberty those who        are oppressed;" — Luke 4:18 </vt:lpstr>
      <vt:lpstr>He has delivered us from the power of darkness and conveyed us into the kingdom of the Son of His love, in whom we have redemption through His blood, the forgiveness of sins.                 — Colossians 1:13-14  </vt:lpstr>
      <vt:lpstr>"Therefore if the Son makes you free, you shall be free indeed." — John 8:36  </vt:lpstr>
      <vt:lpstr>… because the creation itself also will be delivered from the bondage of corruption into the glorious liberty of  the children of God.                — Romans 8:21  </vt:lpstr>
      <vt:lpstr>PowerPoint Presentation</vt:lpstr>
      <vt:lpstr>PowerPoint Presentation</vt:lpstr>
      <vt:lpstr>PowerPoint Presentation</vt:lpstr>
      <vt:lpstr>PowerPoint Presentation</vt:lpstr>
      <vt:lpstr>Stand fast therefore in the liberty by which Christ has made us free, and do not be entangled again with a yoke of bondage.   — Galatians 5:1  </vt:lpstr>
      <vt:lpstr>For you, brethren, have been called to liberty; only do not use liberty as an opportunity for the flesh, but through love serve one another. — Galatians 5:13 </vt:lpstr>
      <vt:lpstr>You were bought at a price; do not become slaves of men. — 1st Corinthians 7:23  </vt:lpstr>
      <vt:lpstr>… knowing that you were not redeemed with corruptible things, like silver or gold, from your aimless conduct received by tradition from your fathers, but with the precious blood of Christ, as of a lamb without blemish and without spot.          — 1st Peter 1:18-19  </vt:lpstr>
      <vt:lpstr>… knowing this, that our old man     was crucified with Him, that the body of sin might be done away with, that we should no longer be slaves of sin. For he who has died has been freed from sin. Now if we died with Christ, we believe that we shall also live with Him, knowing that Christ, having been raised from the dead, dies no more. Death no longer has dominion           over Him. — Romans 6:6-9 </vt:lpstr>
      <vt:lpstr>Were you called while a slave?       Do not be concerned about it; but if you can be made free, rather use it. For he who is called in the LORD while a slave is the LORD's freedman. Likewise he who is called while free is Christ's slave. You were bought at a price; do not become slaves of men. — 1st Corinthians 7:21-23 </vt:lpstr>
      <vt:lpstr>Who executes justice for the oppressed, Who gives food to the hungry. The LORD gives freedom to the prisoners. The LORD opens the eyes of the blind; The LORD raises those who are bowed down; The LORD loves the righteous. — Psalms 146:7-8 </vt:lpstr>
      <vt:lpstr>For the law of the Spirit of life  in Christ Jesus has made me free from the law of sin and death.  — Romans 8:2  </vt:lpstr>
      <vt:lpstr>But now we have been delivered from the law, having died to what we were held by, so that we should serve in the newness of the Spirit and not in the oldness of the letter.           — Romans 7:6  </vt:lpstr>
      <vt:lpstr>But we all, with unveiled face, beholding as in a mirror the glory of the Lord, are being transformed into the same image from glory to glory, just as by the Spirit of the Lord.        — 2nd Corinthians 3:18  </vt:lpstr>
      <vt:lpstr>But he who looks into the perfect law of liberty and continues in it, and is not a forgetful hearer but  a doer of the work, this one will be blessed in what he does.         — James 1:25  </vt:lpstr>
      <vt:lpstr>So speak and so do as those   who will be judged by the law of liberty. For judgment is without mercy to the one who has shown no mercy. Mercy triumphs over judgment. — James 2:12-13 </vt:lpstr>
      <vt:lpstr>… not with eyeservice, as men-pleasers, but as bondservants of Christ, doing the will of God from the heart, with goodwill doing service, as to the Lord, and not to men, … — Ephesians 6:6-7 </vt:lpstr>
      <vt:lpstr>… as free, yet not using     liberty as a cloak for vice, but as bondservants of God. Honor all people. Love the brotherhood. Fear God. Honor the king.         — 1st Peter 2:16-17  </vt:lpstr>
      <vt:lpstr>For by one Spirit we were all baptized into one body--whether Jews or Greeks, whether slaves or free--and have all been made to drink into one Spirit.               — 1st Corinthians 12:13  </vt:lpstr>
      <vt:lpstr>For there is no distinction between Jew and Greek, for the same Lord over all is rich to all who call upon Him. For "whoever calls on the name of the LORD shall be saved." — Romans 10:12-13 </vt:lpstr>
      <vt:lpstr>"But those who are counted worthy to attain that age, and the resurrection from the dead, neither marry nor are given in marriage; nor can they die anymore, for they are equal to the angels and are sons of God, being sons of the resurrection."  — Luke 20:35-36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560</cp:revision>
  <dcterms:created xsi:type="dcterms:W3CDTF">2014-04-12T23:55:49Z</dcterms:created>
  <dcterms:modified xsi:type="dcterms:W3CDTF">2021-02-21T19:31:34Z</dcterms:modified>
</cp:coreProperties>
</file>