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346" r:id="rId3"/>
    <p:sldId id="639" r:id="rId4"/>
    <p:sldId id="673" r:id="rId5"/>
    <p:sldId id="640" r:id="rId6"/>
    <p:sldId id="643" r:id="rId7"/>
    <p:sldId id="645" r:id="rId8"/>
    <p:sldId id="646" r:id="rId9"/>
    <p:sldId id="647" r:id="rId10"/>
    <p:sldId id="648" r:id="rId11"/>
    <p:sldId id="649" r:id="rId12"/>
    <p:sldId id="650" r:id="rId13"/>
    <p:sldId id="651" r:id="rId14"/>
    <p:sldId id="652" r:id="rId15"/>
    <p:sldId id="653" r:id="rId16"/>
    <p:sldId id="654" r:id="rId17"/>
    <p:sldId id="655" r:id="rId18"/>
    <p:sldId id="675" r:id="rId19"/>
    <p:sldId id="676" r:id="rId20"/>
    <p:sldId id="674" r:id="rId21"/>
    <p:sldId id="677" r:id="rId22"/>
    <p:sldId id="657" r:id="rId23"/>
    <p:sldId id="658" r:id="rId24"/>
    <p:sldId id="659" r:id="rId25"/>
    <p:sldId id="660" r:id="rId26"/>
    <p:sldId id="661" r:id="rId27"/>
    <p:sldId id="662" r:id="rId28"/>
    <p:sldId id="663" r:id="rId29"/>
    <p:sldId id="664" r:id="rId30"/>
    <p:sldId id="665" r:id="rId31"/>
    <p:sldId id="666" r:id="rId32"/>
    <p:sldId id="667" r:id="rId33"/>
    <p:sldId id="668" r:id="rId34"/>
    <p:sldId id="669" r:id="rId35"/>
    <p:sldId id="670" r:id="rId36"/>
    <p:sldId id="679" r:id="rId37"/>
    <p:sldId id="678" r:id="rId38"/>
    <p:sldId id="350" r:id="rId39"/>
    <p:sldId id="283" r:id="rId40"/>
    <p:sldId id="382"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CC99FF"/>
    <a:srgbClr val="F6E5A0"/>
    <a:srgbClr val="0066FF"/>
    <a:srgbClr val="F4E9E9"/>
    <a:srgbClr val="0083E6"/>
    <a:srgbClr val="CCECFF"/>
    <a:srgbClr val="010101"/>
    <a:srgbClr val="FDFDFD"/>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32" autoAdjust="0"/>
    <p:restoredTop sz="95658" autoAdjust="0"/>
  </p:normalViewPr>
  <p:slideViewPr>
    <p:cSldViewPr snapToGrid="0">
      <p:cViewPr varScale="1">
        <p:scale>
          <a:sx n="95" d="100"/>
          <a:sy n="95" d="100"/>
        </p:scale>
        <p:origin x="948" y="96"/>
      </p:cViewPr>
      <p:guideLst>
        <p:guide orient="horz" pos="2160"/>
        <p:guide pos="2880"/>
      </p:guideLst>
    </p:cSldViewPr>
  </p:slideViewPr>
  <p:notesTextViewPr>
    <p:cViewPr>
      <p:scale>
        <a:sx n="100" d="100"/>
        <a:sy n="100" d="100"/>
      </p:scale>
      <p:origin x="0" y="0"/>
    </p:cViewPr>
  </p:notesTextViewPr>
  <p:sorterViewPr>
    <p:cViewPr>
      <p:scale>
        <a:sx n="52" d="100"/>
        <a:sy n="5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12/22/2019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1190891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a challenge to have a merry heart is such a dreadful world filled with death and destruction. Rising in Him where death has no power delivers a peace the earth cannot possess.</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2617829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1397197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34141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784619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joy of Jesus is to love others.</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1836880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Inner sanctuary is a precious commodity that is hard to steal where thieves cannot go.</a:t>
            </a:r>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543727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puts a premium on knowledge of His will and ways.</a:t>
            </a:r>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2921292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4128067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often feeling submerged under the weight of living, faith in Him lifts the heart. We are all looking for more solid ground as the waves of time continue to pound.</a:t>
            </a:r>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4151143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Certainly the heights of joy cannot be achieved without going through the grace of Jesus.</a:t>
            </a:r>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3085294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1015595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 cannot steal what God has given</a:t>
            </a:r>
          </a:p>
          <a:p>
            <a:r>
              <a:rPr lang="en-US" dirty="0"/>
              <a:t>Darkness cannot consume the light as it departs.</a:t>
            </a:r>
          </a:p>
        </p:txBody>
      </p:sp>
      <p:sp>
        <p:nvSpPr>
          <p:cNvPr id="4" name="Slide Number Placeholder 3"/>
          <p:cNvSpPr>
            <a:spLocks noGrp="1"/>
          </p:cNvSpPr>
          <p:nvPr>
            <p:ph type="sldNum" sz="quarter" idx="10"/>
          </p:nvPr>
        </p:nvSpPr>
        <p:spPr/>
        <p:txBody>
          <a:bodyPr/>
          <a:lstStyle/>
          <a:p>
            <a:fld id="{934C9568-E3D6-45BA-A626-EF0F78B9350D}" type="slidenum">
              <a:rPr lang="en-US" smtClean="0"/>
              <a:t>38</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40</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joy in the quantity of numbers when hearts bear genuine faith in His ways.</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253133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1459075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214646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011287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will run out for each of us. The greatest question is are you prepared to meet your maker? Strangers will find no sanctuary while the faithful enter His kingdom freely. Forever is a timeless event and it is the most important destination we will all face.</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2733479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1885439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does not want us to remain quiet or complacent with our faith. He want to hear us shout out singing praises to His glory.</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1154122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jpg"/><Relationship Id="rId17" Type="http://schemas.openxmlformats.org/officeDocument/2006/relationships/image" Target="../media/image18.jpg"/><Relationship Id="rId2" Type="http://schemas.openxmlformats.org/officeDocument/2006/relationships/image" Target="../media/image1.jpg"/><Relationship Id="rId16"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jpg"/><Relationship Id="rId15" Type="http://schemas.openxmlformats.org/officeDocument/2006/relationships/image" Target="../media/image1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png"/><Relationship Id="rId1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18" Type="http://schemas.openxmlformats.org/officeDocument/2006/relationships/image" Target="../media/image18.jpg"/><Relationship Id="rId3" Type="http://schemas.openxmlformats.org/officeDocument/2006/relationships/image" Target="../media/image1.jpg"/><Relationship Id="rId7" Type="http://schemas.openxmlformats.org/officeDocument/2006/relationships/image" Target="../media/image19.jpeg"/><Relationship Id="rId12" Type="http://schemas.openxmlformats.org/officeDocument/2006/relationships/image" Target="../media/image23.jpeg"/><Relationship Id="rId17" Type="http://schemas.openxmlformats.org/officeDocument/2006/relationships/image" Target="../media/image27.jpeg"/><Relationship Id="rId2" Type="http://schemas.openxmlformats.org/officeDocument/2006/relationships/notesSlide" Target="../notesSlides/notesSlide11.xml"/><Relationship Id="rId16"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22.jpeg"/><Relationship Id="rId5" Type="http://schemas.openxmlformats.org/officeDocument/2006/relationships/image" Target="../media/image5.jpg"/><Relationship Id="rId15" Type="http://schemas.openxmlformats.org/officeDocument/2006/relationships/image" Target="../media/image25.png"/><Relationship Id="rId10" Type="http://schemas.openxmlformats.org/officeDocument/2006/relationships/image" Target="../media/image21.jpeg"/><Relationship Id="rId4" Type="http://schemas.openxmlformats.org/officeDocument/2006/relationships/image" Target="../media/image4.jpg"/><Relationship Id="rId9" Type="http://schemas.openxmlformats.org/officeDocument/2006/relationships/image" Target="../media/image20.jpeg"/><Relationship Id="rId1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www.freefoto.com/preview/33-04-3/Water-Textur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hyperlink" Target="http://wolfepaw.deviantart.com/art/Rainbow-Summer-Sunset-323203255"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www.freefoto.com/preview/33-04-3/Water-Textur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hyperlink" Target="http://wolfepaw.deviantart.com/art/Rainbow-Summer-Sunset-323203255" TargetMode="Externa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hyperlink" Target="http://myjourney2innerpeace.blogspot.com/2013/12/the-best-day-of-your-life.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39.jpg"/><Relationship Id="rId18" Type="http://schemas.openxmlformats.org/officeDocument/2006/relationships/image" Target="../media/image44.png"/><Relationship Id="rId3" Type="http://schemas.openxmlformats.org/officeDocument/2006/relationships/image" Target="../media/image28.jpg"/><Relationship Id="rId7" Type="http://schemas.openxmlformats.org/officeDocument/2006/relationships/image" Target="../media/image32.jpg"/><Relationship Id="rId12" Type="http://schemas.openxmlformats.org/officeDocument/2006/relationships/image" Target="../media/image38.jpg"/><Relationship Id="rId17" Type="http://schemas.openxmlformats.org/officeDocument/2006/relationships/image" Target="../media/image43.jpg"/><Relationship Id="rId2" Type="http://schemas.openxmlformats.org/officeDocument/2006/relationships/image" Target="../media/image1.jpg"/><Relationship Id="rId16"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31.jpg"/><Relationship Id="rId11" Type="http://schemas.openxmlformats.org/officeDocument/2006/relationships/image" Target="../media/image37.jpeg"/><Relationship Id="rId5" Type="http://schemas.openxmlformats.org/officeDocument/2006/relationships/image" Target="../media/image30.jpg"/><Relationship Id="rId15" Type="http://schemas.openxmlformats.org/officeDocument/2006/relationships/image" Target="../media/image41.jp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jpg"/><Relationship Id="rId14" Type="http://schemas.openxmlformats.org/officeDocument/2006/relationships/image" Target="../media/image40.jpg"/></Relationships>
</file>

<file path=ppt/slides/_rels/slide37.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2.jpeg"/><Relationship Id="rId18" Type="http://schemas.openxmlformats.org/officeDocument/2006/relationships/image" Target="../media/image55.jpeg"/><Relationship Id="rId3" Type="http://schemas.openxmlformats.org/officeDocument/2006/relationships/image" Target="../media/image45.jpeg"/><Relationship Id="rId7" Type="http://schemas.openxmlformats.org/officeDocument/2006/relationships/image" Target="../media/image32.jpg"/><Relationship Id="rId12" Type="http://schemas.openxmlformats.org/officeDocument/2006/relationships/image" Target="../media/image51.jpeg"/><Relationship Id="rId17" Type="http://schemas.openxmlformats.org/officeDocument/2006/relationships/image" Target="../media/image54.jpeg"/><Relationship Id="rId2" Type="http://schemas.openxmlformats.org/officeDocument/2006/relationships/image" Target="../media/image1.jpg"/><Relationship Id="rId16"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31.jpg"/><Relationship Id="rId11" Type="http://schemas.openxmlformats.org/officeDocument/2006/relationships/image" Target="../media/image50.jpeg"/><Relationship Id="rId5" Type="http://schemas.openxmlformats.org/officeDocument/2006/relationships/image" Target="../media/image47.jpeg"/><Relationship Id="rId15" Type="http://schemas.openxmlformats.org/officeDocument/2006/relationships/image" Target="../media/image53.jpeg"/><Relationship Id="rId10" Type="http://schemas.openxmlformats.org/officeDocument/2006/relationships/image" Target="../media/image35.jpg"/><Relationship Id="rId4" Type="http://schemas.openxmlformats.org/officeDocument/2006/relationships/image" Target="../media/image46.jpeg"/><Relationship Id="rId9" Type="http://schemas.openxmlformats.org/officeDocument/2006/relationships/image" Target="../media/image49.jpeg"/><Relationship Id="rId1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modangs.tistory.com/423?_new_tistory=new_text" TargetMode="Externa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7EA1CE-930F-448D-A69D-E5861584AC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B95CFB94-07BE-4FAE-82F9-F7B81AC210D6}"/>
              </a:ext>
            </a:extLst>
          </p:cNvPr>
          <p:cNvSpPr txBox="1">
            <a:spLocks/>
          </p:cNvSpPr>
          <p:nvPr/>
        </p:nvSpPr>
        <p:spPr>
          <a:xfrm>
            <a:off x="1034901" y="2649514"/>
            <a:ext cx="749056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a:t>
            </a:r>
            <a:r>
              <a:rPr lang="en-US" sz="45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a:t>
            </a:r>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ur presence is fullness of joy</a:t>
            </a:r>
          </a:p>
        </p:txBody>
      </p:sp>
      <p:sp>
        <p:nvSpPr>
          <p:cNvPr id="3074" name="Rectangle 2"/>
          <p:cNvSpPr>
            <a:spLocks noGrp="1" noChangeArrowheads="1"/>
          </p:cNvSpPr>
          <p:nvPr>
            <p:ph type="title"/>
          </p:nvPr>
        </p:nvSpPr>
        <p:spPr>
          <a:xfrm>
            <a:off x="457200" y="2042319"/>
            <a:ext cx="8229600" cy="277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will show me the path of life; In Your presence is fullness of joy; At Your right hand are pleasures forevermore.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16:11 </a:t>
            </a:r>
          </a:p>
        </p:txBody>
      </p:sp>
      <p:sp>
        <p:nvSpPr>
          <p:cNvPr id="4" name="Rectangle 2">
            <a:extLst>
              <a:ext uri="{FF2B5EF4-FFF2-40B4-BE49-F238E27FC236}">
                <a16:creationId xmlns:a16="http://schemas.microsoft.com/office/drawing/2014/main" id="{B935FA09-F5F6-4D68-AF41-57E4BF8C57AE}"/>
              </a:ext>
            </a:extLst>
          </p:cNvPr>
          <p:cNvSpPr txBox="1">
            <a:spLocks noChangeArrowheads="1"/>
          </p:cNvSpPr>
          <p:nvPr/>
        </p:nvSpPr>
        <p:spPr bwMode="auto">
          <a:xfrm>
            <a:off x="1420254" y="4056332"/>
            <a:ext cx="212271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forever</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31F9D4C7-856D-4394-8CBE-C63A066BF99F}"/>
              </a:ext>
            </a:extLst>
          </p:cNvPr>
          <p:cNvSpPr txBox="1">
            <a:spLocks noChangeArrowheads="1"/>
          </p:cNvSpPr>
          <p:nvPr/>
        </p:nvSpPr>
        <p:spPr bwMode="auto">
          <a:xfrm>
            <a:off x="1066123" y="2714927"/>
            <a:ext cx="361216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Your presence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48018CAE-7434-4895-9B3C-0A54735B35FA}"/>
              </a:ext>
            </a:extLst>
          </p:cNvPr>
          <p:cNvSpPr txBox="1">
            <a:spLocks noChangeArrowheads="1"/>
          </p:cNvSpPr>
          <p:nvPr/>
        </p:nvSpPr>
        <p:spPr bwMode="auto">
          <a:xfrm>
            <a:off x="2562415" y="3407655"/>
            <a:ext cx="361216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Your presence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133CA18-53F7-42FB-A6B4-A2A25DC720C2}"/>
              </a:ext>
            </a:extLst>
          </p:cNvPr>
          <p:cNvSpPr txBox="1">
            <a:spLocks noChangeArrowheads="1"/>
          </p:cNvSpPr>
          <p:nvPr/>
        </p:nvSpPr>
        <p:spPr bwMode="auto">
          <a:xfrm>
            <a:off x="7442520" y="2705282"/>
            <a:ext cx="112679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joy</a:t>
            </a:r>
            <a:endParaRPr lang="en-US" altLang="en-US" sz="4000" b="1" i="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685939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20434 -0.04514 " pathEditMode="relative" rAng="0" ptsTypes="AA">
                                      <p:cBhvr>
                                        <p:cTn id="10" dur="1000" spd="-100000" fill="hold"/>
                                        <p:tgtEl>
                                          <p:spTgt spid="3074"/>
                                        </p:tgtEl>
                                        <p:attrNameLst>
                                          <p:attrName>ppt_x</p:attrName>
                                          <p:attrName>ppt_y</p:attrName>
                                        </p:attrNameLst>
                                      </p:cBhvr>
                                      <p:rCtr x="10208" y="-2269"/>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125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50"/>
                                        <p:tgtEl>
                                          <p:spTgt spid="6"/>
                                        </p:tgtEl>
                                      </p:cBhvr>
                                    </p:animEffect>
                                  </p:childTnLst>
                                </p:cTn>
                              </p:par>
                              <p:par>
                                <p:cTn id="31" presetID="42" presetClass="path" presetSubtype="0" accel="50000" decel="50000" fill="hold" grpId="1" nodeType="withEffect">
                                  <p:stCondLst>
                                    <p:cond delay="0"/>
                                  </p:stCondLst>
                                  <p:childTnLst>
                                    <p:animMotion origin="layout" path="M -2.5E-6 1.11111E-6 L 0.16407 0.10069 " pathEditMode="relative" rAng="0" ptsTypes="AA">
                                      <p:cBhvr>
                                        <p:cTn id="32" dur="2000" fill="hold"/>
                                        <p:tgtEl>
                                          <p:spTgt spid="6"/>
                                        </p:tgtEl>
                                        <p:attrNameLst>
                                          <p:attrName>ppt_x</p:attrName>
                                          <p:attrName>ppt_y</p:attrName>
                                        </p:attrNameLst>
                                      </p:cBhvr>
                                      <p:rCtr x="8194" y="5023"/>
                                    </p:animMotion>
                                  </p:childTnLst>
                                </p:cTn>
                              </p:par>
                              <p:par>
                                <p:cTn id="33" presetID="10" presetClass="exit" presetSubtype="0" fill="hold" grpId="1" nodeType="withEffect">
                                  <p:stCondLst>
                                    <p:cond delay="0"/>
                                  </p:stCondLst>
                                  <p:childTnLst>
                                    <p:animEffect transition="out" filter="fade">
                                      <p:cBhvr>
                                        <p:cTn id="34" dur="1250"/>
                                        <p:tgtEl>
                                          <p:spTgt spid="3074"/>
                                        </p:tgtEl>
                                      </p:cBhvr>
                                    </p:animEffect>
                                    <p:set>
                                      <p:cBhvr>
                                        <p:cTn id="35" dur="1" fill="hold">
                                          <p:stCondLst>
                                            <p:cond delay="1249"/>
                                          </p:stCondLst>
                                        </p:cTn>
                                        <p:tgtEl>
                                          <p:spTgt spid="3074"/>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3074" grpId="2"/>
      <p:bldP spid="4" grpId="0"/>
      <p:bldP spid="6" grpId="0"/>
      <p:bldP spid="6" grpId="1"/>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CFBE5A-382B-463D-9DAA-B09D2C46BA7B}"/>
              </a:ext>
            </a:extLst>
          </p:cNvPr>
          <p:cNvPicPr>
            <a:picLocks noChangeAspect="1"/>
          </p:cNvPicPr>
          <p:nvPr/>
        </p:nvPicPr>
        <p:blipFill rotWithShape="1">
          <a:blip r:embed="rId3">
            <a:extLst>
              <a:ext uri="{28A0092B-C50C-407E-A947-70E740481C1C}">
                <a14:useLocalDpi xmlns:a14="http://schemas.microsoft.com/office/drawing/2010/main" val="0"/>
              </a:ext>
            </a:extLst>
          </a:blip>
          <a:srcRect b="16795"/>
          <a:stretch/>
        </p:blipFill>
        <p:spPr>
          <a:xfrm>
            <a:off x="0" y="0"/>
            <a:ext cx="9144000" cy="6858000"/>
          </a:xfrm>
          <a:prstGeom prst="rect">
            <a:avLst/>
          </a:prstGeom>
        </p:spPr>
      </p:pic>
      <p:sp>
        <p:nvSpPr>
          <p:cNvPr id="9" name="16-Point Star 3">
            <a:extLst>
              <a:ext uri="{FF2B5EF4-FFF2-40B4-BE49-F238E27FC236}">
                <a16:creationId xmlns:a16="http://schemas.microsoft.com/office/drawing/2014/main" id="{B773BA17-74DA-450F-98AD-E6CDFDDE72C7}"/>
              </a:ext>
            </a:extLst>
          </p:cNvPr>
          <p:cNvSpPr/>
          <p:nvPr/>
        </p:nvSpPr>
        <p:spPr>
          <a:xfrm>
            <a:off x="2998229" y="2860967"/>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4-Point Star 4">
            <a:extLst>
              <a:ext uri="{FF2B5EF4-FFF2-40B4-BE49-F238E27FC236}">
                <a16:creationId xmlns:a16="http://schemas.microsoft.com/office/drawing/2014/main" id="{849594DD-857E-4E0F-A94E-7489009F4241}"/>
              </a:ext>
            </a:extLst>
          </p:cNvPr>
          <p:cNvSpPr/>
          <p:nvPr/>
        </p:nvSpPr>
        <p:spPr>
          <a:xfrm>
            <a:off x="3017520" y="2767405"/>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3BD6CD7E-91AE-4545-9798-D86C1D4F77FC}"/>
              </a:ext>
            </a:extLst>
          </p:cNvPr>
          <p:cNvSpPr txBox="1">
            <a:spLocks/>
          </p:cNvSpPr>
          <p:nvPr/>
        </p:nvSpPr>
        <p:spPr>
          <a:xfrm>
            <a:off x="1118393" y="3395662"/>
            <a:ext cx="1655131" cy="820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joy in</a:t>
            </a:r>
          </a:p>
        </p:txBody>
      </p:sp>
      <p:sp>
        <p:nvSpPr>
          <p:cNvPr id="8" name="Title 1">
            <a:extLst>
              <a:ext uri="{FF2B5EF4-FFF2-40B4-BE49-F238E27FC236}">
                <a16:creationId xmlns:a16="http://schemas.microsoft.com/office/drawing/2014/main" id="{E8DF3618-0E9C-41B2-A198-212BB1F509B4}"/>
              </a:ext>
            </a:extLst>
          </p:cNvPr>
          <p:cNvSpPr txBox="1">
            <a:spLocks/>
          </p:cNvSpPr>
          <p:nvPr/>
        </p:nvSpPr>
        <p:spPr>
          <a:xfrm>
            <a:off x="400796" y="2721488"/>
            <a:ext cx="3074148" cy="820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ways of life</a:t>
            </a:r>
          </a:p>
        </p:txBody>
      </p:sp>
      <p:sp>
        <p:nvSpPr>
          <p:cNvPr id="3074" name="Rectangle 2"/>
          <p:cNvSpPr>
            <a:spLocks noGrp="1" noChangeArrowheads="1"/>
          </p:cNvSpPr>
          <p:nvPr>
            <p:ph type="title"/>
          </p:nvPr>
        </p:nvSpPr>
        <p:spPr>
          <a:xfrm>
            <a:off x="457200" y="1923538"/>
            <a:ext cx="82296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have made known to me the ways of life; You will make me full of joy in Your presence.'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2:28 </a:t>
            </a:r>
          </a:p>
        </p:txBody>
      </p:sp>
      <p:sp>
        <p:nvSpPr>
          <p:cNvPr id="3" name="Rectangle 2">
            <a:extLst>
              <a:ext uri="{FF2B5EF4-FFF2-40B4-BE49-F238E27FC236}">
                <a16:creationId xmlns:a16="http://schemas.microsoft.com/office/drawing/2014/main" id="{1F9332A0-5F84-438C-9806-B6D5DB12D369}"/>
              </a:ext>
            </a:extLst>
          </p:cNvPr>
          <p:cNvSpPr txBox="1">
            <a:spLocks noChangeArrowheads="1"/>
          </p:cNvSpPr>
          <p:nvPr/>
        </p:nvSpPr>
        <p:spPr bwMode="auto">
          <a:xfrm>
            <a:off x="2562415" y="3407655"/>
            <a:ext cx="361216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Your presence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6">
            <a:extLst>
              <a:ext uri="{FF2B5EF4-FFF2-40B4-BE49-F238E27FC236}">
                <a16:creationId xmlns:a16="http://schemas.microsoft.com/office/drawing/2014/main" id="{1728112C-2C7F-40DA-8A34-E3480F11935A}"/>
              </a:ext>
            </a:extLst>
          </p:cNvPr>
          <p:cNvSpPr>
            <a:spLocks noChangeArrowheads="1"/>
          </p:cNvSpPr>
          <p:nvPr/>
        </p:nvSpPr>
        <p:spPr bwMode="auto">
          <a:xfrm>
            <a:off x="1968385" y="331334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39015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0" nodeType="afterEffect">
                                  <p:stCondLst>
                                    <p:cond delay="0"/>
                                  </p:stCondLst>
                                  <p:childTnLst>
                                    <p:animEffect transition="out" filter="fade">
                                      <p:cBhvr>
                                        <p:cTn id="15" dur="250"/>
                                        <p:tgtEl>
                                          <p:spTgt spid="3"/>
                                        </p:tgtEl>
                                      </p:cBhvr>
                                    </p:animEffect>
                                    <p:set>
                                      <p:cBhvr>
                                        <p:cTn id="16" dur="1" fill="hold">
                                          <p:stCondLst>
                                            <p:cond delay="24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18" presetClass="emph" presetSubtype="0" fill="hold" grpId="1" nodeType="withEffect">
                                  <p:stCondLst>
                                    <p:cond delay="0"/>
                                  </p:stCondLst>
                                  <p:childTnLst>
                                    <p:set>
                                      <p:cBhvr override="childStyle">
                                        <p:cTn id="23" dur="500" fill="hold"/>
                                        <p:tgtEl>
                                          <p:spTgt spid="8"/>
                                        </p:tgtEl>
                                        <p:attrNameLst>
                                          <p:attrName>style.textDecorationUnderline</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25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18" presetClass="emph" presetSubtype="0" fill="hold" grpId="1" nodeType="withEffect">
                                  <p:stCondLst>
                                    <p:cond delay="250"/>
                                  </p:stCondLst>
                                  <p:childTnLst>
                                    <p:set>
                                      <p:cBhvr override="childStyle">
                                        <p:cTn id="30" dur="500" fill="hold"/>
                                        <p:tgtEl>
                                          <p:spTgt spid="6"/>
                                        </p:tgtEl>
                                        <p:attrNameLst>
                                          <p:attrName>style.textDecorationUnderline</p:attrName>
                                        </p:attrNameLst>
                                      </p:cBhvr>
                                      <p:to>
                                        <p:strVal val="true"/>
                                      </p:to>
                                    </p:set>
                                  </p:childTnLst>
                                </p:cTn>
                              </p:par>
                              <p:par>
                                <p:cTn id="31" presetID="22" presetClass="exit" presetSubtype="8" fill="hold" grpId="2" nodeType="withEffect">
                                  <p:stCondLst>
                                    <p:cond delay="0"/>
                                  </p:stCondLst>
                                  <p:childTnLst>
                                    <p:animEffect transition="out" filter="wipe(left)">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par>
                          <p:cTn id="34" fill="hold">
                            <p:stCondLst>
                              <p:cond delay="750"/>
                            </p:stCondLst>
                            <p:childTnLst>
                              <p:par>
                                <p:cTn id="35" presetID="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stCondLst>
                                            <p:cond delay="0"/>
                                          </p:stCondLst>
                                        </p:cTn>
                                        <p:tgtEl>
                                          <p:spTgt spid="7"/>
                                        </p:tgtEl>
                                      </p:cBhvr>
                                    </p:animEffect>
                                    <p:anim to="" calcmode="lin" valueType="num">
                                      <p:cBhvr>
                                        <p:cTn id="3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40" presetID="23" presetClass="entr" presetSubtype="16" fill="hold" grpId="1"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childTnLst>
                                </p:cTn>
                              </p:par>
                              <p:par>
                                <p:cTn id="44" presetID="23" presetClass="entr" presetSubtype="16" fill="hold" grpId="1"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childTnLst>
                                </p:cTn>
                              </p:par>
                              <p:par>
                                <p:cTn id="48" presetID="8" presetClass="emph" presetSubtype="0" repeatCount="indefinite" fill="hold" grpId="0" nodeType="withEffect">
                                  <p:stCondLst>
                                    <p:cond delay="0"/>
                                  </p:stCondLst>
                                  <p:childTnLst>
                                    <p:animRot by="-21600000">
                                      <p:cBhvr>
                                        <p:cTn id="49" dur="1000" fill="hold"/>
                                        <p:tgtEl>
                                          <p:spTgt spid="9"/>
                                        </p:tgtEl>
                                        <p:attrNameLst>
                                          <p:attrName>r</p:attrName>
                                        </p:attrNameLst>
                                      </p:cBhvr>
                                    </p:animRot>
                                  </p:childTnLst>
                                </p:cTn>
                              </p:par>
                              <p:par>
                                <p:cTn id="50" presetID="8" presetClass="emph" presetSubtype="0" repeatCount="indefinite" fill="hold" grpId="0" nodeType="withEffect">
                                  <p:stCondLst>
                                    <p:cond delay="0"/>
                                  </p:stCondLst>
                                  <p:childTnLst>
                                    <p:animRot by="21600000">
                                      <p:cBhvr>
                                        <p:cTn id="51" dur="5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6" grpId="0"/>
      <p:bldP spid="6" grpId="1"/>
      <p:bldP spid="8" grpId="0"/>
      <p:bldP spid="8" grpId="1"/>
      <p:bldP spid="8" grpId="2"/>
      <p:bldP spid="3074" grpId="0"/>
      <p:bldP spid="3"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664A8B-0BE4-494C-A55A-0405226D6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DBA2853C-AD34-41EB-94DE-9642159BB460}"/>
              </a:ext>
            </a:extLst>
          </p:cNvPr>
          <p:cNvSpPr txBox="1">
            <a:spLocks/>
          </p:cNvSpPr>
          <p:nvPr/>
        </p:nvSpPr>
        <p:spPr>
          <a:xfrm>
            <a:off x="2568421" y="3745734"/>
            <a:ext cx="2566929" cy="7381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glad in it</a:t>
            </a:r>
          </a:p>
        </p:txBody>
      </p:sp>
      <p:sp>
        <p:nvSpPr>
          <p:cNvPr id="3074" name="Rectangle 2"/>
          <p:cNvSpPr>
            <a:spLocks noGrp="1" noChangeArrowheads="1"/>
          </p:cNvSpPr>
          <p:nvPr>
            <p:ph type="title"/>
          </p:nvPr>
        </p:nvSpPr>
        <p:spPr>
          <a:xfrm>
            <a:off x="1004173" y="2309543"/>
            <a:ext cx="7135717"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is the day the LORD     has made; We will rejoice and be glad in 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118:24 </a:t>
            </a:r>
          </a:p>
        </p:txBody>
      </p:sp>
      <p:sp>
        <p:nvSpPr>
          <p:cNvPr id="4" name="Rectangle 2">
            <a:extLst>
              <a:ext uri="{FF2B5EF4-FFF2-40B4-BE49-F238E27FC236}">
                <a16:creationId xmlns:a16="http://schemas.microsoft.com/office/drawing/2014/main" id="{F76F1EB4-BE03-4215-A45B-18008792CA4A}"/>
              </a:ext>
            </a:extLst>
          </p:cNvPr>
          <p:cNvSpPr txBox="1">
            <a:spLocks noChangeArrowheads="1"/>
          </p:cNvSpPr>
          <p:nvPr/>
        </p:nvSpPr>
        <p:spPr bwMode="auto">
          <a:xfrm>
            <a:off x="5935573" y="2375520"/>
            <a:ext cx="159545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6">
            <a:extLst>
              <a:ext uri="{FF2B5EF4-FFF2-40B4-BE49-F238E27FC236}">
                <a16:creationId xmlns:a16="http://schemas.microsoft.com/office/drawing/2014/main" id="{962DB6A0-E573-4A44-B6C5-03F450C2DCEA}"/>
              </a:ext>
            </a:extLst>
          </p:cNvPr>
          <p:cNvSpPr>
            <a:spLocks noChangeArrowheads="1"/>
          </p:cNvSpPr>
          <p:nvPr/>
        </p:nvSpPr>
        <p:spPr bwMode="auto">
          <a:xfrm>
            <a:off x="3775228" y="362162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16-Point Star 3">
            <a:extLst>
              <a:ext uri="{FF2B5EF4-FFF2-40B4-BE49-F238E27FC236}">
                <a16:creationId xmlns:a16="http://schemas.microsoft.com/office/drawing/2014/main" id="{D78426AE-CF4C-4B87-8B0B-E076DA9912F7}"/>
              </a:ext>
            </a:extLst>
          </p:cNvPr>
          <p:cNvSpPr/>
          <p:nvPr/>
        </p:nvSpPr>
        <p:spPr>
          <a:xfrm>
            <a:off x="2998229" y="2860967"/>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4-Point Star 4">
            <a:extLst>
              <a:ext uri="{FF2B5EF4-FFF2-40B4-BE49-F238E27FC236}">
                <a16:creationId xmlns:a16="http://schemas.microsoft.com/office/drawing/2014/main" id="{F0777558-B5A9-4EBC-884F-612779F4DF5F}"/>
              </a:ext>
            </a:extLst>
          </p:cNvPr>
          <p:cNvSpPr/>
          <p:nvPr/>
        </p:nvSpPr>
        <p:spPr>
          <a:xfrm>
            <a:off x="3017520" y="2767405"/>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2" hidden="1">
            <a:extLst>
              <a:ext uri="{FF2B5EF4-FFF2-40B4-BE49-F238E27FC236}">
                <a16:creationId xmlns:a16="http://schemas.microsoft.com/office/drawing/2014/main" id="{F2C63DCC-D534-44EA-B91B-8032605E8A0D}"/>
              </a:ext>
            </a:extLst>
          </p:cNvPr>
          <p:cNvSpPr txBox="1">
            <a:spLocks noChangeArrowheads="1"/>
          </p:cNvSpPr>
          <p:nvPr/>
        </p:nvSpPr>
        <p:spPr bwMode="auto">
          <a:xfrm>
            <a:off x="3670663" y="1970344"/>
            <a:ext cx="159545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00106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1" nodeType="withEffect">
                                  <p:stCondLst>
                                    <p:cond delay="500"/>
                                  </p:stCondLst>
                                  <p:childTnLst>
                                    <p:anim calcmode="lin" valueType="num">
                                      <p:cBhvr additive="base">
                                        <p:cTn id="6" dur="1000"/>
                                        <p:tgtEl>
                                          <p:spTgt spid="8"/>
                                        </p:tgtEl>
                                        <p:attrNameLst>
                                          <p:attrName>ppt_x</p:attrName>
                                        </p:attrNameLst>
                                      </p:cBhvr>
                                      <p:tavLst>
                                        <p:tav tm="0">
                                          <p:val>
                                            <p:strVal val="ppt_x"/>
                                          </p:val>
                                        </p:tav>
                                        <p:tav tm="100000">
                                          <p:val>
                                            <p:strVal val="ppt_x"/>
                                          </p:val>
                                        </p:tav>
                                      </p:tavLst>
                                    </p:anim>
                                    <p:anim calcmode="lin" valueType="num">
                                      <p:cBhvr additive="base">
                                        <p:cTn id="7" dur="1000"/>
                                        <p:tgtEl>
                                          <p:spTgt spid="8"/>
                                        </p:tgtEl>
                                        <p:attrNameLst>
                                          <p:attrName>ppt_y</p:attrName>
                                        </p:attrNameLst>
                                      </p:cBhvr>
                                      <p:tavLst>
                                        <p:tav tm="0">
                                          <p:val>
                                            <p:strVal val="ppt_y"/>
                                          </p:val>
                                        </p:tav>
                                        <p:tav tm="100000">
                                          <p:val>
                                            <p:strVal val="0-ppt_h/2"/>
                                          </p:val>
                                        </p:tav>
                                      </p:tavLst>
                                    </p:anim>
                                    <p:set>
                                      <p:cBhvr>
                                        <p:cTn id="8" dur="1" fill="hold">
                                          <p:stCondLst>
                                            <p:cond delay="999"/>
                                          </p:stCondLst>
                                        </p:cTn>
                                        <p:tgtEl>
                                          <p:spTgt spid="8"/>
                                        </p:tgtEl>
                                        <p:attrNameLst>
                                          <p:attrName>style.visibility</p:attrName>
                                        </p:attrNameLst>
                                      </p:cBhvr>
                                      <p:to>
                                        <p:strVal val="hidden"/>
                                      </p:to>
                                    </p:set>
                                  </p:childTnLst>
                                </p:cTn>
                              </p:par>
                              <p:par>
                                <p:cTn id="9" presetID="2" presetClass="exit" presetSubtype="1" fill="hold" grpId="1" nodeType="withEffect">
                                  <p:stCondLst>
                                    <p:cond delay="500"/>
                                  </p:stCondLst>
                                  <p:childTnLst>
                                    <p:anim calcmode="lin" valueType="num">
                                      <p:cBhvr additive="base">
                                        <p:cTn id="10" dur="1000"/>
                                        <p:tgtEl>
                                          <p:spTgt spid="9"/>
                                        </p:tgtEl>
                                        <p:attrNameLst>
                                          <p:attrName>ppt_x</p:attrName>
                                        </p:attrNameLst>
                                      </p:cBhvr>
                                      <p:tavLst>
                                        <p:tav tm="0">
                                          <p:val>
                                            <p:strVal val="ppt_x"/>
                                          </p:val>
                                        </p:tav>
                                        <p:tav tm="100000">
                                          <p:val>
                                            <p:strVal val="ppt_x"/>
                                          </p:val>
                                        </p:tav>
                                      </p:tavLst>
                                    </p:anim>
                                    <p:anim calcmode="lin" valueType="num">
                                      <p:cBhvr additive="base">
                                        <p:cTn id="11" dur="1000"/>
                                        <p:tgtEl>
                                          <p:spTgt spid="9"/>
                                        </p:tgtEl>
                                        <p:attrNameLst>
                                          <p:attrName>ppt_y</p:attrName>
                                        </p:attrNameLst>
                                      </p:cBhvr>
                                      <p:tavLst>
                                        <p:tav tm="0">
                                          <p:val>
                                            <p:strVal val="ppt_y"/>
                                          </p:val>
                                        </p:tav>
                                        <p:tav tm="100000">
                                          <p:val>
                                            <p:strVal val="0-ppt_h/2"/>
                                          </p:val>
                                        </p:tav>
                                      </p:tavLst>
                                    </p:anim>
                                    <p:set>
                                      <p:cBhvr>
                                        <p:cTn id="12" dur="1" fill="hold">
                                          <p:stCondLst>
                                            <p:cond delay="999"/>
                                          </p:stCondLst>
                                        </p:cTn>
                                        <p:tgtEl>
                                          <p:spTgt spid="9"/>
                                        </p:tgtEl>
                                        <p:attrNameLst>
                                          <p:attrName>style.visibility</p:attrName>
                                        </p:attrNameLst>
                                      </p:cBhvr>
                                      <p:to>
                                        <p:strVal val="hidden"/>
                                      </p:to>
                                    </p:set>
                                  </p:childTnLst>
                                </p:cTn>
                              </p:par>
                              <p:par>
                                <p:cTn id="13" presetID="8" presetClass="emph" presetSubtype="0" repeatCount="indefinite" fill="hold" grpId="0" nodeType="withEffect">
                                  <p:stCondLst>
                                    <p:cond delay="0"/>
                                  </p:stCondLst>
                                  <p:childTnLst>
                                    <p:animRot by="-21600000">
                                      <p:cBhvr>
                                        <p:cTn id="14" dur="1000" fill="hold"/>
                                        <p:tgtEl>
                                          <p:spTgt spid="8"/>
                                        </p:tgtEl>
                                        <p:attrNameLst>
                                          <p:attrName>r</p:attrName>
                                        </p:attrNameLst>
                                      </p:cBhvr>
                                    </p:animRot>
                                  </p:childTnLst>
                                </p:cTn>
                              </p:par>
                              <p:par>
                                <p:cTn id="15" presetID="8" presetClass="emph" presetSubtype="0" repeatCount="indefinite" fill="hold" grpId="0" nodeType="withEffect">
                                  <p:stCondLst>
                                    <p:cond delay="0"/>
                                  </p:stCondLst>
                                  <p:childTnLst>
                                    <p:animRot by="21600000">
                                      <p:cBhvr>
                                        <p:cTn id="16" dur="500" fill="hold"/>
                                        <p:tgtEl>
                                          <p:spTgt spid="9"/>
                                        </p:tgtEl>
                                        <p:attrNameLst>
                                          <p:attrName>r</p:attrName>
                                        </p:attrNameLst>
                                      </p:cBhvr>
                                    </p:animRot>
                                  </p:childTnLst>
                                </p:cTn>
                              </p:par>
                              <p:par>
                                <p:cTn id="17" presetID="17" presetClass="entr" presetSubtype="10" fill="hold" grpId="0" nodeType="withEffect">
                                  <p:stCondLst>
                                    <p:cond delay="100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500" fill="hold"/>
                                        <p:tgtEl>
                                          <p:spTgt spid="3074"/>
                                        </p:tgtEl>
                                        <p:attrNameLst>
                                          <p:attrName>ppt_w</p:attrName>
                                        </p:attrNameLst>
                                      </p:cBhvr>
                                      <p:tavLst>
                                        <p:tav tm="0">
                                          <p:val>
                                            <p:fltVal val="0"/>
                                          </p:val>
                                        </p:tav>
                                        <p:tav tm="100000">
                                          <p:val>
                                            <p:strVal val="#ppt_w"/>
                                          </p:val>
                                        </p:tav>
                                      </p:tavLst>
                                    </p:anim>
                                    <p:anim calcmode="lin" valueType="num">
                                      <p:cBhvr>
                                        <p:cTn id="2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1" nodeType="withEffect">
                                  <p:stCondLst>
                                    <p:cond delay="0"/>
                                  </p:stCondLst>
                                  <p:childTnLst>
                                    <p:set>
                                      <p:cBhvr override="childStyle">
                                        <p:cTn id="27" dur="500" fill="hold"/>
                                        <p:tgtEl>
                                          <p:spTgt spid="6"/>
                                        </p:tgtEl>
                                        <p:attrNameLst>
                                          <p:attrName>style.textDecorationUnderline</p:attrName>
                                        </p:attrNameLst>
                                      </p:cBhvr>
                                      <p:to>
                                        <p:strVal val="true"/>
                                      </p:to>
                                    </p:set>
                                  </p:childTnLst>
                                </p:cTn>
                              </p:par>
                            </p:childTnLst>
                          </p:cTn>
                        </p:par>
                        <p:par>
                          <p:cTn id="28" fill="hold">
                            <p:stCondLst>
                              <p:cond delay="500"/>
                            </p:stCondLst>
                            <p:childTnLst>
                              <p:par>
                                <p:cTn id="29" presetID="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stCondLst>
                                            <p:cond delay="0"/>
                                          </p:stCondLst>
                                        </p:cTn>
                                        <p:tgtEl>
                                          <p:spTgt spid="7"/>
                                        </p:tgtEl>
                                      </p:cBhvr>
                                    </p:animEffect>
                                    <p:anim to="" calcmode="lin" valueType="num">
                                      <p:cBhvr>
                                        <p:cTn id="32"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50"/>
                                        <p:tgtEl>
                                          <p:spTgt spid="4"/>
                                        </p:tgtEl>
                                      </p:cBhvr>
                                    </p:animEffect>
                                  </p:childTnLst>
                                </p:cTn>
                              </p:par>
                              <p:par>
                                <p:cTn id="39" presetID="42" presetClass="path" presetSubtype="0" accel="50000" decel="50000" fill="hold" grpId="1" nodeType="withEffect">
                                  <p:stCondLst>
                                    <p:cond delay="0"/>
                                  </p:stCondLst>
                                  <p:childTnLst>
                                    <p:animMotion origin="layout" path="M -4.72222E-6 -1.85185E-6 L -0.24722 -0.05879 " pathEditMode="relative" rAng="0" ptsTypes="AA">
                                      <p:cBhvr>
                                        <p:cTn id="40" dur="2000" fill="hold"/>
                                        <p:tgtEl>
                                          <p:spTgt spid="4"/>
                                        </p:tgtEl>
                                        <p:attrNameLst>
                                          <p:attrName>ppt_x</p:attrName>
                                          <p:attrName>ppt_y</p:attrName>
                                        </p:attrNameLst>
                                      </p:cBhvr>
                                      <p:rCtr x="-12361" y="-2940"/>
                                    </p:animMotion>
                                  </p:childTnLst>
                                </p:cTn>
                              </p:par>
                              <p:par>
                                <p:cTn id="41" presetID="10" presetClass="exit" presetSubtype="0" fill="hold" grpId="1" nodeType="withEffect">
                                  <p:stCondLst>
                                    <p:cond delay="0"/>
                                  </p:stCondLst>
                                  <p:childTnLst>
                                    <p:animEffect transition="out" filter="fade">
                                      <p:cBhvr>
                                        <p:cTn id="42" dur="1250"/>
                                        <p:tgtEl>
                                          <p:spTgt spid="3074"/>
                                        </p:tgtEl>
                                      </p:cBhvr>
                                    </p:animEffect>
                                    <p:set>
                                      <p:cBhvr>
                                        <p:cTn id="43" dur="1" fill="hold">
                                          <p:stCondLst>
                                            <p:cond delay="1249"/>
                                          </p:stCondLst>
                                        </p:cTn>
                                        <p:tgtEl>
                                          <p:spTgt spid="307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250"/>
                                        <p:tgtEl>
                                          <p:spTgt spid="7"/>
                                        </p:tgtEl>
                                      </p:cBhvr>
                                    </p:animEffect>
                                    <p:set>
                                      <p:cBhvr>
                                        <p:cTn id="49"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7" grpId="0"/>
      <p:bldP spid="7" grpId="1"/>
      <p:bldP spid="8" grpId="0" animBg="1"/>
      <p:bldP spid="8" grpId="1" animBg="1"/>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BA65B9-734C-4AA9-98F8-D44C6BE92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a:extLst>
              <a:ext uri="{FF2B5EF4-FFF2-40B4-BE49-F238E27FC236}">
                <a16:creationId xmlns:a16="http://schemas.microsoft.com/office/drawing/2014/main" id="{940D2102-EC37-4D98-B40C-A908B6DA1CE6}"/>
              </a:ext>
            </a:extLst>
          </p:cNvPr>
          <p:cNvSpPr txBox="1">
            <a:spLocks/>
          </p:cNvSpPr>
          <p:nvPr/>
        </p:nvSpPr>
        <p:spPr>
          <a:xfrm>
            <a:off x="3612935" y="1368318"/>
            <a:ext cx="1644490" cy="7908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Serve</a:t>
            </a:r>
          </a:p>
        </p:txBody>
      </p:sp>
      <p:sp>
        <p:nvSpPr>
          <p:cNvPr id="12" name="Title 1">
            <a:extLst>
              <a:ext uri="{FF2B5EF4-FFF2-40B4-BE49-F238E27FC236}">
                <a16:creationId xmlns:a16="http://schemas.microsoft.com/office/drawing/2014/main" id="{A811BCF4-1EC6-44E3-A494-586CC84C6408}"/>
              </a:ext>
            </a:extLst>
          </p:cNvPr>
          <p:cNvSpPr txBox="1">
            <a:spLocks/>
          </p:cNvSpPr>
          <p:nvPr/>
        </p:nvSpPr>
        <p:spPr>
          <a:xfrm>
            <a:off x="2493233" y="1976631"/>
            <a:ext cx="646258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Come before His presence</a:t>
            </a:r>
          </a:p>
        </p:txBody>
      </p:sp>
      <p:sp>
        <p:nvSpPr>
          <p:cNvPr id="3074" name="Rectangle 2"/>
          <p:cNvSpPr>
            <a:spLocks noGrp="1" noChangeArrowheads="1"/>
          </p:cNvSpPr>
          <p:nvPr>
            <p:ph type="title"/>
          </p:nvPr>
        </p:nvSpPr>
        <p:spPr>
          <a:xfrm>
            <a:off x="304800" y="632619"/>
            <a:ext cx="85344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Make a joyful shout to the LORD, all you lands! Serve the LORD with gladness; Come before His presence with singing. Know that the LORD, He is God; It is He who has made us, and not we ourselves; We are His people and the sheep of His pasture.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100:1-3</a:t>
            </a:r>
          </a:p>
        </p:txBody>
      </p:sp>
      <p:sp>
        <p:nvSpPr>
          <p:cNvPr id="4" name="Rectangle 2">
            <a:extLst>
              <a:ext uri="{FF2B5EF4-FFF2-40B4-BE49-F238E27FC236}">
                <a16:creationId xmlns:a16="http://schemas.microsoft.com/office/drawing/2014/main" id="{11876819-9B3F-4300-AC45-1DC7F31477D6}"/>
              </a:ext>
            </a:extLst>
          </p:cNvPr>
          <p:cNvSpPr txBox="1">
            <a:spLocks noChangeArrowheads="1"/>
          </p:cNvSpPr>
          <p:nvPr/>
        </p:nvSpPr>
        <p:spPr bwMode="auto">
          <a:xfrm>
            <a:off x="3670663" y="1970344"/>
            <a:ext cx="159545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0378DD20-9D93-475A-A28A-EF06EE58F182}"/>
              </a:ext>
            </a:extLst>
          </p:cNvPr>
          <p:cNvSpPr txBox="1">
            <a:spLocks noChangeArrowheads="1"/>
          </p:cNvSpPr>
          <p:nvPr/>
        </p:nvSpPr>
        <p:spPr bwMode="auto">
          <a:xfrm>
            <a:off x="3670663" y="1970344"/>
            <a:ext cx="159545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4BAD8422-C9B4-4F96-AAE3-DA7B52A2C7F4}"/>
              </a:ext>
            </a:extLst>
          </p:cNvPr>
          <p:cNvSpPr txBox="1">
            <a:spLocks noChangeArrowheads="1"/>
          </p:cNvSpPr>
          <p:nvPr/>
        </p:nvSpPr>
        <p:spPr bwMode="auto">
          <a:xfrm>
            <a:off x="3670663" y="1970344"/>
            <a:ext cx="159545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10">
            <a:extLst>
              <a:ext uri="{FF2B5EF4-FFF2-40B4-BE49-F238E27FC236}">
                <a16:creationId xmlns:a16="http://schemas.microsoft.com/office/drawing/2014/main" id="{65F7BAE7-DC76-4DB4-927B-0868D3268623}"/>
              </a:ext>
            </a:extLst>
          </p:cNvPr>
          <p:cNvSpPr>
            <a:spLocks noChangeArrowheads="1"/>
          </p:cNvSpPr>
          <p:nvPr/>
        </p:nvSpPr>
        <p:spPr bwMode="auto">
          <a:xfrm>
            <a:off x="2367283" y="724011"/>
            <a:ext cx="174729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joyful</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A8E5B497-4CE8-4457-B778-0C849E8DEF2E}"/>
              </a:ext>
            </a:extLst>
          </p:cNvPr>
          <p:cNvSpPr>
            <a:spLocks noChangeArrowheads="1"/>
          </p:cNvSpPr>
          <p:nvPr/>
        </p:nvSpPr>
        <p:spPr bwMode="auto">
          <a:xfrm>
            <a:off x="301321" y="2063754"/>
            <a:ext cx="22116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gladness</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Rectangle 2" hidden="1">
            <a:extLst>
              <a:ext uri="{FF2B5EF4-FFF2-40B4-BE49-F238E27FC236}">
                <a16:creationId xmlns:a16="http://schemas.microsoft.com/office/drawing/2014/main" id="{8145E197-A0BB-49A8-8051-11EB9418721C}"/>
              </a:ext>
            </a:extLst>
          </p:cNvPr>
          <p:cNvSpPr txBox="1">
            <a:spLocks noChangeArrowheads="1"/>
          </p:cNvSpPr>
          <p:nvPr/>
        </p:nvSpPr>
        <p:spPr bwMode="auto">
          <a:xfrm>
            <a:off x="3503182" y="3047463"/>
            <a:ext cx="159545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5A27A52B-FA31-4BC4-AD76-BF552143BD9B}"/>
              </a:ext>
            </a:extLst>
          </p:cNvPr>
          <p:cNvSpPr txBox="1">
            <a:spLocks noChangeArrowheads="1"/>
          </p:cNvSpPr>
          <p:nvPr/>
        </p:nvSpPr>
        <p:spPr bwMode="auto">
          <a:xfrm>
            <a:off x="3882568" y="699656"/>
            <a:ext cx="159377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shout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27F05205-2540-4B01-899E-807DAFEB33CE}"/>
              </a:ext>
            </a:extLst>
          </p:cNvPr>
          <p:cNvSpPr txBox="1">
            <a:spLocks noChangeArrowheads="1"/>
          </p:cNvSpPr>
          <p:nvPr/>
        </p:nvSpPr>
        <p:spPr bwMode="auto">
          <a:xfrm>
            <a:off x="1561629" y="2711591"/>
            <a:ext cx="135093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sing</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2708909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2"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42" presetClass="path" presetSubtype="0" accel="50000" decel="50000" fill="hold" grpId="1" nodeType="withEffect">
                                  <p:stCondLst>
                                    <p:cond delay="0"/>
                                  </p:stCondLst>
                                  <p:childTnLst>
                                    <p:animMotion origin="layout" path="M -1.66667E-6 -4.07407E-6 L 0.34601 -0.18495 " pathEditMode="relative" rAng="0" ptsTypes="AA">
                                      <p:cBhvr>
                                        <p:cTn id="18" dur="2000" fill="hold"/>
                                        <p:tgtEl>
                                          <p:spTgt spid="4"/>
                                        </p:tgtEl>
                                        <p:attrNameLst>
                                          <p:attrName>ppt_x</p:attrName>
                                          <p:attrName>ppt_y</p:attrName>
                                        </p:attrNameLst>
                                      </p:cBhvr>
                                      <p:rCtr x="17292" y="-9259"/>
                                    </p:animMotion>
                                  </p:childTnLst>
                                </p:cTn>
                              </p:par>
                              <p:par>
                                <p:cTn id="19" presetID="42" presetClass="path" presetSubtype="0" accel="50000" decel="50000" fill="hold" grpId="1" nodeType="withEffect">
                                  <p:stCondLst>
                                    <p:cond delay="0"/>
                                  </p:stCondLst>
                                  <p:childTnLst>
                                    <p:animMotion origin="layout" path="M -1.66667E-6 -4.07407E-6 L 0.25 -0.08726 " pathEditMode="relative" rAng="0" ptsTypes="AA">
                                      <p:cBhvr>
                                        <p:cTn id="20" dur="2000" fill="hold"/>
                                        <p:tgtEl>
                                          <p:spTgt spid="5"/>
                                        </p:tgtEl>
                                        <p:attrNameLst>
                                          <p:attrName>ppt_x</p:attrName>
                                          <p:attrName>ppt_y</p:attrName>
                                        </p:attrNameLst>
                                      </p:cBhvr>
                                      <p:rCtr x="12500" y="-4375"/>
                                    </p:animMotion>
                                  </p:childTnLst>
                                </p:cTn>
                              </p:par>
                              <p:par>
                                <p:cTn id="21" presetID="42" presetClass="path" presetSubtype="0" accel="50000" decel="50000" fill="hold" grpId="1" nodeType="withEffect">
                                  <p:stCondLst>
                                    <p:cond delay="0"/>
                                  </p:stCondLst>
                                  <p:childTnLst>
                                    <p:animMotion origin="layout" path="M -1.66667E-6 -4.07407E-6 L 0.36042 0.10787 " pathEditMode="relative" rAng="0" ptsTypes="AA">
                                      <p:cBhvr>
                                        <p:cTn id="22" dur="2000" fill="hold"/>
                                        <p:tgtEl>
                                          <p:spTgt spid="6"/>
                                        </p:tgtEl>
                                        <p:attrNameLst>
                                          <p:attrName>ppt_x</p:attrName>
                                          <p:attrName>ppt_y</p:attrName>
                                        </p:attrNameLst>
                                      </p:cBhvr>
                                      <p:rCtr x="18021" y="5394"/>
                                    </p:animMotion>
                                  </p:childTnLst>
                                </p:cTn>
                              </p:par>
                              <p:par>
                                <p:cTn id="23" presetID="17" presetClass="entr" presetSubtype="2" fill="hold" grpId="0" nodeType="withEffect">
                                  <p:stCondLst>
                                    <p:cond delay="1750"/>
                                  </p:stCondLst>
                                  <p:childTnLst>
                                    <p:set>
                                      <p:cBhvr>
                                        <p:cTn id="24" dur="1" fill="hold">
                                          <p:stCondLst>
                                            <p:cond delay="0"/>
                                          </p:stCondLst>
                                        </p:cTn>
                                        <p:tgtEl>
                                          <p:spTgt spid="3074"/>
                                        </p:tgtEl>
                                        <p:attrNameLst>
                                          <p:attrName>style.visibility</p:attrName>
                                        </p:attrNameLst>
                                      </p:cBhvr>
                                      <p:to>
                                        <p:strVal val="visible"/>
                                      </p:to>
                                    </p:set>
                                    <p:anim calcmode="lin" valueType="num">
                                      <p:cBhvr>
                                        <p:cTn id="25" dur="500" fill="hold"/>
                                        <p:tgtEl>
                                          <p:spTgt spid="3074"/>
                                        </p:tgtEl>
                                        <p:attrNameLst>
                                          <p:attrName>ppt_x</p:attrName>
                                        </p:attrNameLst>
                                      </p:cBhvr>
                                      <p:tavLst>
                                        <p:tav tm="0">
                                          <p:val>
                                            <p:strVal val="#ppt_x+#ppt_w/2"/>
                                          </p:val>
                                        </p:tav>
                                        <p:tav tm="100000">
                                          <p:val>
                                            <p:strVal val="#ppt_x"/>
                                          </p:val>
                                        </p:tav>
                                      </p:tavLst>
                                    </p:anim>
                                    <p:anim calcmode="lin" valueType="num">
                                      <p:cBhvr>
                                        <p:cTn id="26" dur="500" fill="hold"/>
                                        <p:tgtEl>
                                          <p:spTgt spid="3074"/>
                                        </p:tgtEl>
                                        <p:attrNameLst>
                                          <p:attrName>ppt_y</p:attrName>
                                        </p:attrNameLst>
                                      </p:cBhvr>
                                      <p:tavLst>
                                        <p:tav tm="0">
                                          <p:val>
                                            <p:strVal val="#ppt_y"/>
                                          </p:val>
                                        </p:tav>
                                        <p:tav tm="100000">
                                          <p:val>
                                            <p:strVal val="#ppt_y"/>
                                          </p:val>
                                        </p:tav>
                                      </p:tavLst>
                                    </p:anim>
                                    <p:anim calcmode="lin" valueType="num">
                                      <p:cBhvr>
                                        <p:cTn id="27" dur="500" fill="hold"/>
                                        <p:tgtEl>
                                          <p:spTgt spid="3074"/>
                                        </p:tgtEl>
                                        <p:attrNameLst>
                                          <p:attrName>ppt_w</p:attrName>
                                        </p:attrNameLst>
                                      </p:cBhvr>
                                      <p:tavLst>
                                        <p:tav tm="0">
                                          <p:val>
                                            <p:fltVal val="0"/>
                                          </p:val>
                                        </p:tav>
                                        <p:tav tm="100000">
                                          <p:val>
                                            <p:strVal val="#ppt_w"/>
                                          </p:val>
                                        </p:tav>
                                      </p:tavLst>
                                    </p:anim>
                                    <p:anim calcmode="lin" valueType="num">
                                      <p:cBhvr>
                                        <p:cTn id="2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18" presetClass="emph" presetSubtype="0" fill="hold" grpId="1" nodeType="withEffect">
                                  <p:stCondLst>
                                    <p:cond delay="0"/>
                                  </p:stCondLst>
                                  <p:childTnLst>
                                    <p:set>
                                      <p:cBhvr override="childStyle">
                                        <p:cTn id="35" dur="500" fill="hold"/>
                                        <p:tgtEl>
                                          <p:spTgt spid="10"/>
                                        </p:tgtEl>
                                        <p:attrNameLst>
                                          <p:attrName>style.textDecorationUnderline</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0" presetClass="entr" presetSubtype="0" fill="hold" grpId="0" nodeType="clickEffect">
                                  <p:stCondLst>
                                    <p:cond delay="0"/>
                                  </p:stCondLst>
                                  <p:iterate type="lt">
                                    <p:tmPct val="10000"/>
                                  </p:iterate>
                                  <p:childTnLst>
                                    <p:set>
                                      <p:cBhvr>
                                        <p:cTn id="39" dur="1" fill="hold">
                                          <p:stCondLst>
                                            <p:cond delay="0"/>
                                          </p:stCondLst>
                                        </p:cTn>
                                        <p:tgtEl>
                                          <p:spTgt spid="11"/>
                                        </p:tgtEl>
                                        <p:attrNameLst>
                                          <p:attrName>style.visibility</p:attrName>
                                        </p:attrNameLst>
                                      </p:cBhvr>
                                      <p:to>
                                        <p:strVal val="visible"/>
                                      </p:to>
                                    </p:set>
                                    <p:animEffect transition="in" filter="dissolve">
                                      <p:cBhvr>
                                        <p:cTn id="40" dur="500">
                                          <p:stCondLst>
                                            <p:cond delay="0"/>
                                          </p:stCondLst>
                                        </p:cTn>
                                        <p:tgtEl>
                                          <p:spTgt spid="11"/>
                                        </p:tgtEl>
                                      </p:cBhvr>
                                    </p:animEffect>
                                    <p:anim to="" calcmode="lin" valueType="num">
                                      <p:cBhvr>
                                        <p:cTn id="41"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43" fill="hold">
                            <p:stCondLst>
                              <p:cond delay="750"/>
                            </p:stCondLst>
                            <p:childTnLst>
                              <p:par>
                                <p:cTn id="44" presetID="26" presetClass="emph" presetSubtype="0" fill="hold" grpId="1" nodeType="afterEffect">
                                  <p:stCondLst>
                                    <p:cond delay="0"/>
                                  </p:stCondLst>
                                  <p:iterate type="lt">
                                    <p:tmPct val="0"/>
                                  </p:iterate>
                                  <p:childTnLst>
                                    <p:animEffect transition="out" filter="fade">
                                      <p:cBhvr>
                                        <p:cTn id="45" dur="500" tmFilter="0, 0; .2, .5; .8, .5; 1, 0"/>
                                        <p:tgtEl>
                                          <p:spTgt spid="11"/>
                                        </p:tgtEl>
                                      </p:cBhvr>
                                    </p:animEffect>
                                    <p:animScale>
                                      <p:cBhvr>
                                        <p:cTn id="46" dur="250" autoRev="1" fill="hold"/>
                                        <p:tgtEl>
                                          <p:spTgt spid="11"/>
                                        </p:tgtEl>
                                      </p:cBhvr>
                                      <p:by x="105000" y="105000"/>
                                    </p:animScale>
                                  </p:childTnLst>
                                </p:cTn>
                              </p:par>
                            </p:childTnLst>
                          </p:cTn>
                        </p:par>
                        <p:par>
                          <p:cTn id="47" fill="hold">
                            <p:stCondLst>
                              <p:cond delay="1250"/>
                            </p:stCondLst>
                            <p:childTnLst>
                              <p:par>
                                <p:cTn id="48" presetID="0" presetClass="entr" presetSubtype="0" fill="hold" grpId="0" nodeType="afterEffect">
                                  <p:stCondLst>
                                    <p:cond delay="0"/>
                                  </p:stCondLst>
                                  <p:iterate type="lt">
                                    <p:tmPct val="10000"/>
                                  </p:iterate>
                                  <p:childTnLst>
                                    <p:set>
                                      <p:cBhvr>
                                        <p:cTn id="49" dur="1" fill="hold">
                                          <p:stCondLst>
                                            <p:cond delay="0"/>
                                          </p:stCondLst>
                                        </p:cTn>
                                        <p:tgtEl>
                                          <p:spTgt spid="13"/>
                                        </p:tgtEl>
                                        <p:attrNameLst>
                                          <p:attrName>style.visibility</p:attrName>
                                        </p:attrNameLst>
                                      </p:cBhvr>
                                      <p:to>
                                        <p:strVal val="visible"/>
                                      </p:to>
                                    </p:set>
                                    <p:animEffect transition="in" filter="dissolve">
                                      <p:cBhvr>
                                        <p:cTn id="50" dur="500">
                                          <p:stCondLst>
                                            <p:cond delay="0"/>
                                          </p:stCondLst>
                                        </p:cTn>
                                        <p:tgtEl>
                                          <p:spTgt spid="13"/>
                                        </p:tgtEl>
                                      </p:cBhvr>
                                    </p:animEffect>
                                    <p:anim to="" calcmode="lin" valueType="num">
                                      <p:cBhvr>
                                        <p:cTn id="51"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53" fill="hold">
                            <p:stCondLst>
                              <p:cond delay="2100"/>
                            </p:stCondLst>
                            <p:childTnLst>
                              <p:par>
                                <p:cTn id="54" presetID="26" presetClass="emph" presetSubtype="0" fill="hold" grpId="1" nodeType="afterEffect">
                                  <p:stCondLst>
                                    <p:cond delay="0"/>
                                  </p:stCondLst>
                                  <p:iterate type="lt">
                                    <p:tmPct val="0"/>
                                  </p:iterate>
                                  <p:childTnLst>
                                    <p:animEffect transition="out" filter="fade">
                                      <p:cBhvr>
                                        <p:cTn id="55" dur="500" tmFilter="0, 0; .2, .5; .8, .5; 1, 0"/>
                                        <p:tgtEl>
                                          <p:spTgt spid="13"/>
                                        </p:tgtEl>
                                      </p:cBhvr>
                                    </p:animEffect>
                                    <p:animScale>
                                      <p:cBhvr>
                                        <p:cTn id="56" dur="250" autoRev="1" fill="hold"/>
                                        <p:tgtEl>
                                          <p:spTgt spid="13"/>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100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500"/>
                                        <p:tgtEl>
                                          <p:spTgt spid="12"/>
                                        </p:tgtEl>
                                      </p:cBhvr>
                                    </p:animEffect>
                                  </p:childTnLst>
                                </p:cTn>
                              </p:par>
                              <p:par>
                                <p:cTn id="62" presetID="18" presetClass="emph" presetSubtype="0" fill="hold" grpId="1" nodeType="withEffect">
                                  <p:stCondLst>
                                    <p:cond delay="1000"/>
                                  </p:stCondLst>
                                  <p:childTnLst>
                                    <p:set>
                                      <p:cBhvr override="childStyle">
                                        <p:cTn id="63" dur="500" fill="hold"/>
                                        <p:tgtEl>
                                          <p:spTgt spid="12"/>
                                        </p:tgtEl>
                                        <p:attrNameLst>
                                          <p:attrName>style.textDecorationUnderline</p:attrName>
                                        </p:attrNameLst>
                                      </p:cBhvr>
                                      <p:to>
                                        <p:strVal val="true"/>
                                      </p:to>
                                    </p:set>
                                  </p:childTnLst>
                                </p:cTn>
                              </p:par>
                              <p:par>
                                <p:cTn id="64" presetID="22" presetClass="exit" presetSubtype="8" fill="hold" grpId="2" nodeType="withEffect">
                                  <p:stCondLst>
                                    <p:cond delay="650"/>
                                  </p:stCondLst>
                                  <p:childTnLst>
                                    <p:animEffect transition="out" filter="wipe(left)">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30" presetClass="exit" presetSubtype="0" fill="hold" grpId="2" nodeType="withEffect">
                                  <p:stCondLst>
                                    <p:cond delay="0"/>
                                  </p:stCondLst>
                                  <p:iterate type="lt">
                                    <p:tmPct val="0"/>
                                  </p:iterate>
                                  <p:childTnLst>
                                    <p:animEffect transition="out" filter="fade">
                                      <p:cBhvr>
                                        <p:cTn id="68" dur="800" accel="100000">
                                          <p:stCondLst>
                                            <p:cond delay="200"/>
                                          </p:stCondLst>
                                        </p:cTn>
                                        <p:tgtEl>
                                          <p:spTgt spid="11"/>
                                        </p:tgtEl>
                                      </p:cBhvr>
                                    </p:animEffect>
                                    <p:anim calcmode="lin" valueType="num">
                                      <p:cBhvr>
                                        <p:cTn id="69" dur="800" accel="100000">
                                          <p:stCondLst>
                                            <p:cond delay="200"/>
                                          </p:stCondLst>
                                        </p:cTn>
                                        <p:tgtEl>
                                          <p:spTgt spid="11"/>
                                        </p:tgtEl>
                                        <p:attrNameLst>
                                          <p:attrName>style.rotation</p:attrName>
                                        </p:attrNameLst>
                                      </p:cBhvr>
                                      <p:tavLst>
                                        <p:tav tm="0">
                                          <p:val>
                                            <p:fltVal val="0"/>
                                          </p:val>
                                        </p:tav>
                                        <p:tav tm="100000">
                                          <p:val>
                                            <p:fltVal val="-90"/>
                                          </p:val>
                                        </p:tav>
                                      </p:tavLst>
                                    </p:anim>
                                    <p:anim calcmode="lin" valueType="num">
                                      <p:cBhvr>
                                        <p:cTn id="70" dur="200" decel="100000"/>
                                        <p:tgtEl>
                                          <p:spTgt spid="11"/>
                                        </p:tgtEl>
                                        <p:attrNameLst>
                                          <p:attrName>ppt_x</p:attrName>
                                        </p:attrNameLst>
                                      </p:cBhvr>
                                      <p:tavLst>
                                        <p:tav tm="0">
                                          <p:val>
                                            <p:strVal val="ppt_x"/>
                                          </p:val>
                                        </p:tav>
                                        <p:tav tm="100000">
                                          <p:val>
                                            <p:strVal val="ppt_x-0.05"/>
                                          </p:val>
                                        </p:tav>
                                      </p:tavLst>
                                    </p:anim>
                                    <p:anim calcmode="lin" valueType="num">
                                      <p:cBhvr>
                                        <p:cTn id="71" dur="200" decel="100000"/>
                                        <p:tgtEl>
                                          <p:spTgt spid="11"/>
                                        </p:tgtEl>
                                        <p:attrNameLst>
                                          <p:attrName>ppt_y</p:attrName>
                                        </p:attrNameLst>
                                      </p:cBhvr>
                                      <p:tavLst>
                                        <p:tav tm="0">
                                          <p:val>
                                            <p:strVal val="ppt_y"/>
                                          </p:val>
                                        </p:tav>
                                        <p:tav tm="100000">
                                          <p:val>
                                            <p:strVal val="ppt_y+0.1"/>
                                          </p:val>
                                        </p:tav>
                                      </p:tavLst>
                                    </p:anim>
                                    <p:anim calcmode="lin" valueType="num">
                                      <p:cBhvr>
                                        <p:cTn id="72" dur="800" accel="100000">
                                          <p:stCondLst>
                                            <p:cond delay="200"/>
                                          </p:stCondLst>
                                        </p:cTn>
                                        <p:tgtEl>
                                          <p:spTgt spid="11"/>
                                        </p:tgtEl>
                                        <p:attrNameLst>
                                          <p:attrName>ppt_x</p:attrName>
                                        </p:attrNameLst>
                                      </p:cBhvr>
                                      <p:tavLst>
                                        <p:tav tm="0">
                                          <p:val>
                                            <p:strVal val="ppt_x"/>
                                          </p:val>
                                        </p:tav>
                                        <p:tav tm="100000">
                                          <p:val>
                                            <p:strVal val="ppt_x+0.4+0.05"/>
                                          </p:val>
                                        </p:tav>
                                      </p:tavLst>
                                    </p:anim>
                                    <p:anim calcmode="lin" valueType="num">
                                      <p:cBhvr>
                                        <p:cTn id="73" dur="800" accel="100000">
                                          <p:stCondLst>
                                            <p:cond delay="200"/>
                                          </p:stCondLst>
                                        </p:cTn>
                                        <p:tgtEl>
                                          <p:spTgt spid="11"/>
                                        </p:tgtEl>
                                        <p:attrNameLst>
                                          <p:attrName>ppt_y</p:attrName>
                                        </p:attrNameLst>
                                      </p:cBhvr>
                                      <p:tavLst>
                                        <p:tav tm="0">
                                          <p:val>
                                            <p:strVal val="ppt_y"/>
                                          </p:val>
                                        </p:tav>
                                        <p:tav tm="100000">
                                          <p:val>
                                            <p:strVal val="ppt_y-0.4-0.1"/>
                                          </p:val>
                                        </p:tav>
                                      </p:tavLst>
                                    </p:anim>
                                    <p:set>
                                      <p:cBhvr>
                                        <p:cTn id="74" dur="1" fill="hold">
                                          <p:stCondLst>
                                            <p:cond delay="999"/>
                                          </p:stCondLst>
                                        </p:cTn>
                                        <p:tgtEl>
                                          <p:spTgt spid="11"/>
                                        </p:tgtEl>
                                        <p:attrNameLst>
                                          <p:attrName>style.visibility</p:attrName>
                                        </p:attrNameLst>
                                      </p:cBhvr>
                                      <p:to>
                                        <p:strVal val="hidden"/>
                                      </p:to>
                                    </p:set>
                                  </p:childTnLst>
                                </p:cTn>
                              </p:par>
                              <p:par>
                                <p:cTn id="75" presetID="30" presetClass="exit" presetSubtype="0" fill="hold" grpId="2" nodeType="withEffect">
                                  <p:stCondLst>
                                    <p:cond delay="0"/>
                                  </p:stCondLst>
                                  <p:iterate type="lt">
                                    <p:tmPct val="0"/>
                                  </p:iterate>
                                  <p:childTnLst>
                                    <p:animEffect transition="out" filter="fade">
                                      <p:cBhvr>
                                        <p:cTn id="76" dur="800" accel="100000">
                                          <p:stCondLst>
                                            <p:cond delay="200"/>
                                          </p:stCondLst>
                                        </p:cTn>
                                        <p:tgtEl>
                                          <p:spTgt spid="13"/>
                                        </p:tgtEl>
                                      </p:cBhvr>
                                    </p:animEffect>
                                    <p:anim calcmode="lin" valueType="num">
                                      <p:cBhvr>
                                        <p:cTn id="77"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78" dur="200" decel="100000"/>
                                        <p:tgtEl>
                                          <p:spTgt spid="13"/>
                                        </p:tgtEl>
                                        <p:attrNameLst>
                                          <p:attrName>ppt_x</p:attrName>
                                        </p:attrNameLst>
                                      </p:cBhvr>
                                      <p:tavLst>
                                        <p:tav tm="0">
                                          <p:val>
                                            <p:strVal val="ppt_x"/>
                                          </p:val>
                                        </p:tav>
                                        <p:tav tm="100000">
                                          <p:val>
                                            <p:strVal val="ppt_x-0.05"/>
                                          </p:val>
                                        </p:tav>
                                      </p:tavLst>
                                    </p:anim>
                                    <p:anim calcmode="lin" valueType="num">
                                      <p:cBhvr>
                                        <p:cTn id="79" dur="200" decel="100000"/>
                                        <p:tgtEl>
                                          <p:spTgt spid="13"/>
                                        </p:tgtEl>
                                        <p:attrNameLst>
                                          <p:attrName>ppt_y</p:attrName>
                                        </p:attrNameLst>
                                      </p:cBhvr>
                                      <p:tavLst>
                                        <p:tav tm="0">
                                          <p:val>
                                            <p:strVal val="ppt_y"/>
                                          </p:val>
                                        </p:tav>
                                        <p:tav tm="100000">
                                          <p:val>
                                            <p:strVal val="ppt_y+0.1"/>
                                          </p:val>
                                        </p:tav>
                                      </p:tavLst>
                                    </p:anim>
                                    <p:anim calcmode="lin" valueType="num">
                                      <p:cBhvr>
                                        <p:cTn id="80"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81" dur="800" accel="100000">
                                          <p:stCondLst>
                                            <p:cond delay="200"/>
                                          </p:stCondLst>
                                        </p:cTn>
                                        <p:tgtEl>
                                          <p:spTgt spid="13"/>
                                        </p:tgtEl>
                                        <p:attrNameLst>
                                          <p:attrName>ppt_y</p:attrName>
                                        </p:attrNameLst>
                                      </p:cBhvr>
                                      <p:tavLst>
                                        <p:tav tm="0">
                                          <p:val>
                                            <p:strVal val="ppt_y"/>
                                          </p:val>
                                        </p:tav>
                                        <p:tav tm="100000">
                                          <p:val>
                                            <p:strVal val="ppt_y-0.4-0.1"/>
                                          </p:val>
                                        </p:tav>
                                      </p:tavLst>
                                    </p:anim>
                                    <p:set>
                                      <p:cBhvr>
                                        <p:cTn id="82" dur="1" fill="hold">
                                          <p:stCondLst>
                                            <p:cond delay="999"/>
                                          </p:stCondLst>
                                        </p:cTn>
                                        <p:tgtEl>
                                          <p:spTgt spid="1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3" nodeType="clickEffect">
                                  <p:stCondLst>
                                    <p:cond delay="0"/>
                                  </p:stCondLst>
                                  <p:childTnLst>
                                    <p:animMotion origin="layout" path="M 0.34601 -0.18495 L -0.01684 0.15625 " pathEditMode="relative" rAng="0" ptsTypes="AA">
                                      <p:cBhvr>
                                        <p:cTn id="86" dur="2000" fill="hold"/>
                                        <p:tgtEl>
                                          <p:spTgt spid="4"/>
                                        </p:tgtEl>
                                        <p:attrNameLst>
                                          <p:attrName>ppt_x</p:attrName>
                                          <p:attrName>ppt_y</p:attrName>
                                        </p:attrNameLst>
                                      </p:cBhvr>
                                      <p:rCtr x="-18142" y="17060"/>
                                    </p:animMotion>
                                  </p:childTnLst>
                                </p:cTn>
                              </p:par>
                              <p:par>
                                <p:cTn id="87" presetID="42" presetClass="path" presetSubtype="0" accel="50000" decel="50000" fill="hold" grpId="3" nodeType="withEffect">
                                  <p:stCondLst>
                                    <p:cond delay="0"/>
                                  </p:stCondLst>
                                  <p:childTnLst>
                                    <p:animMotion origin="layout" path="M 0.25 -0.08726 L -0.01823 0.15625 " pathEditMode="relative" rAng="0" ptsTypes="AA">
                                      <p:cBhvr>
                                        <p:cTn id="88" dur="2000" fill="hold"/>
                                        <p:tgtEl>
                                          <p:spTgt spid="5"/>
                                        </p:tgtEl>
                                        <p:attrNameLst>
                                          <p:attrName>ppt_x</p:attrName>
                                          <p:attrName>ppt_y</p:attrName>
                                        </p:attrNameLst>
                                      </p:cBhvr>
                                      <p:rCtr x="-13420" y="12176"/>
                                    </p:animMotion>
                                  </p:childTnLst>
                                </p:cTn>
                              </p:par>
                              <p:par>
                                <p:cTn id="89" presetID="42" presetClass="path" presetSubtype="0" accel="50000" decel="50000" fill="hold" grpId="3" nodeType="withEffect">
                                  <p:stCondLst>
                                    <p:cond delay="0"/>
                                  </p:stCondLst>
                                  <p:childTnLst>
                                    <p:animMotion origin="layout" path="M 0.36042 0.10787 L -0.01684 0.15625 " pathEditMode="relative" rAng="0" ptsTypes="AA">
                                      <p:cBhvr>
                                        <p:cTn id="90" dur="2000" fill="hold"/>
                                        <p:tgtEl>
                                          <p:spTgt spid="6"/>
                                        </p:tgtEl>
                                        <p:attrNameLst>
                                          <p:attrName>ppt_x</p:attrName>
                                          <p:attrName>ppt_y</p:attrName>
                                        </p:attrNameLst>
                                      </p:cBhvr>
                                      <p:rCtr x="-18872" y="2407"/>
                                    </p:animMotion>
                                  </p:childTnLst>
                                </p:cTn>
                              </p:par>
                              <p:par>
                                <p:cTn id="91" presetID="10" presetClass="exit" presetSubtype="0" fill="hold" grpId="1" nodeType="withEffect">
                                  <p:stCondLst>
                                    <p:cond delay="0"/>
                                  </p:stCondLst>
                                  <p:childTnLst>
                                    <p:animEffect transition="out" filter="fade">
                                      <p:cBhvr>
                                        <p:cTn id="92" dur="1250"/>
                                        <p:tgtEl>
                                          <p:spTgt spid="3074"/>
                                        </p:tgtEl>
                                      </p:cBhvr>
                                    </p:animEffect>
                                    <p:set>
                                      <p:cBhvr>
                                        <p:cTn id="93" dur="1" fill="hold">
                                          <p:stCondLst>
                                            <p:cond delay="1249"/>
                                          </p:stCondLst>
                                        </p:cTn>
                                        <p:tgtEl>
                                          <p:spTgt spid="3074"/>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250"/>
                                        <p:tgtEl>
                                          <p:spTgt spid="12"/>
                                        </p:tgtEl>
                                      </p:cBhvr>
                                    </p:animEffect>
                                    <p:set>
                                      <p:cBhvr>
                                        <p:cTn id="96" dur="1" fill="hold">
                                          <p:stCondLst>
                                            <p:cond delay="249"/>
                                          </p:stCondLst>
                                        </p:cTn>
                                        <p:tgtEl>
                                          <p:spTgt spid="12"/>
                                        </p:tgtEl>
                                        <p:attrNameLst>
                                          <p:attrName>style.visibility</p:attrName>
                                        </p:attrNameLst>
                                      </p:cBhvr>
                                      <p:to>
                                        <p:strVal val="hidden"/>
                                      </p:to>
                                    </p:set>
                                  </p:childTnLst>
                                </p:cTn>
                              </p:par>
                              <p:par>
                                <p:cTn id="97" presetID="10"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250"/>
                                        <p:tgtEl>
                                          <p:spTgt spid="1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250"/>
                                        <p:tgtEl>
                                          <p:spTgt spid="15"/>
                                        </p:tgtEl>
                                      </p:cBhvr>
                                    </p:animEffect>
                                  </p:childTnLst>
                                </p:cTn>
                              </p:par>
                              <p:par>
                                <p:cTn id="103" presetID="10" presetClass="exit" presetSubtype="0" fill="hold" grpId="1" nodeType="withEffect">
                                  <p:stCondLst>
                                    <p:cond delay="1750"/>
                                  </p:stCondLst>
                                  <p:childTnLst>
                                    <p:animEffect transition="out" filter="fade">
                                      <p:cBhvr>
                                        <p:cTn id="104" dur="1000"/>
                                        <p:tgtEl>
                                          <p:spTgt spid="14"/>
                                        </p:tgtEl>
                                      </p:cBhvr>
                                    </p:animEffect>
                                    <p:set>
                                      <p:cBhvr>
                                        <p:cTn id="105" dur="1" fill="hold">
                                          <p:stCondLst>
                                            <p:cond delay="999"/>
                                          </p:stCondLst>
                                        </p:cTn>
                                        <p:tgtEl>
                                          <p:spTgt spid="14"/>
                                        </p:tgtEl>
                                        <p:attrNameLst>
                                          <p:attrName>style.visibility</p:attrName>
                                        </p:attrNameLst>
                                      </p:cBhvr>
                                      <p:to>
                                        <p:strVal val="hidden"/>
                                      </p:to>
                                    </p:set>
                                  </p:childTnLst>
                                </p:cTn>
                              </p:par>
                              <p:par>
                                <p:cTn id="106" presetID="10" presetClass="exit" presetSubtype="0" fill="hold" grpId="1" nodeType="withEffect">
                                  <p:stCondLst>
                                    <p:cond delay="1750"/>
                                  </p:stCondLst>
                                  <p:childTnLst>
                                    <p:animEffect transition="out" filter="fade">
                                      <p:cBhvr>
                                        <p:cTn id="107" dur="1000"/>
                                        <p:tgtEl>
                                          <p:spTgt spid="15"/>
                                        </p:tgtEl>
                                      </p:cBhvr>
                                    </p:animEffect>
                                    <p:set>
                                      <p:cBhvr>
                                        <p:cTn id="108"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2" grpId="0"/>
      <p:bldP spid="12" grpId="1"/>
      <p:bldP spid="12" grpId="2"/>
      <p:bldP spid="3074" grpId="0"/>
      <p:bldP spid="3074" grpId="1"/>
      <p:bldP spid="4" grpId="0"/>
      <p:bldP spid="4" grpId="1"/>
      <p:bldP spid="4" grpId="2"/>
      <p:bldP spid="4" grpId="3"/>
      <p:bldP spid="5" grpId="0"/>
      <p:bldP spid="5" grpId="1"/>
      <p:bldP spid="5" grpId="2"/>
      <p:bldP spid="5" grpId="3"/>
      <p:bldP spid="6" grpId="0"/>
      <p:bldP spid="6" grpId="1"/>
      <p:bldP spid="6" grpId="2"/>
      <p:bldP spid="6" grpId="3"/>
      <p:bldP spid="11" grpId="0"/>
      <p:bldP spid="11" grpId="1"/>
      <p:bldP spid="11" grpId="2"/>
      <p:bldP spid="13" grpId="0"/>
      <p:bldP spid="13" grpId="1"/>
      <p:bldP spid="13" grpId="2"/>
      <p:bldP spid="14" grpId="0"/>
      <p:bldP spid="14" grpId="1"/>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510AFE-7869-4850-A0FE-429AD1B74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B57ECC86-822E-4B56-94F7-F005EB0C8ABC}"/>
              </a:ext>
            </a:extLst>
          </p:cNvPr>
          <p:cNvSpPr txBox="1">
            <a:spLocks/>
          </p:cNvSpPr>
          <p:nvPr/>
        </p:nvSpPr>
        <p:spPr>
          <a:xfrm>
            <a:off x="1026738" y="2977403"/>
            <a:ext cx="41148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Praise the LORD</a:t>
            </a:r>
          </a:p>
        </p:txBody>
      </p:sp>
      <p:sp>
        <p:nvSpPr>
          <p:cNvPr id="3074" name="Rectangle 2"/>
          <p:cNvSpPr>
            <a:spLocks noGrp="1" noChangeArrowheads="1"/>
          </p:cNvSpPr>
          <p:nvPr>
            <p:ph type="title"/>
          </p:nvPr>
        </p:nvSpPr>
        <p:spPr>
          <a:xfrm>
            <a:off x="457200" y="975519"/>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with joy you will draw water From the wells of salvation. And in that day you will say: "Praise the LORD, call upon His name; Declare His deeds among the peoples, Make mention that His name is exalted."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12:3-4 </a:t>
            </a:r>
          </a:p>
        </p:txBody>
      </p:sp>
      <p:sp>
        <p:nvSpPr>
          <p:cNvPr id="3" name="Rectangle 2">
            <a:extLst>
              <a:ext uri="{FF2B5EF4-FFF2-40B4-BE49-F238E27FC236}">
                <a16:creationId xmlns:a16="http://schemas.microsoft.com/office/drawing/2014/main" id="{85FB06BE-ACC7-412D-BEAA-31D33398EC0C}"/>
              </a:ext>
            </a:extLst>
          </p:cNvPr>
          <p:cNvSpPr txBox="1">
            <a:spLocks noChangeArrowheads="1"/>
          </p:cNvSpPr>
          <p:nvPr/>
        </p:nvSpPr>
        <p:spPr bwMode="auto">
          <a:xfrm>
            <a:off x="3503182" y="3047463"/>
            <a:ext cx="159545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5205612C-8FFD-458D-AFE0-527250E9240C}"/>
              </a:ext>
            </a:extLst>
          </p:cNvPr>
          <p:cNvSpPr txBox="1">
            <a:spLocks noChangeArrowheads="1"/>
          </p:cNvSpPr>
          <p:nvPr/>
        </p:nvSpPr>
        <p:spPr bwMode="auto">
          <a:xfrm>
            <a:off x="4176863" y="1033807"/>
            <a:ext cx="111786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joy</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10">
            <a:extLst>
              <a:ext uri="{FF2B5EF4-FFF2-40B4-BE49-F238E27FC236}">
                <a16:creationId xmlns:a16="http://schemas.microsoft.com/office/drawing/2014/main" id="{E752DBF0-5B4F-4D0E-ADDD-3CD24A201782}"/>
              </a:ext>
            </a:extLst>
          </p:cNvPr>
          <p:cNvSpPr>
            <a:spLocks noChangeArrowheads="1"/>
          </p:cNvSpPr>
          <p:nvPr/>
        </p:nvSpPr>
        <p:spPr bwMode="auto">
          <a:xfrm>
            <a:off x="6097821" y="1730436"/>
            <a:ext cx="2454169"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76200">
                    <a:schemeClr val="tx1"/>
                  </a:glow>
                </a:effectLst>
                <a:latin typeface="Calibri" panose="020F0502020204030204" pitchFamily="34" charset="0"/>
                <a:cs typeface="Calibri" panose="020F0502020204030204" pitchFamily="34" charset="0"/>
              </a:rPr>
              <a:t>salvation</a:t>
            </a:r>
            <a:endParaRPr lang="en-US" sz="4410" b="1" i="1" dirty="0">
              <a:solidFill>
                <a:srgbClr val="CC9900"/>
              </a:solidFill>
              <a:effectLst>
                <a:glow rad="76200">
                  <a:schemeClr val="tx1"/>
                </a:glow>
              </a:effectLst>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2CB06E52-6E3A-476D-860A-C2807ACFD91F}"/>
              </a:ext>
            </a:extLst>
          </p:cNvPr>
          <p:cNvSpPr>
            <a:spLocks noChangeArrowheads="1"/>
          </p:cNvSpPr>
          <p:nvPr/>
        </p:nvSpPr>
        <p:spPr bwMode="auto">
          <a:xfrm>
            <a:off x="6097821" y="1730436"/>
            <a:ext cx="2454169"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salvation</a:t>
            </a:r>
            <a:endParaRPr lang="en-US" sz="4410" b="1" i="1" dirty="0">
              <a:solidFill>
                <a:srgbClr val="CC9900"/>
              </a:solidFill>
              <a:latin typeface="Calibri" panose="020F0502020204030204" pitchFamily="34" charset="0"/>
              <a:cs typeface="Calibri" panose="020F0502020204030204" pitchFamily="34" charset="0"/>
            </a:endParaRPr>
          </a:p>
        </p:txBody>
      </p:sp>
      <p:sp>
        <p:nvSpPr>
          <p:cNvPr id="8" name="Rectangle 2" hidden="1">
            <a:extLst>
              <a:ext uri="{FF2B5EF4-FFF2-40B4-BE49-F238E27FC236}">
                <a16:creationId xmlns:a16="http://schemas.microsoft.com/office/drawing/2014/main" id="{C4773110-2071-4B58-B617-B5DF4B143A88}"/>
              </a:ext>
            </a:extLst>
          </p:cNvPr>
          <p:cNvSpPr txBox="1">
            <a:spLocks noChangeArrowheads="1"/>
          </p:cNvSpPr>
          <p:nvPr/>
        </p:nvSpPr>
        <p:spPr bwMode="auto">
          <a:xfrm>
            <a:off x="5269998" y="3356928"/>
            <a:ext cx="111786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joy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260848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500"/>
                                        <p:tgtEl>
                                          <p:spTgt spid="3074"/>
                                        </p:tgtEl>
                                      </p:cBhvr>
                                    </p:animEffect>
                                    <p:anim calcmode="lin" valueType="num">
                                      <p:cBhvr>
                                        <p:cTn id="8" dur="1500" fill="hold"/>
                                        <p:tgtEl>
                                          <p:spTgt spid="3074"/>
                                        </p:tgtEl>
                                        <p:attrNameLst>
                                          <p:attrName>style.rotation</p:attrName>
                                        </p:attrNameLst>
                                      </p:cBhvr>
                                      <p:tavLst>
                                        <p:tav tm="0">
                                          <p:val>
                                            <p:fltVal val="720"/>
                                          </p:val>
                                        </p:tav>
                                        <p:tav tm="100000">
                                          <p:val>
                                            <p:fltVal val="0"/>
                                          </p:val>
                                        </p:tav>
                                      </p:tavLst>
                                    </p:anim>
                                    <p:anim calcmode="lin" valueType="num">
                                      <p:cBhvr>
                                        <p:cTn id="9" dur="1500" fill="hold"/>
                                        <p:tgtEl>
                                          <p:spTgt spid="3074"/>
                                        </p:tgtEl>
                                        <p:attrNameLst>
                                          <p:attrName>ppt_h</p:attrName>
                                        </p:attrNameLst>
                                      </p:cBhvr>
                                      <p:tavLst>
                                        <p:tav tm="0">
                                          <p:val>
                                            <p:fltVal val="0"/>
                                          </p:val>
                                        </p:tav>
                                        <p:tav tm="100000">
                                          <p:val>
                                            <p:strVal val="#ppt_h"/>
                                          </p:val>
                                        </p:tav>
                                      </p:tavLst>
                                    </p:anim>
                                    <p:anim calcmode="lin" valueType="num">
                                      <p:cBhvr>
                                        <p:cTn id="10" dur="150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1500"/>
                            </p:stCondLst>
                            <p:childTnLst>
                              <p:par>
                                <p:cTn id="12" presetID="10" presetClass="exit" presetSubtype="0" fill="hold" grpId="0" nodeType="afterEffect">
                                  <p:stCondLst>
                                    <p:cond delay="0"/>
                                  </p:stCondLst>
                                  <p:childTnLst>
                                    <p:animEffect transition="out" filter="fade">
                                      <p:cBhvr>
                                        <p:cTn id="13" dur="250"/>
                                        <p:tgtEl>
                                          <p:spTgt spid="3"/>
                                        </p:tgtEl>
                                      </p:cBhvr>
                                    </p:animEffect>
                                    <p:set>
                                      <p:cBhvr>
                                        <p:cTn id="14" dur="1" fill="hold">
                                          <p:stCondLst>
                                            <p:cond delay="24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18" presetClass="emph" presetSubtype="0" fill="hold" grpId="1" nodeType="withEffect">
                                  <p:stCondLst>
                                    <p:cond delay="0"/>
                                  </p:stCondLst>
                                  <p:childTnLst>
                                    <p:set>
                                      <p:cBhvr override="childStyle">
                                        <p:cTn id="21" dur="500" fill="hold"/>
                                        <p:tgtEl>
                                          <p:spTgt spid="9"/>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iterate type="lt">
                                    <p:tmPct val="10000"/>
                                  </p:iterate>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stCondLst>
                                            <p:cond delay="0"/>
                                          </p:stCondLst>
                                        </p:cTn>
                                        <p:tgtEl>
                                          <p:spTgt spid="10"/>
                                        </p:tgtEl>
                                      </p:cBhvr>
                                    </p:animEffect>
                                    <p:anim to="" calcmode="lin" valueType="num">
                                      <p:cBhvr>
                                        <p:cTn id="27"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29" fill="hold">
                            <p:stCondLst>
                              <p:cond delay="90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10"/>
                                        </p:tgtEl>
                                      </p:cBhvr>
                                    </p:animEffect>
                                    <p:animScale>
                                      <p:cBhvr>
                                        <p:cTn id="32" dur="250" autoRev="1" fill="hold"/>
                                        <p:tgtEl>
                                          <p:spTgt spid="10"/>
                                        </p:tgtEl>
                                      </p:cBhvr>
                                      <p:by x="105000" y="105000"/>
                                    </p:animScale>
                                  </p:childTnLst>
                                </p:cTn>
                              </p:par>
                            </p:childTnLst>
                          </p:cTn>
                        </p:par>
                        <p:par>
                          <p:cTn id="33" fill="hold">
                            <p:stCondLst>
                              <p:cond delay="1400"/>
                            </p:stCondLst>
                            <p:childTnLst>
                              <p:par>
                                <p:cTn id="34" presetID="1" presetClass="exit" presetSubtype="0" fill="hold" grpId="2" nodeType="afterEffect">
                                  <p:stCondLst>
                                    <p:cond delay="0"/>
                                  </p:stCondLst>
                                  <p:iterate type="lt">
                                    <p:tmAbs val="0"/>
                                  </p:iterate>
                                  <p:childTnLst>
                                    <p:set>
                                      <p:cBhvr>
                                        <p:cTn id="35" dur="1" fill="hold">
                                          <p:stCondLst>
                                            <p:cond delay="0"/>
                                          </p:stCondLst>
                                        </p:cTn>
                                        <p:tgtEl>
                                          <p:spTgt spid="10"/>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50"/>
                                        <p:tgtEl>
                                          <p:spTgt spid="7"/>
                                        </p:tgtEl>
                                      </p:cBhvr>
                                    </p:animEffect>
                                  </p:childTnLst>
                                </p:cTn>
                              </p:par>
                              <p:par>
                                <p:cTn id="43" presetID="42" presetClass="path" presetSubtype="0" accel="50000" decel="50000" fill="hold" grpId="1" nodeType="withEffect">
                                  <p:stCondLst>
                                    <p:cond delay="0"/>
                                  </p:stCondLst>
                                  <p:childTnLst>
                                    <p:animMotion origin="layout" path="M -1.94444E-6 0 L 0.11962 0.33843 " pathEditMode="relative" rAng="0" ptsTypes="AA">
                                      <p:cBhvr>
                                        <p:cTn id="44" dur="2000" fill="hold"/>
                                        <p:tgtEl>
                                          <p:spTgt spid="7"/>
                                        </p:tgtEl>
                                        <p:attrNameLst>
                                          <p:attrName>ppt_x</p:attrName>
                                          <p:attrName>ppt_y</p:attrName>
                                        </p:attrNameLst>
                                      </p:cBhvr>
                                      <p:rCtr x="5972" y="16921"/>
                                    </p:animMotion>
                                  </p:childTnLst>
                                </p:cTn>
                              </p:par>
                              <p:par>
                                <p:cTn id="45" presetID="8" presetClass="emph" presetSubtype="0" fill="hold" grpId="3" nodeType="withEffect">
                                  <p:stCondLst>
                                    <p:cond delay="0"/>
                                  </p:stCondLst>
                                  <p:childTnLst>
                                    <p:animRot by="-2940000">
                                      <p:cBhvr>
                                        <p:cTn id="46" dur="2000" fill="hold"/>
                                        <p:tgtEl>
                                          <p:spTgt spid="11"/>
                                        </p:tgtEl>
                                        <p:attrNameLst>
                                          <p:attrName>r</p:attrName>
                                        </p:attrNameLst>
                                      </p:cBhvr>
                                    </p:animRot>
                                  </p:childTnLst>
                                </p:cTn>
                              </p:par>
                              <p:par>
                                <p:cTn id="47" presetID="42" presetClass="path" presetSubtype="0" accel="50000" decel="50000" fill="hold" grpId="4" nodeType="withEffect">
                                  <p:stCondLst>
                                    <p:cond delay="0"/>
                                  </p:stCondLst>
                                  <p:childTnLst>
                                    <p:animMotion origin="layout" path="M -1.66667E-6 1.85185E-6 L 0.01181 -0.03611 " pathEditMode="relative" rAng="0" ptsTypes="AA">
                                      <p:cBhvr>
                                        <p:cTn id="48" dur="2000" fill="hold"/>
                                        <p:tgtEl>
                                          <p:spTgt spid="11"/>
                                        </p:tgtEl>
                                        <p:attrNameLst>
                                          <p:attrName>ppt_x</p:attrName>
                                          <p:attrName>ppt_y</p:attrName>
                                        </p:attrNameLst>
                                      </p:cBhvr>
                                      <p:rCtr x="590" y="-1806"/>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0" presetClass="exit" presetSubtype="0" accel="100000" fill="hold" grpId="2" nodeType="clickEffect">
                                  <p:stCondLst>
                                    <p:cond delay="0"/>
                                  </p:stCondLst>
                                  <p:childTnLst>
                                    <p:anim calcmode="lin" valueType="num">
                                      <p:cBhvr>
                                        <p:cTn id="58" dur="1000"/>
                                        <p:tgtEl>
                                          <p:spTgt spid="11"/>
                                        </p:tgtEl>
                                        <p:attrNameLst>
                                          <p:attrName>ppt_w</p:attrName>
                                        </p:attrNameLst>
                                      </p:cBhvr>
                                      <p:tavLst>
                                        <p:tav tm="0">
                                          <p:val>
                                            <p:strVal val="ppt_w"/>
                                          </p:val>
                                        </p:tav>
                                        <p:tav tm="100000">
                                          <p:val>
                                            <p:strVal val="ppt_w+.3"/>
                                          </p:val>
                                        </p:tav>
                                      </p:tavLst>
                                    </p:anim>
                                    <p:anim calcmode="lin" valueType="num">
                                      <p:cBhvr>
                                        <p:cTn id="59" dur="1000"/>
                                        <p:tgtEl>
                                          <p:spTgt spid="11"/>
                                        </p:tgtEl>
                                        <p:attrNameLst>
                                          <p:attrName>ppt_h</p:attrName>
                                        </p:attrNameLst>
                                      </p:cBhvr>
                                      <p:tavLst>
                                        <p:tav tm="0">
                                          <p:val>
                                            <p:strVal val="ppt_h"/>
                                          </p:val>
                                        </p:tav>
                                        <p:tav tm="100000">
                                          <p:val>
                                            <p:strVal val="ppt_h"/>
                                          </p:val>
                                        </p:tav>
                                      </p:tavLst>
                                    </p:anim>
                                    <p:animEffect transition="out" filter="fade">
                                      <p:cBhvr>
                                        <p:cTn id="60" dur="1000"/>
                                        <p:tgtEl>
                                          <p:spTgt spid="11"/>
                                        </p:tgtEl>
                                      </p:cBhvr>
                                    </p:animEffect>
                                    <p:set>
                                      <p:cBhvr>
                                        <p:cTn id="61"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3074" grpId="0"/>
      <p:bldP spid="3074" grpId="1"/>
      <p:bldP spid="3" grpId="0"/>
      <p:bldP spid="7" grpId="0"/>
      <p:bldP spid="7" grpId="1"/>
      <p:bldP spid="11" grpId="0"/>
      <p:bldP spid="11" grpId="2"/>
      <p:bldP spid="11" grpId="3"/>
      <p:bldP spid="11" grpId="4"/>
      <p:bldP spid="10" grpId="0"/>
      <p:bldP spid="10" grpId="1"/>
      <p:bldP spid="10"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D3D2CD-A5EF-4DD2-9616-936AB77B0E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70647" y="3214454"/>
            <a:ext cx="82296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Restore to me the joy of Your salvation, And uphold me by Your generous Spirit.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51:12</a:t>
            </a:r>
          </a:p>
        </p:txBody>
      </p:sp>
      <p:sp>
        <p:nvSpPr>
          <p:cNvPr id="4" name="Rectangle 2">
            <a:extLst>
              <a:ext uri="{FF2B5EF4-FFF2-40B4-BE49-F238E27FC236}">
                <a16:creationId xmlns:a16="http://schemas.microsoft.com/office/drawing/2014/main" id="{2F661E48-0F68-4012-A592-4349EF64BAF5}"/>
              </a:ext>
            </a:extLst>
          </p:cNvPr>
          <p:cNvSpPr txBox="1">
            <a:spLocks noChangeArrowheads="1"/>
          </p:cNvSpPr>
          <p:nvPr/>
        </p:nvSpPr>
        <p:spPr bwMode="auto">
          <a:xfrm>
            <a:off x="5269998" y="3356928"/>
            <a:ext cx="111786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joy</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89B4035C-92A6-4F1E-A508-2FCC7A8FD516}"/>
              </a:ext>
            </a:extLst>
          </p:cNvPr>
          <p:cNvSpPr txBox="1">
            <a:spLocks noChangeArrowheads="1"/>
          </p:cNvSpPr>
          <p:nvPr/>
        </p:nvSpPr>
        <p:spPr bwMode="auto">
          <a:xfrm>
            <a:off x="2083045" y="2066010"/>
            <a:ext cx="111786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joy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546F46B2-7D52-4E96-B097-FD6BA5E9DAA1}"/>
              </a:ext>
            </a:extLst>
          </p:cNvPr>
          <p:cNvSpPr txBox="1">
            <a:spLocks noChangeArrowheads="1"/>
          </p:cNvSpPr>
          <p:nvPr/>
        </p:nvSpPr>
        <p:spPr bwMode="auto">
          <a:xfrm>
            <a:off x="458445" y="4026059"/>
            <a:ext cx="25100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salvation</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37212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42" presetClass="path" presetSubtype="0" accel="50000" decel="50000" fill="hold" grpId="1" nodeType="withEffect">
                                  <p:stCondLst>
                                    <p:cond delay="0"/>
                                  </p:stCondLst>
                                  <p:childTnLst>
                                    <p:animMotion origin="layout" path="M 0 1.11111E-6 L -0.34826 -0.1882 " pathEditMode="relative" rAng="0" ptsTypes="AA">
                                      <p:cBhvr>
                                        <p:cTn id="24" dur="2000" fill="hold"/>
                                        <p:tgtEl>
                                          <p:spTgt spid="4"/>
                                        </p:tgtEl>
                                        <p:attrNameLst>
                                          <p:attrName>ppt_x</p:attrName>
                                          <p:attrName>ppt_y</p:attrName>
                                        </p:attrNameLst>
                                      </p:cBhvr>
                                      <p:rCtr x="-17413" y="-9421"/>
                                    </p:animMotion>
                                  </p:childTnLst>
                                </p:cTn>
                              </p:par>
                              <p:par>
                                <p:cTn id="25" presetID="42" presetClass="path" presetSubtype="0" accel="50000" decel="50000" fill="hold" grpId="1" nodeType="withEffect">
                                  <p:stCondLst>
                                    <p:cond delay="0"/>
                                  </p:stCondLst>
                                  <p:childTnLst>
                                    <p:animMotion origin="layout" path="M 3.61111E-6 -2.59259E-6 L 0.0434 -0.60509 " pathEditMode="relative" rAng="0" ptsTypes="AA">
                                      <p:cBhvr>
                                        <p:cTn id="26" dur="1750" fill="hold"/>
                                        <p:tgtEl>
                                          <p:spTgt spid="7"/>
                                        </p:tgtEl>
                                        <p:attrNameLst>
                                          <p:attrName>ppt_x</p:attrName>
                                          <p:attrName>ppt_y</p:attrName>
                                        </p:attrNameLst>
                                      </p:cBhvr>
                                      <p:rCtr x="2170" y="-30255"/>
                                    </p:animMotion>
                                  </p:childTnLst>
                                </p:cTn>
                              </p:par>
                              <p:par>
                                <p:cTn id="27" presetID="23" presetClass="exit" presetSubtype="32" fill="hold" grpId="2" nodeType="withEffect">
                                  <p:stCondLst>
                                    <p:cond delay="0"/>
                                  </p:stCondLst>
                                  <p:childTnLst>
                                    <p:anim calcmode="lin" valueType="num">
                                      <p:cBhvr>
                                        <p:cTn id="28" dur="1750"/>
                                        <p:tgtEl>
                                          <p:spTgt spid="7"/>
                                        </p:tgtEl>
                                        <p:attrNameLst>
                                          <p:attrName>ppt_w</p:attrName>
                                        </p:attrNameLst>
                                      </p:cBhvr>
                                      <p:tavLst>
                                        <p:tav tm="0">
                                          <p:val>
                                            <p:strVal val="ppt_w"/>
                                          </p:val>
                                        </p:tav>
                                        <p:tav tm="100000">
                                          <p:val>
                                            <p:fltVal val="0"/>
                                          </p:val>
                                        </p:tav>
                                      </p:tavLst>
                                    </p:anim>
                                    <p:anim calcmode="lin" valueType="num">
                                      <p:cBhvr>
                                        <p:cTn id="29" dur="1750"/>
                                        <p:tgtEl>
                                          <p:spTgt spid="7"/>
                                        </p:tgtEl>
                                        <p:attrNameLst>
                                          <p:attrName>ppt_h</p:attrName>
                                        </p:attrNameLst>
                                      </p:cBhvr>
                                      <p:tavLst>
                                        <p:tav tm="0">
                                          <p:val>
                                            <p:strVal val="ppt_h"/>
                                          </p:val>
                                        </p:tav>
                                        <p:tav tm="100000">
                                          <p:val>
                                            <p:fltVal val="0"/>
                                          </p:val>
                                        </p:tav>
                                      </p:tavLst>
                                    </p:anim>
                                    <p:set>
                                      <p:cBhvr>
                                        <p:cTn id="30" dur="1" fill="hold">
                                          <p:stCondLst>
                                            <p:cond delay="1749"/>
                                          </p:stCondLst>
                                        </p:cTn>
                                        <p:tgtEl>
                                          <p:spTgt spid="7"/>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250"/>
                                        <p:tgtEl>
                                          <p:spTgt spid="3074"/>
                                        </p:tgtEl>
                                      </p:cBhvr>
                                    </p:animEffect>
                                    <p:set>
                                      <p:cBhvr>
                                        <p:cTn id="33"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7" grpId="0"/>
      <p:bldP spid="7" grpId="1"/>
      <p:bldP spid="7"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AD4749-3F19-4926-9BF5-AD965FF31F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8D73BBD2-5971-4217-A100-5D2E975280EA}"/>
              </a:ext>
            </a:extLst>
          </p:cNvPr>
          <p:cNvSpPr txBox="1">
            <a:spLocks/>
          </p:cNvSpPr>
          <p:nvPr/>
        </p:nvSpPr>
        <p:spPr>
          <a:xfrm>
            <a:off x="2010697" y="2208139"/>
            <a:ext cx="1132477" cy="7343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320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p>
        </p:txBody>
      </p:sp>
      <p:sp>
        <p:nvSpPr>
          <p:cNvPr id="3" name="Rectangle 2">
            <a:extLst>
              <a:ext uri="{FF2B5EF4-FFF2-40B4-BE49-F238E27FC236}">
                <a16:creationId xmlns:a16="http://schemas.microsoft.com/office/drawing/2014/main" id="{79019E8C-7FA0-4931-9979-C4D756DE3D92}"/>
              </a:ext>
            </a:extLst>
          </p:cNvPr>
          <p:cNvSpPr txBox="1">
            <a:spLocks noChangeArrowheads="1"/>
          </p:cNvSpPr>
          <p:nvPr/>
        </p:nvSpPr>
        <p:spPr bwMode="auto">
          <a:xfrm>
            <a:off x="2083045" y="2066010"/>
            <a:ext cx="111786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joy</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280319"/>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fruit of the Spirit is          love, joy, peace, longsuffering, kindness, goodness, faithfulness, gentleness, self-control.          Against such there is no law.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5:22-23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5DB2CB8E-BE9B-4D73-A714-6BF08D65274B}"/>
              </a:ext>
            </a:extLst>
          </p:cNvPr>
          <p:cNvSpPr txBox="1">
            <a:spLocks noChangeArrowheads="1"/>
          </p:cNvSpPr>
          <p:nvPr/>
        </p:nvSpPr>
        <p:spPr bwMode="auto">
          <a:xfrm>
            <a:off x="451603" y="281755"/>
            <a:ext cx="8229600" cy="625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fruit of the Spirit is:</a:t>
            </a:r>
          </a:p>
          <a:p>
            <a:pPr algn="l" eaLnBrk="1" hangingPunct="1">
              <a:lnSpc>
                <a:spcPts val="4800"/>
              </a:lnSpc>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love</a:t>
            </a:r>
          </a:p>
          <a:p>
            <a:pPr algn="l" eaLnBrk="1" hangingPunct="1">
              <a:lnSpc>
                <a:spcPts val="4800"/>
              </a:lnSpc>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joy</a:t>
            </a:r>
          </a:p>
          <a:p>
            <a:pPr algn="l" eaLnBrk="1" hangingPunct="1">
              <a:lnSpc>
                <a:spcPts val="4800"/>
              </a:lnSpc>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peace</a:t>
            </a:r>
          </a:p>
          <a:p>
            <a:pPr algn="l" eaLnBrk="1" hangingPunct="1">
              <a:lnSpc>
                <a:spcPts val="4800"/>
              </a:lnSpc>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longsuffering</a:t>
            </a:r>
          </a:p>
          <a:p>
            <a:pPr algn="l" eaLnBrk="1" hangingPunct="1">
              <a:lnSpc>
                <a:spcPts val="4800"/>
              </a:lnSpc>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kindness</a:t>
            </a:r>
          </a:p>
          <a:p>
            <a:pPr algn="l" eaLnBrk="1" hangingPunct="1">
              <a:lnSpc>
                <a:spcPts val="4800"/>
              </a:lnSpc>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goodness</a:t>
            </a:r>
          </a:p>
          <a:p>
            <a:pPr algn="l" eaLnBrk="1" hangingPunct="1">
              <a:lnSpc>
                <a:spcPts val="4800"/>
              </a:lnSpc>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faithfulness</a:t>
            </a:r>
          </a:p>
          <a:p>
            <a:pPr algn="l" eaLnBrk="1" hangingPunct="1">
              <a:lnSpc>
                <a:spcPts val="4800"/>
              </a:lnSpc>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gentleness</a:t>
            </a:r>
          </a:p>
          <a:p>
            <a:pPr algn="l" eaLnBrk="1" hangingPunct="1">
              <a:lnSpc>
                <a:spcPts val="4800"/>
              </a:lnSpc>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self-control</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A704B7C0-CA2F-4129-AE14-1CE3B5926290}"/>
              </a:ext>
            </a:extLst>
          </p:cNvPr>
          <p:cNvSpPr txBox="1">
            <a:spLocks noChangeArrowheads="1"/>
          </p:cNvSpPr>
          <p:nvPr/>
        </p:nvSpPr>
        <p:spPr bwMode="auto">
          <a:xfrm>
            <a:off x="3081782" y="1400550"/>
            <a:ext cx="481997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fruit of the Spirit is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3B702BAE-A401-4594-B621-D89B12EAAB53}"/>
              </a:ext>
            </a:extLst>
          </p:cNvPr>
          <p:cNvSpPr txBox="1">
            <a:spLocks noChangeArrowheads="1"/>
          </p:cNvSpPr>
          <p:nvPr/>
        </p:nvSpPr>
        <p:spPr bwMode="auto">
          <a:xfrm>
            <a:off x="851235" y="2070114"/>
            <a:ext cx="133285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love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2A03F8CF-89D4-4938-B8F5-715ACC586E5D}"/>
              </a:ext>
            </a:extLst>
          </p:cNvPr>
          <p:cNvSpPr txBox="1">
            <a:spLocks noChangeArrowheads="1"/>
          </p:cNvSpPr>
          <p:nvPr/>
        </p:nvSpPr>
        <p:spPr bwMode="auto">
          <a:xfrm>
            <a:off x="1957548" y="2067732"/>
            <a:ext cx="136385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joy</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5DBCE8F-8A58-4A26-868D-917DC6A7C201}"/>
              </a:ext>
            </a:extLst>
          </p:cNvPr>
          <p:cNvSpPr txBox="1">
            <a:spLocks noChangeArrowheads="1"/>
          </p:cNvSpPr>
          <p:nvPr/>
        </p:nvSpPr>
        <p:spPr bwMode="auto">
          <a:xfrm>
            <a:off x="3147900" y="2071284"/>
            <a:ext cx="16112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peace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9319829-C2C9-4DD6-8E64-DFE3D1D4C4C3}"/>
              </a:ext>
            </a:extLst>
          </p:cNvPr>
          <p:cNvSpPr txBox="1">
            <a:spLocks noChangeArrowheads="1"/>
          </p:cNvSpPr>
          <p:nvPr/>
        </p:nvSpPr>
        <p:spPr bwMode="auto">
          <a:xfrm>
            <a:off x="4726387" y="2071284"/>
            <a:ext cx="342455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longsuffering</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EF5ED1D6-9D95-4BEA-9AD8-27A9E48D2C09}"/>
              </a:ext>
            </a:extLst>
          </p:cNvPr>
          <p:cNvSpPr txBox="1">
            <a:spLocks noChangeArrowheads="1"/>
          </p:cNvSpPr>
          <p:nvPr/>
        </p:nvSpPr>
        <p:spPr bwMode="auto">
          <a:xfrm>
            <a:off x="537041" y="2741302"/>
            <a:ext cx="246365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kindness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A441135A-DA70-4498-975E-05122CBDA2B7}"/>
              </a:ext>
            </a:extLst>
          </p:cNvPr>
          <p:cNvSpPr txBox="1">
            <a:spLocks noChangeArrowheads="1"/>
          </p:cNvSpPr>
          <p:nvPr/>
        </p:nvSpPr>
        <p:spPr bwMode="auto">
          <a:xfrm>
            <a:off x="2729486" y="2741303"/>
            <a:ext cx="285111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goodness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FA0C230A-A1AC-43D8-8018-47F83E988786}"/>
              </a:ext>
            </a:extLst>
          </p:cNvPr>
          <p:cNvSpPr txBox="1">
            <a:spLocks noChangeArrowheads="1"/>
          </p:cNvSpPr>
          <p:nvPr/>
        </p:nvSpPr>
        <p:spPr bwMode="auto">
          <a:xfrm>
            <a:off x="5346915" y="2740133"/>
            <a:ext cx="306866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faithfulness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CE86AB7E-4D5B-41EE-B833-1DA787CDCF3B}"/>
              </a:ext>
            </a:extLst>
          </p:cNvPr>
          <p:cNvSpPr txBox="1">
            <a:spLocks noChangeArrowheads="1"/>
          </p:cNvSpPr>
          <p:nvPr/>
        </p:nvSpPr>
        <p:spPr bwMode="auto">
          <a:xfrm>
            <a:off x="1502124" y="3412533"/>
            <a:ext cx="306866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gentleness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3FFC81CC-6CB9-4F26-9F27-BDDAE095C5F0}"/>
              </a:ext>
            </a:extLst>
          </p:cNvPr>
          <p:cNvSpPr txBox="1">
            <a:spLocks noChangeArrowheads="1"/>
          </p:cNvSpPr>
          <p:nvPr/>
        </p:nvSpPr>
        <p:spPr bwMode="auto">
          <a:xfrm>
            <a:off x="4377666" y="3411323"/>
            <a:ext cx="299117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self-control</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121231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3"/>
                                        </p:tgtEl>
                                      </p:cBhvr>
                                    </p:animEffect>
                                    <p:set>
                                      <p:cBhvr>
                                        <p:cTn id="13" dur="1" fill="hold">
                                          <p:stCondLst>
                                            <p:cond delay="24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5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25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5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25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250"/>
                                        <p:tgtEl>
                                          <p:spTgt spid="1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250"/>
                                        <p:tgtEl>
                                          <p:spTgt spid="17"/>
                                        </p:tgtEl>
                                      </p:cBhvr>
                                    </p:animEffect>
                                  </p:childTnLst>
                                </p:cTn>
                              </p:par>
                              <p:par>
                                <p:cTn id="53" presetID="42" presetClass="path" presetSubtype="0" accel="50000" decel="50000" fill="hold" grpId="1" nodeType="withEffect">
                                  <p:stCondLst>
                                    <p:cond delay="0"/>
                                  </p:stCondLst>
                                  <p:childTnLst>
                                    <p:animMotion origin="layout" path="M -8.33333E-7 -2.22222E-6 L -0.30312 -0.16273 " pathEditMode="relative" rAng="0" ptsTypes="AA">
                                      <p:cBhvr>
                                        <p:cTn id="54" dur="2000" fill="hold"/>
                                        <p:tgtEl>
                                          <p:spTgt spid="8"/>
                                        </p:tgtEl>
                                        <p:attrNameLst>
                                          <p:attrName>ppt_x</p:attrName>
                                          <p:attrName>ppt_y</p:attrName>
                                        </p:attrNameLst>
                                      </p:cBhvr>
                                      <p:rCtr x="-15156" y="-8148"/>
                                    </p:animMotion>
                                  </p:childTnLst>
                                </p:cTn>
                              </p:par>
                              <p:par>
                                <p:cTn id="55" presetID="42" presetClass="path" presetSubtype="0" accel="50000" decel="50000" fill="hold" grpId="1" nodeType="withEffect">
                                  <p:stCondLst>
                                    <p:cond delay="0"/>
                                  </p:stCondLst>
                                  <p:childTnLst>
                                    <p:animMotion origin="layout" path="M -2.22222E-6 2.59259E-6 L 0.43281 -0.17176 " pathEditMode="relative" rAng="0" ptsTypes="AA">
                                      <p:cBhvr>
                                        <p:cTn id="56" dur="2000" fill="hold"/>
                                        <p:tgtEl>
                                          <p:spTgt spid="9"/>
                                        </p:tgtEl>
                                        <p:attrNameLst>
                                          <p:attrName>ppt_x</p:attrName>
                                          <p:attrName>ppt_y</p:attrName>
                                        </p:attrNameLst>
                                      </p:cBhvr>
                                      <p:rCtr x="21632" y="-8588"/>
                                    </p:animMotion>
                                  </p:childTnLst>
                                </p:cTn>
                              </p:par>
                              <p:par>
                                <p:cTn id="57" presetID="42" presetClass="path" presetSubtype="0" accel="50000" decel="50000" fill="hold" grpId="1" nodeType="withEffect">
                                  <p:stCondLst>
                                    <p:cond delay="0"/>
                                  </p:stCondLst>
                                  <p:childTnLst>
                                    <p:animMotion origin="layout" path="M -1.66667E-6 4.07407E-6 L 0.29584 -0.08218 " pathEditMode="relative" rAng="0" ptsTypes="AA">
                                      <p:cBhvr>
                                        <p:cTn id="58" dur="2000" fill="hold"/>
                                        <p:tgtEl>
                                          <p:spTgt spid="10"/>
                                        </p:tgtEl>
                                        <p:attrNameLst>
                                          <p:attrName>ppt_x</p:attrName>
                                          <p:attrName>ppt_y</p:attrName>
                                        </p:attrNameLst>
                                      </p:cBhvr>
                                      <p:rCtr x="14792" y="-4120"/>
                                    </p:animMotion>
                                  </p:childTnLst>
                                </p:cTn>
                              </p:par>
                              <p:par>
                                <p:cTn id="59" presetID="42" presetClass="path" presetSubtype="0" accel="50000" decel="50000" fill="hold" grpId="1" nodeType="withEffect">
                                  <p:stCondLst>
                                    <p:cond delay="0"/>
                                  </p:stCondLst>
                                  <p:childTnLst>
                                    <p:animMotion origin="layout" path="M -1.66667E-6 1.11111E-6 L 0.18802 0.00509 " pathEditMode="relative" rAng="0" ptsTypes="AA">
                                      <p:cBhvr>
                                        <p:cTn id="60" dur="2000" fill="hold"/>
                                        <p:tgtEl>
                                          <p:spTgt spid="11"/>
                                        </p:tgtEl>
                                        <p:attrNameLst>
                                          <p:attrName>ppt_x</p:attrName>
                                          <p:attrName>ppt_y</p:attrName>
                                        </p:attrNameLst>
                                      </p:cBhvr>
                                      <p:rCtr x="9392" y="255"/>
                                    </p:animMotion>
                                  </p:childTnLst>
                                </p:cTn>
                              </p:par>
                              <p:par>
                                <p:cTn id="61" presetID="42" presetClass="path" presetSubtype="0" accel="50000" decel="50000" fill="hold" grpId="1" nodeType="withEffect">
                                  <p:stCondLst>
                                    <p:cond delay="0"/>
                                  </p:stCondLst>
                                  <p:childTnLst>
                                    <p:animMotion origin="layout" path="M -3.05556E-6 1.11111E-6 L 0.00851 0.09444 " pathEditMode="relative" rAng="0" ptsTypes="AA">
                                      <p:cBhvr>
                                        <p:cTn id="62" dur="2000" fill="hold"/>
                                        <p:tgtEl>
                                          <p:spTgt spid="12"/>
                                        </p:tgtEl>
                                        <p:attrNameLst>
                                          <p:attrName>ppt_x</p:attrName>
                                          <p:attrName>ppt_y</p:attrName>
                                        </p:attrNameLst>
                                      </p:cBhvr>
                                      <p:rCtr x="417" y="4722"/>
                                    </p:animMotion>
                                  </p:childTnLst>
                                </p:cTn>
                              </p:par>
                              <p:par>
                                <p:cTn id="63" presetID="42" presetClass="path" presetSubtype="0" accel="50000" decel="50000" fill="hold" grpId="1" nodeType="withEffect">
                                  <p:stCondLst>
                                    <p:cond delay="0"/>
                                  </p:stCondLst>
                                  <p:childTnLst>
                                    <p:animMotion origin="layout" path="M -2.77778E-6 -4.07407E-6 L 0.46337 0.08612 " pathEditMode="relative" rAng="0" ptsTypes="AA">
                                      <p:cBhvr>
                                        <p:cTn id="64" dur="2000" fill="hold"/>
                                        <p:tgtEl>
                                          <p:spTgt spid="13"/>
                                        </p:tgtEl>
                                        <p:attrNameLst>
                                          <p:attrName>ppt_x</p:attrName>
                                          <p:attrName>ppt_y</p:attrName>
                                        </p:attrNameLst>
                                      </p:cBhvr>
                                      <p:rCtr x="23160" y="4306"/>
                                    </p:animMotion>
                                  </p:childTnLst>
                                </p:cTn>
                              </p:par>
                              <p:par>
                                <p:cTn id="65" presetID="42" presetClass="path" presetSubtype="0" accel="50000" decel="50000" fill="hold" grpId="1" nodeType="withEffect">
                                  <p:stCondLst>
                                    <p:cond delay="0"/>
                                  </p:stCondLst>
                                  <p:childTnLst>
                                    <p:animMotion origin="layout" path="M -2.77778E-7 -4.07407E-6 L 0.21111 0.175 " pathEditMode="relative" rAng="0" ptsTypes="AA">
                                      <p:cBhvr>
                                        <p:cTn id="66" dur="2000" fill="hold"/>
                                        <p:tgtEl>
                                          <p:spTgt spid="14"/>
                                        </p:tgtEl>
                                        <p:attrNameLst>
                                          <p:attrName>ppt_x</p:attrName>
                                          <p:attrName>ppt_y</p:attrName>
                                        </p:attrNameLst>
                                      </p:cBhvr>
                                      <p:rCtr x="10556" y="8750"/>
                                    </p:animMotion>
                                  </p:childTnLst>
                                </p:cTn>
                              </p:par>
                              <p:par>
                                <p:cTn id="67" presetID="42" presetClass="path" presetSubtype="0" accel="50000" decel="50000" fill="hold" grpId="1" nodeType="withEffect">
                                  <p:stCondLst>
                                    <p:cond delay="0"/>
                                  </p:stCondLst>
                                  <p:childTnLst>
                                    <p:animMotion origin="layout" path="M -5.55556E-7 -2.59259E-6 L -0.05799 0.26412 " pathEditMode="relative" rAng="0" ptsTypes="AA">
                                      <p:cBhvr>
                                        <p:cTn id="68" dur="2000" fill="hold"/>
                                        <p:tgtEl>
                                          <p:spTgt spid="15"/>
                                        </p:tgtEl>
                                        <p:attrNameLst>
                                          <p:attrName>ppt_x</p:attrName>
                                          <p:attrName>ppt_y</p:attrName>
                                        </p:attrNameLst>
                                      </p:cBhvr>
                                      <p:rCtr x="-2899" y="13194"/>
                                    </p:animMotion>
                                  </p:childTnLst>
                                </p:cTn>
                              </p:par>
                              <p:par>
                                <p:cTn id="69" presetID="42" presetClass="path" presetSubtype="0" accel="50000" decel="50000" fill="hold" grpId="1" nodeType="withEffect">
                                  <p:stCondLst>
                                    <p:cond delay="0"/>
                                  </p:stCondLst>
                                  <p:childTnLst>
                                    <p:animMotion origin="layout" path="M -4.44444E-6 -7.40741E-7 L 0.34948 0.25486 " pathEditMode="relative" rAng="0" ptsTypes="AA">
                                      <p:cBhvr>
                                        <p:cTn id="70" dur="2000" fill="hold"/>
                                        <p:tgtEl>
                                          <p:spTgt spid="16"/>
                                        </p:tgtEl>
                                        <p:attrNameLst>
                                          <p:attrName>ppt_x</p:attrName>
                                          <p:attrName>ppt_y</p:attrName>
                                        </p:attrNameLst>
                                      </p:cBhvr>
                                      <p:rCtr x="17465" y="12731"/>
                                    </p:animMotion>
                                  </p:childTnLst>
                                </p:cTn>
                              </p:par>
                              <p:par>
                                <p:cTn id="71" presetID="42" presetClass="path" presetSubtype="0" accel="50000" decel="50000" fill="hold" grpId="1" nodeType="withEffect">
                                  <p:stCondLst>
                                    <p:cond delay="0"/>
                                  </p:stCondLst>
                                  <p:childTnLst>
                                    <p:animMotion origin="layout" path="M -1.11111E-6 7.40741E-7 L 0.04774 0.34398 " pathEditMode="relative" rAng="0" ptsTypes="AA">
                                      <p:cBhvr>
                                        <p:cTn id="72" dur="2000" fill="hold"/>
                                        <p:tgtEl>
                                          <p:spTgt spid="17"/>
                                        </p:tgtEl>
                                        <p:attrNameLst>
                                          <p:attrName>ppt_x</p:attrName>
                                          <p:attrName>ppt_y</p:attrName>
                                        </p:attrNameLst>
                                      </p:cBhvr>
                                      <p:rCtr x="2378" y="17199"/>
                                    </p:animMotion>
                                  </p:childTnLst>
                                </p:cTn>
                              </p:par>
                              <p:par>
                                <p:cTn id="73" presetID="10" presetClass="exit" presetSubtype="0" fill="hold" grpId="1" nodeType="withEffect">
                                  <p:stCondLst>
                                    <p:cond delay="0"/>
                                  </p:stCondLst>
                                  <p:childTnLst>
                                    <p:animEffect transition="out" filter="fade">
                                      <p:cBhvr>
                                        <p:cTn id="74" dur="1250"/>
                                        <p:tgtEl>
                                          <p:spTgt spid="3074"/>
                                        </p:tgtEl>
                                      </p:cBhvr>
                                    </p:animEffect>
                                    <p:set>
                                      <p:cBhvr>
                                        <p:cTn id="75" dur="1" fill="hold">
                                          <p:stCondLst>
                                            <p:cond delay="1249"/>
                                          </p:stCondLst>
                                        </p:cTn>
                                        <p:tgtEl>
                                          <p:spTgt spid="3074"/>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250"/>
                                        <p:tgtEl>
                                          <p:spTgt spid="6"/>
                                        </p:tgtEl>
                                      </p:cBhvr>
                                    </p:animEffect>
                                    <p:set>
                                      <p:cBhvr>
                                        <p:cTn id="78" dur="1" fill="hold">
                                          <p:stCondLst>
                                            <p:cond delay="249"/>
                                          </p:stCondLst>
                                        </p:cTn>
                                        <p:tgtEl>
                                          <p:spTgt spid="6"/>
                                        </p:tgtEl>
                                        <p:attrNameLst>
                                          <p:attrName>style.visibility</p:attrName>
                                        </p:attrNameLst>
                                      </p:cBhvr>
                                      <p:to>
                                        <p:strVal val="hidden"/>
                                      </p:to>
                                    </p:set>
                                  </p:childTnLst>
                                </p:cTn>
                              </p:par>
                            </p:childTnLst>
                          </p:cTn>
                        </p:par>
                        <p:par>
                          <p:cTn id="79" fill="hold">
                            <p:stCondLst>
                              <p:cond delay="2000"/>
                            </p:stCondLst>
                            <p:childTnLst>
                              <p:par>
                                <p:cTn id="80" presetID="10" presetClass="entr" presetSubtype="0" fill="hold" grpId="0" nodeType="after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250"/>
                                        <p:tgtEl>
                                          <p:spTgt spid="7"/>
                                        </p:tgtEl>
                                      </p:cBhvr>
                                    </p:animEffect>
                                  </p:childTnLst>
                                </p:cTn>
                              </p:par>
                              <p:par>
                                <p:cTn id="83" presetID="10" presetClass="exit" presetSubtype="0" fill="hold" grpId="2" nodeType="withEffect">
                                  <p:stCondLst>
                                    <p:cond delay="0"/>
                                  </p:stCondLst>
                                  <p:childTnLst>
                                    <p:animEffect transition="out" filter="fade">
                                      <p:cBhvr>
                                        <p:cTn id="84" dur="500"/>
                                        <p:tgtEl>
                                          <p:spTgt spid="8"/>
                                        </p:tgtEl>
                                      </p:cBhvr>
                                    </p:animEffect>
                                    <p:set>
                                      <p:cBhvr>
                                        <p:cTn id="85" dur="1" fill="hold">
                                          <p:stCondLst>
                                            <p:cond delay="499"/>
                                          </p:stCondLst>
                                        </p:cTn>
                                        <p:tgtEl>
                                          <p:spTgt spid="8"/>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9"/>
                                        </p:tgtEl>
                                      </p:cBhvr>
                                    </p:animEffect>
                                    <p:set>
                                      <p:cBhvr>
                                        <p:cTn id="88" dur="1" fill="hold">
                                          <p:stCondLst>
                                            <p:cond delay="499"/>
                                          </p:stCondLst>
                                        </p:cTn>
                                        <p:tgtEl>
                                          <p:spTgt spid="9"/>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10"/>
                                        </p:tgtEl>
                                      </p:cBhvr>
                                    </p:animEffect>
                                    <p:set>
                                      <p:cBhvr>
                                        <p:cTn id="91" dur="1" fill="hold">
                                          <p:stCondLst>
                                            <p:cond delay="499"/>
                                          </p:stCondLst>
                                        </p:cTn>
                                        <p:tgtEl>
                                          <p:spTgt spid="10"/>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13"/>
                                        </p:tgtEl>
                                      </p:cBhvr>
                                    </p:animEffect>
                                    <p:set>
                                      <p:cBhvr>
                                        <p:cTn id="100" dur="1" fill="hold">
                                          <p:stCondLst>
                                            <p:cond delay="499"/>
                                          </p:stCondLst>
                                        </p:cTn>
                                        <p:tgtEl>
                                          <p:spTgt spid="13"/>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14"/>
                                        </p:tgtEl>
                                      </p:cBhvr>
                                    </p:animEffect>
                                    <p:set>
                                      <p:cBhvr>
                                        <p:cTn id="103" dur="1" fill="hold">
                                          <p:stCondLst>
                                            <p:cond delay="499"/>
                                          </p:stCondLst>
                                        </p:cTn>
                                        <p:tgtEl>
                                          <p:spTgt spid="14"/>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15"/>
                                        </p:tgtEl>
                                      </p:cBhvr>
                                    </p:animEffect>
                                    <p:set>
                                      <p:cBhvr>
                                        <p:cTn id="106" dur="1" fill="hold">
                                          <p:stCondLst>
                                            <p:cond delay="499"/>
                                          </p:stCondLst>
                                        </p:cTn>
                                        <p:tgtEl>
                                          <p:spTgt spid="15"/>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16"/>
                                        </p:tgtEl>
                                      </p:cBhvr>
                                    </p:animEffect>
                                    <p:set>
                                      <p:cBhvr>
                                        <p:cTn id="109" dur="1" fill="hold">
                                          <p:stCondLst>
                                            <p:cond delay="499"/>
                                          </p:stCondLst>
                                        </p:cTn>
                                        <p:tgtEl>
                                          <p:spTgt spid="16"/>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7"/>
                                        </p:tgtEl>
                                      </p:cBhvr>
                                    </p:animEffect>
                                    <p:set>
                                      <p:cBhvr>
                                        <p:cTn id="11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 grpId="0"/>
      <p:bldP spid="3074" grpId="0"/>
      <p:bldP spid="3074" grpId="1"/>
      <p:bldP spid="7" grpId="0"/>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01777A-F359-41F4-8438-59CD52CCC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533400" y="2309019"/>
            <a:ext cx="80772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merry heart does good, like medicine, But a broken spirit dries the bones.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17:22 </a:t>
            </a:r>
          </a:p>
        </p:txBody>
      </p:sp>
      <p:sp>
        <p:nvSpPr>
          <p:cNvPr id="7" name="Rectangle 2">
            <a:extLst>
              <a:ext uri="{FF2B5EF4-FFF2-40B4-BE49-F238E27FC236}">
                <a16:creationId xmlns:a16="http://schemas.microsoft.com/office/drawing/2014/main" id="{C9987018-839C-4F82-98CB-7FA54559B156}"/>
              </a:ext>
            </a:extLst>
          </p:cNvPr>
          <p:cNvSpPr txBox="1">
            <a:spLocks noChangeArrowheads="1"/>
          </p:cNvSpPr>
          <p:nvPr/>
        </p:nvSpPr>
        <p:spPr bwMode="auto">
          <a:xfrm>
            <a:off x="1454151" y="2374265"/>
            <a:ext cx="30861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merry heart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C586045D-5A51-410F-9688-98B2B77326AC}"/>
              </a:ext>
            </a:extLst>
          </p:cNvPr>
          <p:cNvSpPr txBox="1">
            <a:spLocks noChangeArrowheads="1"/>
          </p:cNvSpPr>
          <p:nvPr/>
        </p:nvSpPr>
        <p:spPr bwMode="auto">
          <a:xfrm>
            <a:off x="1231900" y="2239328"/>
            <a:ext cx="30861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merry heart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3276345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0" presetClass="path" presetSubtype="0" accel="50000" decel="50000" fill="hold" grpId="0" nodeType="withEffect">
                                  <p:stCondLst>
                                    <p:cond delay="0"/>
                                  </p:stCondLst>
                                  <p:childTnLst>
                                    <p:animMotion origin="layout" path="M -0.00035 -0.00046 C -0.00677 0.03241 0.01458 0.11736 0.02309 0.16528 C 0.03142 0.21296 0.05764 0.2581 0.08333 0.28704 C 0.10903 0.31621 0.13819 0.3338 0.17778 0.33982 C 0.21684 0.34584 0.27778 0.33959 0.31875 0.32315 C 0.35989 0.30602 0.39653 0.27153 0.42396 0.23912 C 0.45139 0.20671 0.47482 0.16459 0.48298 0.12685 C 0.49114 0.08959 0.48854 0.04537 0.47778 0.0125 C 0.46684 -0.01991 0.44444 -0.05717 0.41111 -0.08032 C 0.37778 -0.10324 0.32326 -0.12361 0.27778 -0.12592 C 0.23194 -0.12801 0.17639 -0.10555 0.13732 -0.09375 C 0.09878 -0.08102 0.07517 -0.06829 0.05191 -0.05856 C 0.02951 -0.04768 -0.01372 -0.02662 -0.025 -0.01991 " pathEditMode="relative" rAng="0" ptsTypes="AAAAAAAAAAAAA">
                                      <p:cBhvr>
                                        <p:cTn id="14" dur="2000" fill="hold"/>
                                        <p:tgtEl>
                                          <p:spTgt spid="7"/>
                                        </p:tgtEl>
                                        <p:attrNameLst>
                                          <p:attrName>ppt_x</p:attrName>
                                          <p:attrName>ppt_y</p:attrName>
                                        </p:attrNameLst>
                                      </p:cBhvr>
                                      <p:rCtr x="23177" y="10856"/>
                                    </p:animMotion>
                                  </p:childTnLst>
                                </p:cTn>
                              </p:par>
                              <p:par>
                                <p:cTn id="15" presetID="10" presetClass="exit" presetSubtype="0" fill="hold" grpId="1" nodeType="withEffect">
                                  <p:stCondLst>
                                    <p:cond delay="0"/>
                                  </p:stCondLst>
                                  <p:childTnLst>
                                    <p:animEffect transition="out" filter="fade">
                                      <p:cBhvr>
                                        <p:cTn id="16" dur="1250"/>
                                        <p:tgtEl>
                                          <p:spTgt spid="3074"/>
                                        </p:tgtEl>
                                      </p:cBhvr>
                                    </p:animEffect>
                                    <p:set>
                                      <p:cBhvr>
                                        <p:cTn id="17"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7" grpId="0"/>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EC0BD9-B5FD-487A-989D-F063F2C286C1}"/>
              </a:ext>
            </a:extLst>
          </p:cNvPr>
          <p:cNvPicPr>
            <a:picLocks noChangeAspect="1"/>
          </p:cNvPicPr>
          <p:nvPr/>
        </p:nvPicPr>
        <p:blipFill rotWithShape="1">
          <a:blip r:embed="rId2">
            <a:extLst>
              <a:ext uri="{28A0092B-C50C-407E-A947-70E740481C1C}">
                <a14:useLocalDpi xmlns:a14="http://schemas.microsoft.com/office/drawing/2010/main" val="0"/>
              </a:ext>
            </a:extLst>
          </a:blip>
          <a:srcRect l="25926"/>
          <a:stretch/>
        </p:blipFill>
        <p:spPr>
          <a:xfrm>
            <a:off x="0" y="0"/>
            <a:ext cx="9144000" cy="6858000"/>
          </a:xfrm>
          <a:prstGeom prst="rect">
            <a:avLst/>
          </a:prstGeom>
        </p:spPr>
      </p:pic>
      <p:pic>
        <p:nvPicPr>
          <p:cNvPr id="3" name="Picture 2">
            <a:extLst>
              <a:ext uri="{FF2B5EF4-FFF2-40B4-BE49-F238E27FC236}">
                <a16:creationId xmlns:a16="http://schemas.microsoft.com/office/drawing/2014/main" id="{3EBE17B7-ACD4-4EC6-AED8-315806BBF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29EACE08-7A78-4BDA-AD4B-FBEA47AD7D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89" y="0"/>
            <a:ext cx="9158689" cy="6858000"/>
          </a:xfrm>
          <a:prstGeom prst="rect">
            <a:avLst/>
          </a:prstGeom>
        </p:spPr>
      </p:pic>
      <p:pic>
        <p:nvPicPr>
          <p:cNvPr id="5" name="Picture 4">
            <a:extLst>
              <a:ext uri="{FF2B5EF4-FFF2-40B4-BE49-F238E27FC236}">
                <a16:creationId xmlns:a16="http://schemas.microsoft.com/office/drawing/2014/main" id="{C450A93F-3DD4-49AE-BE56-60B6D10368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8460"/>
            <a:ext cx="9181947" cy="6886460"/>
          </a:xfrm>
          <a:prstGeom prst="rect">
            <a:avLst/>
          </a:prstGeom>
        </p:spPr>
      </p:pic>
      <p:pic>
        <p:nvPicPr>
          <p:cNvPr id="6" name="Picture 5">
            <a:extLst>
              <a:ext uri="{FF2B5EF4-FFF2-40B4-BE49-F238E27FC236}">
                <a16:creationId xmlns:a16="http://schemas.microsoft.com/office/drawing/2014/main" id="{01A32274-F4D1-4358-BFA0-7FB340B6F0E3}"/>
              </a:ext>
            </a:extLst>
          </p:cNvPr>
          <p:cNvPicPr>
            <a:picLocks noChangeAspect="1"/>
          </p:cNvPicPr>
          <p:nvPr/>
        </p:nvPicPr>
        <p:blipFill rotWithShape="1">
          <a:blip r:embed="rId6">
            <a:extLst>
              <a:ext uri="{28A0092B-C50C-407E-A947-70E740481C1C}">
                <a14:useLocalDpi xmlns:a14="http://schemas.microsoft.com/office/drawing/2010/main" val="0"/>
              </a:ext>
            </a:extLst>
          </a:blip>
          <a:srcRect l="11239"/>
          <a:stretch/>
        </p:blipFill>
        <p:spPr>
          <a:xfrm>
            <a:off x="0" y="0"/>
            <a:ext cx="9144000" cy="6858000"/>
          </a:xfrm>
          <a:prstGeom prst="rect">
            <a:avLst/>
          </a:prstGeom>
        </p:spPr>
      </p:pic>
      <p:pic>
        <p:nvPicPr>
          <p:cNvPr id="7" name="Picture 6">
            <a:extLst>
              <a:ext uri="{FF2B5EF4-FFF2-40B4-BE49-F238E27FC236}">
                <a16:creationId xmlns:a16="http://schemas.microsoft.com/office/drawing/2014/main" id="{672FF1A4-5E47-471A-B078-BBD9343ADB3D}"/>
              </a:ext>
            </a:extLst>
          </p:cNvPr>
          <p:cNvPicPr>
            <a:picLocks noChangeAspect="1"/>
          </p:cNvPicPr>
          <p:nvPr/>
        </p:nvPicPr>
        <p:blipFill rotWithShape="1">
          <a:blip r:embed="rId7">
            <a:extLst>
              <a:ext uri="{28A0092B-C50C-407E-A947-70E740481C1C}">
                <a14:useLocalDpi xmlns:a14="http://schemas.microsoft.com/office/drawing/2010/main" val="0"/>
              </a:ext>
            </a:extLst>
          </a:blip>
          <a:srcRect l="3486" t="4394" r="6702" b="9200"/>
          <a:stretch/>
        </p:blipFill>
        <p:spPr>
          <a:xfrm>
            <a:off x="0" y="-1"/>
            <a:ext cx="9144000" cy="6858001"/>
          </a:xfrm>
          <a:prstGeom prst="rect">
            <a:avLst/>
          </a:prstGeom>
        </p:spPr>
      </p:pic>
      <p:pic>
        <p:nvPicPr>
          <p:cNvPr id="8" name="Picture 7">
            <a:extLst>
              <a:ext uri="{FF2B5EF4-FFF2-40B4-BE49-F238E27FC236}">
                <a16:creationId xmlns:a16="http://schemas.microsoft.com/office/drawing/2014/main" id="{F6304AA2-3A67-469C-8676-C30C747F720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443"/>
          <a:stretch/>
        </p:blipFill>
        <p:spPr>
          <a:xfrm>
            <a:off x="0" y="0"/>
            <a:ext cx="9144000" cy="6858000"/>
          </a:xfrm>
          <a:prstGeom prst="rect">
            <a:avLst/>
          </a:prstGeom>
        </p:spPr>
      </p:pic>
      <p:pic>
        <p:nvPicPr>
          <p:cNvPr id="9" name="Picture 8">
            <a:extLst>
              <a:ext uri="{FF2B5EF4-FFF2-40B4-BE49-F238E27FC236}">
                <a16:creationId xmlns:a16="http://schemas.microsoft.com/office/drawing/2014/main" id="{C026C2DA-FF18-477E-B373-B2B4DE0953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a:extLst>
              <a:ext uri="{FF2B5EF4-FFF2-40B4-BE49-F238E27FC236}">
                <a16:creationId xmlns:a16="http://schemas.microsoft.com/office/drawing/2014/main" id="{822BC807-498B-4C82-BFEE-C37200F728A9}"/>
              </a:ext>
            </a:extLst>
          </p:cNvPr>
          <p:cNvPicPr>
            <a:picLocks noChangeAspect="1"/>
          </p:cNvPicPr>
          <p:nvPr/>
        </p:nvPicPr>
        <p:blipFill rotWithShape="1">
          <a:blip r:embed="rId10">
            <a:extLst>
              <a:ext uri="{28A0092B-C50C-407E-A947-70E740481C1C}">
                <a14:useLocalDpi xmlns:a14="http://schemas.microsoft.com/office/drawing/2010/main" val="0"/>
              </a:ext>
            </a:extLst>
          </a:blip>
          <a:srcRect b="16795"/>
          <a:stretch/>
        </p:blipFill>
        <p:spPr>
          <a:xfrm>
            <a:off x="0" y="0"/>
            <a:ext cx="9144000" cy="6858000"/>
          </a:xfrm>
          <a:prstGeom prst="rect">
            <a:avLst/>
          </a:prstGeom>
        </p:spPr>
      </p:pic>
      <p:pic>
        <p:nvPicPr>
          <p:cNvPr id="11" name="Picture 10">
            <a:extLst>
              <a:ext uri="{FF2B5EF4-FFF2-40B4-BE49-F238E27FC236}">
                <a16:creationId xmlns:a16="http://schemas.microsoft.com/office/drawing/2014/main" id="{9771F2DF-6342-4F4E-95CC-A728BE2F65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a:extLst>
              <a:ext uri="{FF2B5EF4-FFF2-40B4-BE49-F238E27FC236}">
                <a16:creationId xmlns:a16="http://schemas.microsoft.com/office/drawing/2014/main" id="{AAE90828-B093-4B54-91D6-DE41E98957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a:extLst>
              <a:ext uri="{FF2B5EF4-FFF2-40B4-BE49-F238E27FC236}">
                <a16:creationId xmlns:a16="http://schemas.microsoft.com/office/drawing/2014/main" id="{71A2FAE9-74E7-4764-AFCF-FA7CCE3774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31CAE46E-9866-4595-B73D-80CB7838DEA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a:extLst>
              <a:ext uri="{FF2B5EF4-FFF2-40B4-BE49-F238E27FC236}">
                <a16:creationId xmlns:a16="http://schemas.microsoft.com/office/drawing/2014/main" id="{7FF3E24F-A6DB-4AA6-A839-F4489417B91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5">
            <a:extLst>
              <a:ext uri="{FF2B5EF4-FFF2-40B4-BE49-F238E27FC236}">
                <a16:creationId xmlns:a16="http://schemas.microsoft.com/office/drawing/2014/main" id="{D1B290D8-F2C3-4F27-A0C6-F1964553611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a:extLst>
              <a:ext uri="{FF2B5EF4-FFF2-40B4-BE49-F238E27FC236}">
                <a16:creationId xmlns:a16="http://schemas.microsoft.com/office/drawing/2014/main" id="{31087BCD-51DD-43F4-9C00-FE75E0B70689}"/>
              </a:ext>
            </a:extLst>
          </p:cNvPr>
          <p:cNvPicPr>
            <a:picLocks noChangeAspect="1"/>
          </p:cNvPicPr>
          <p:nvPr/>
        </p:nvPicPr>
        <p:blipFill rotWithShape="1">
          <a:blip r:embed="rId17">
            <a:extLst>
              <a:ext uri="{28A0092B-C50C-407E-A947-70E740481C1C}">
                <a14:useLocalDpi xmlns:a14="http://schemas.microsoft.com/office/drawing/2010/main" val="0"/>
              </a:ext>
            </a:extLst>
          </a:blip>
          <a:srcRect l="2291" r="22708"/>
          <a:stretch/>
        </p:blipFill>
        <p:spPr>
          <a:xfrm>
            <a:off x="0" y="0"/>
            <a:ext cx="9144000" cy="6858000"/>
          </a:xfrm>
          <a:prstGeom prst="rect">
            <a:avLst/>
          </a:prstGeom>
        </p:spPr>
      </p:pic>
      <p:sp>
        <p:nvSpPr>
          <p:cNvPr id="18" name="Rectangle 2">
            <a:extLst>
              <a:ext uri="{FF2B5EF4-FFF2-40B4-BE49-F238E27FC236}">
                <a16:creationId xmlns:a16="http://schemas.microsoft.com/office/drawing/2014/main" id="{4D171609-264C-42D0-83BB-3BB5203A4337}"/>
              </a:ext>
            </a:extLst>
          </p:cNvPr>
          <p:cNvSpPr>
            <a:spLocks noGrp="1" noChangeArrowheads="1"/>
          </p:cNvSpPr>
          <p:nvPr>
            <p:ph type="title"/>
          </p:nvPr>
        </p:nvSpPr>
        <p:spPr>
          <a:xfrm>
            <a:off x="723900" y="2169319"/>
            <a:ext cx="76962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merry heart makes a cheerful countenance, But by sorrow of the heart the spirit is broken.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15:13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9" name="Rectangle 2">
            <a:extLst>
              <a:ext uri="{FF2B5EF4-FFF2-40B4-BE49-F238E27FC236}">
                <a16:creationId xmlns:a16="http://schemas.microsoft.com/office/drawing/2014/main" id="{A6A0B7C6-5C75-4FCA-86F9-F76B475C53E4}"/>
              </a:ext>
            </a:extLst>
          </p:cNvPr>
          <p:cNvSpPr txBox="1">
            <a:spLocks noChangeArrowheads="1"/>
          </p:cNvSpPr>
          <p:nvPr/>
        </p:nvSpPr>
        <p:spPr bwMode="auto">
          <a:xfrm>
            <a:off x="1231900" y="2239328"/>
            <a:ext cx="30861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merry heart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0" name="Rectangle 19">
            <a:extLst>
              <a:ext uri="{FF2B5EF4-FFF2-40B4-BE49-F238E27FC236}">
                <a16:creationId xmlns:a16="http://schemas.microsoft.com/office/drawing/2014/main" id="{0A325F0D-C6B7-4A62-8563-E9A2044D176E}"/>
              </a:ext>
            </a:extLst>
          </p:cNvPr>
          <p:cNvSpPr>
            <a:spLocks noChangeArrowheads="1"/>
          </p:cNvSpPr>
          <p:nvPr/>
        </p:nvSpPr>
        <p:spPr bwMode="auto">
          <a:xfrm>
            <a:off x="4191751" y="3602150"/>
            <a:ext cx="152844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spirit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21" name="Title 1">
            <a:extLst>
              <a:ext uri="{FF2B5EF4-FFF2-40B4-BE49-F238E27FC236}">
                <a16:creationId xmlns:a16="http://schemas.microsoft.com/office/drawing/2014/main" id="{DA4F4B0B-C37B-43FE-8055-9B87DC71F0BB}"/>
              </a:ext>
            </a:extLst>
          </p:cNvPr>
          <p:cNvSpPr txBox="1">
            <a:spLocks/>
          </p:cNvSpPr>
          <p:nvPr/>
        </p:nvSpPr>
        <p:spPr>
          <a:xfrm>
            <a:off x="3925823" y="3576733"/>
            <a:ext cx="2523303" cy="8122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continual</a:t>
            </a:r>
          </a:p>
        </p:txBody>
      </p:sp>
      <p:sp>
        <p:nvSpPr>
          <p:cNvPr id="22" name="Rectangle 2">
            <a:extLst>
              <a:ext uri="{FF2B5EF4-FFF2-40B4-BE49-F238E27FC236}">
                <a16:creationId xmlns:a16="http://schemas.microsoft.com/office/drawing/2014/main" id="{02F910ED-73B8-4539-8019-5D128AF4AD65}"/>
              </a:ext>
            </a:extLst>
          </p:cNvPr>
          <p:cNvSpPr txBox="1">
            <a:spLocks noChangeArrowheads="1"/>
          </p:cNvSpPr>
          <p:nvPr/>
        </p:nvSpPr>
        <p:spPr bwMode="auto">
          <a:xfrm>
            <a:off x="432816" y="2225358"/>
            <a:ext cx="8229600" cy="2748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the days of the afflicted are evil, But he who is of a merry heart has a continual feast.              </a:t>
            </a:r>
            <a:r>
              <a:rPr lang="en-US" altLang="en-US" sz="3200" b="1" kern="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15:15 </a:t>
            </a:r>
            <a:r>
              <a:rPr lang="en-US" altLang="en-US" sz="4000" b="1" i="1" kern="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82686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upRight)">
                                      <p:cBhvr>
                                        <p:cTn id="7" dur="500"/>
                                        <p:tgtEl>
                                          <p:spTgt spid="18"/>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19"/>
                                        </p:tgtEl>
                                      </p:cBhvr>
                                    </p:animEffect>
                                    <p:set>
                                      <p:cBhvr>
                                        <p:cTn id="11" dur="1" fill="hold">
                                          <p:stCondLst>
                                            <p:cond delay="249"/>
                                          </p:stCondLst>
                                        </p:cTn>
                                        <p:tgtEl>
                                          <p:spTgt spid="1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0" presetClass="entr" presetSubtype="0" fill="hold" grpId="0" nodeType="clickEffect">
                                  <p:stCondLst>
                                    <p:cond delay="0"/>
                                  </p:stCondLst>
                                  <p:iterate type="lt">
                                    <p:tmPct val="10000"/>
                                  </p:iterate>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stCondLst>
                                            <p:cond delay="0"/>
                                          </p:stCondLst>
                                        </p:cTn>
                                        <p:tgtEl>
                                          <p:spTgt spid="20"/>
                                        </p:tgtEl>
                                      </p:cBhvr>
                                    </p:animEffect>
                                    <p:anim to="" calcmode="lin" valueType="num">
                                      <p:cBhvr>
                                        <p:cTn id="17"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8"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par>
                          <p:cTn id="19" fill="hold">
                            <p:stCondLst>
                              <p:cond delay="750"/>
                            </p:stCondLst>
                            <p:childTnLst>
                              <p:par>
                                <p:cTn id="20" presetID="26" presetClass="emph" presetSubtype="0" fill="hold" grpId="1" nodeType="afterEffect">
                                  <p:stCondLst>
                                    <p:cond delay="0"/>
                                  </p:stCondLst>
                                  <p:iterate type="lt">
                                    <p:tmPct val="0"/>
                                  </p:iterate>
                                  <p:childTnLst>
                                    <p:animEffect transition="out" filter="fade">
                                      <p:cBhvr>
                                        <p:cTn id="21" dur="500" tmFilter="0, 0; .2, .5; .8, .5; 1, 0"/>
                                        <p:tgtEl>
                                          <p:spTgt spid="20"/>
                                        </p:tgtEl>
                                      </p:cBhvr>
                                    </p:animEffect>
                                    <p:animScale>
                                      <p:cBhvr>
                                        <p:cTn id="22" dur="250" autoRev="1" fill="hold"/>
                                        <p:tgtEl>
                                          <p:spTgt spid="20"/>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 presetClass="exit" presetSubtype="8" fill="hold" grpId="1" nodeType="clickEffect">
                                  <p:stCondLst>
                                    <p:cond delay="0"/>
                                  </p:stCondLst>
                                  <p:childTnLst>
                                    <p:anim calcmode="lin" valueType="num">
                                      <p:cBhvr additive="base">
                                        <p:cTn id="26" dur="500"/>
                                        <p:tgtEl>
                                          <p:spTgt spid="18"/>
                                        </p:tgtEl>
                                        <p:attrNameLst>
                                          <p:attrName>ppt_x</p:attrName>
                                        </p:attrNameLst>
                                      </p:cBhvr>
                                      <p:tavLst>
                                        <p:tav tm="0">
                                          <p:val>
                                            <p:strVal val="ppt_x"/>
                                          </p:val>
                                        </p:tav>
                                        <p:tav tm="100000">
                                          <p:val>
                                            <p:strVal val="0-ppt_w/2"/>
                                          </p:val>
                                        </p:tav>
                                      </p:tavLst>
                                    </p:anim>
                                    <p:anim calcmode="lin" valueType="num">
                                      <p:cBhvr additive="base">
                                        <p:cTn id="27" dur="500"/>
                                        <p:tgtEl>
                                          <p:spTgt spid="18"/>
                                        </p:tgtEl>
                                        <p:attrNameLst>
                                          <p:attrName>ppt_y</p:attrName>
                                        </p:attrNameLst>
                                      </p:cBhvr>
                                      <p:tavLst>
                                        <p:tav tm="0">
                                          <p:val>
                                            <p:strVal val="ppt_y"/>
                                          </p:val>
                                        </p:tav>
                                        <p:tav tm="100000">
                                          <p:val>
                                            <p:strVal val="ppt_y"/>
                                          </p:val>
                                        </p:tav>
                                      </p:tavLst>
                                    </p:anim>
                                    <p:set>
                                      <p:cBhvr>
                                        <p:cTn id="28" dur="1" fill="hold">
                                          <p:stCondLst>
                                            <p:cond delay="499"/>
                                          </p:stCondLst>
                                        </p:cTn>
                                        <p:tgtEl>
                                          <p:spTgt spid="18"/>
                                        </p:tgtEl>
                                        <p:attrNameLst>
                                          <p:attrName>style.visibility</p:attrName>
                                        </p:attrNameLst>
                                      </p:cBhvr>
                                      <p:to>
                                        <p:strVal val="hidden"/>
                                      </p:to>
                                    </p:set>
                                  </p:childTnLst>
                                </p:cTn>
                              </p:par>
                              <p:par>
                                <p:cTn id="29" presetID="2" presetClass="exit" presetSubtype="8" fill="hold" grpId="2" nodeType="withEffect">
                                  <p:stCondLst>
                                    <p:cond delay="0"/>
                                  </p:stCondLst>
                                  <p:iterate type="lt">
                                    <p:tmPct val="0"/>
                                  </p:iterate>
                                  <p:childTnLst>
                                    <p:anim calcmode="lin" valueType="num">
                                      <p:cBhvr additive="base">
                                        <p:cTn id="30" dur="500"/>
                                        <p:tgtEl>
                                          <p:spTgt spid="20"/>
                                        </p:tgtEl>
                                        <p:attrNameLst>
                                          <p:attrName>ppt_x</p:attrName>
                                        </p:attrNameLst>
                                      </p:cBhvr>
                                      <p:tavLst>
                                        <p:tav tm="0">
                                          <p:val>
                                            <p:strVal val="ppt_x"/>
                                          </p:val>
                                        </p:tav>
                                        <p:tav tm="100000">
                                          <p:val>
                                            <p:strVal val="0-ppt_w/2"/>
                                          </p:val>
                                        </p:tav>
                                      </p:tavLst>
                                    </p:anim>
                                    <p:anim calcmode="lin" valueType="num">
                                      <p:cBhvr additive="base">
                                        <p:cTn id="31" dur="500"/>
                                        <p:tgtEl>
                                          <p:spTgt spid="20"/>
                                        </p:tgtEl>
                                        <p:attrNameLst>
                                          <p:attrName>ppt_y</p:attrName>
                                        </p:attrNameLst>
                                      </p:cBhvr>
                                      <p:tavLst>
                                        <p:tav tm="0">
                                          <p:val>
                                            <p:strVal val="ppt_y"/>
                                          </p:val>
                                        </p:tav>
                                        <p:tav tm="100000">
                                          <p:val>
                                            <p:strVal val="ppt_y"/>
                                          </p:val>
                                        </p:tav>
                                      </p:tavLst>
                                    </p:anim>
                                    <p:set>
                                      <p:cBhvr>
                                        <p:cTn id="32" dur="1" fill="hold">
                                          <p:stCondLst>
                                            <p:cond delay="499"/>
                                          </p:stCondLst>
                                        </p:cTn>
                                        <p:tgtEl>
                                          <p:spTgt spid="20"/>
                                        </p:tgtEl>
                                        <p:attrNameLst>
                                          <p:attrName>style.visibility</p:attrName>
                                        </p:attrNameLst>
                                      </p:cBhvr>
                                      <p:to>
                                        <p:strVal val="hidden"/>
                                      </p:to>
                                    </p:set>
                                  </p:childTnLst>
                                </p:cTn>
                              </p:par>
                              <p:par>
                                <p:cTn id="33" presetID="2" presetClass="entr" presetSubtype="2" fill="hold" grpId="0" nodeType="withEffect">
                                  <p:stCondLst>
                                    <p:cond delay="10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1+#ppt_w/2"/>
                                          </p:val>
                                        </p:tav>
                                        <p:tav tm="100000">
                                          <p:val>
                                            <p:strVal val="#ppt_x"/>
                                          </p:val>
                                        </p:tav>
                                      </p:tavLst>
                                    </p:anim>
                                    <p:anim calcmode="lin" valueType="num">
                                      <p:cBhvr additive="base">
                                        <p:cTn id="3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par>
                                <p:cTn id="42" presetID="18" presetClass="emph" presetSubtype="0" fill="hold" grpId="1" nodeType="withEffect">
                                  <p:stCondLst>
                                    <p:cond delay="0"/>
                                  </p:stCondLst>
                                  <p:childTnLst>
                                    <p:set>
                                      <p:cBhvr override="childStyle">
                                        <p:cTn id="43" dur="500" fill="hold"/>
                                        <p:tgtEl>
                                          <p:spTgt spid="21"/>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20" grpId="0"/>
      <p:bldP spid="20" grpId="1"/>
      <p:bldP spid="20" grpId="2"/>
      <p:bldP spid="21" grpId="0"/>
      <p:bldP spid="21" grpId="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759C5F-B110-40CD-A8B3-A700059D9E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926"/>
          <a:stretch/>
        </p:blipFill>
        <p:spPr>
          <a:xfrm>
            <a:off x="6883122" y="-1"/>
            <a:ext cx="2260878" cy="1695659"/>
          </a:xfrm>
          <a:prstGeom prst="rect">
            <a:avLst/>
          </a:prstGeom>
        </p:spPr>
      </p:pic>
      <p:pic>
        <p:nvPicPr>
          <p:cNvPr id="3" name="Picture 2">
            <a:extLst>
              <a:ext uri="{FF2B5EF4-FFF2-40B4-BE49-F238E27FC236}">
                <a16:creationId xmlns:a16="http://schemas.microsoft.com/office/drawing/2014/main" id="{AF0321B3-CD83-445D-B349-A2DA88E28B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2431701" cy="1665515"/>
          </a:xfrm>
          <a:prstGeom prst="rect">
            <a:avLst/>
          </a:prstGeom>
        </p:spPr>
      </p:pic>
      <p:pic>
        <p:nvPicPr>
          <p:cNvPr id="4" name="Picture 3">
            <a:extLst>
              <a:ext uri="{FF2B5EF4-FFF2-40B4-BE49-F238E27FC236}">
                <a16:creationId xmlns:a16="http://schemas.microsoft.com/office/drawing/2014/main" id="{1DF1D807-3459-4BC6-9790-2AFFE10099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2436" y="-1"/>
            <a:ext cx="2222080" cy="1663887"/>
          </a:xfrm>
          <a:prstGeom prst="rect">
            <a:avLst/>
          </a:prstGeom>
        </p:spPr>
      </p:pic>
      <p:pic>
        <p:nvPicPr>
          <p:cNvPr id="5" name="Picture 4">
            <a:extLst>
              <a:ext uri="{FF2B5EF4-FFF2-40B4-BE49-F238E27FC236}">
                <a16:creationId xmlns:a16="http://schemas.microsoft.com/office/drawing/2014/main" id="{2A02590F-974A-4427-AD9B-D309F93F27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955" y="1668026"/>
            <a:ext cx="2292156" cy="1719116"/>
          </a:xfrm>
          <a:prstGeom prst="rect">
            <a:avLst/>
          </a:prstGeom>
        </p:spPr>
      </p:pic>
      <p:pic>
        <p:nvPicPr>
          <p:cNvPr id="6" name="Picture 5">
            <a:extLst>
              <a:ext uri="{FF2B5EF4-FFF2-40B4-BE49-F238E27FC236}">
                <a16:creationId xmlns:a16="http://schemas.microsoft.com/office/drawing/2014/main" id="{F7FF7E7E-E4C2-41FE-ACFE-A0CA9ED02EB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39"/>
          <a:stretch/>
        </p:blipFill>
        <p:spPr>
          <a:xfrm>
            <a:off x="2431701" y="0"/>
            <a:ext cx="2233705" cy="1668845"/>
          </a:xfrm>
          <a:prstGeom prst="rect">
            <a:avLst/>
          </a:prstGeom>
        </p:spPr>
      </p:pic>
      <p:pic>
        <p:nvPicPr>
          <p:cNvPr id="7" name="Picture 6">
            <a:extLst>
              <a:ext uri="{FF2B5EF4-FFF2-40B4-BE49-F238E27FC236}">
                <a16:creationId xmlns:a16="http://schemas.microsoft.com/office/drawing/2014/main" id="{2E42DC16-045F-4E9C-8A37-A9BED3069A00}"/>
              </a:ext>
            </a:extLst>
          </p:cNvPr>
          <p:cNvPicPr>
            <a:picLocks noChangeAspect="1"/>
          </p:cNvPicPr>
          <p:nvPr/>
        </p:nvPicPr>
        <p:blipFill rotWithShape="1">
          <a:blip r:embed="rId8">
            <a:extLst>
              <a:ext uri="{28A0092B-C50C-407E-A947-70E740481C1C}">
                <a14:useLocalDpi xmlns:a14="http://schemas.microsoft.com/office/drawing/2010/main" val="0"/>
              </a:ext>
            </a:extLst>
          </a:blip>
          <a:srcRect l="3486" t="4394" r="6702" b="9200"/>
          <a:stretch/>
        </p:blipFill>
        <p:spPr>
          <a:xfrm>
            <a:off x="4582048" y="1663278"/>
            <a:ext cx="2351316" cy="1723935"/>
          </a:xfrm>
          <a:prstGeom prst="rect">
            <a:avLst/>
          </a:prstGeom>
        </p:spPr>
      </p:pic>
      <p:pic>
        <p:nvPicPr>
          <p:cNvPr id="8" name="Picture 7">
            <a:extLst>
              <a:ext uri="{FF2B5EF4-FFF2-40B4-BE49-F238E27FC236}">
                <a16:creationId xmlns:a16="http://schemas.microsoft.com/office/drawing/2014/main" id="{4F6F2C7B-28E9-4A8F-A1B6-7CC96FEEF37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443"/>
          <a:stretch/>
        </p:blipFill>
        <p:spPr>
          <a:xfrm>
            <a:off x="2243578" y="5123543"/>
            <a:ext cx="2312608" cy="1734457"/>
          </a:xfrm>
          <a:prstGeom prst="rect">
            <a:avLst/>
          </a:prstGeom>
        </p:spPr>
      </p:pic>
      <p:pic>
        <p:nvPicPr>
          <p:cNvPr id="9" name="Picture 8">
            <a:extLst>
              <a:ext uri="{FF2B5EF4-FFF2-40B4-BE49-F238E27FC236}">
                <a16:creationId xmlns:a16="http://schemas.microsoft.com/office/drawing/2014/main" id="{292C739B-264C-4A65-BF45-2A01D37227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5123543"/>
            <a:ext cx="2312610" cy="1734458"/>
          </a:xfrm>
          <a:prstGeom prst="rect">
            <a:avLst/>
          </a:prstGeom>
        </p:spPr>
      </p:pic>
      <p:pic>
        <p:nvPicPr>
          <p:cNvPr id="10" name="Picture 9">
            <a:extLst>
              <a:ext uri="{FF2B5EF4-FFF2-40B4-BE49-F238E27FC236}">
                <a16:creationId xmlns:a16="http://schemas.microsoft.com/office/drawing/2014/main" id="{8231DB67-5F02-4AAD-881D-AAD797722DD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6795"/>
          <a:stretch/>
        </p:blipFill>
        <p:spPr>
          <a:xfrm>
            <a:off x="6926825" y="3383756"/>
            <a:ext cx="2217175" cy="1767420"/>
          </a:xfrm>
          <a:prstGeom prst="rect">
            <a:avLst/>
          </a:prstGeom>
        </p:spPr>
      </p:pic>
      <p:pic>
        <p:nvPicPr>
          <p:cNvPr id="11" name="Picture 10">
            <a:extLst>
              <a:ext uri="{FF2B5EF4-FFF2-40B4-BE49-F238E27FC236}">
                <a16:creationId xmlns:a16="http://schemas.microsoft.com/office/drawing/2014/main" id="{1514964A-F26E-4B6A-A959-3B23F9A7B93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1665235"/>
            <a:ext cx="2311121" cy="1733341"/>
          </a:xfrm>
          <a:prstGeom prst="rect">
            <a:avLst/>
          </a:prstGeom>
        </p:spPr>
      </p:pic>
      <p:pic>
        <p:nvPicPr>
          <p:cNvPr id="12" name="Picture 11">
            <a:extLst>
              <a:ext uri="{FF2B5EF4-FFF2-40B4-BE49-F238E27FC236}">
                <a16:creationId xmlns:a16="http://schemas.microsoft.com/office/drawing/2014/main" id="{9A2E0930-7AFE-4D2E-A1A6-0C1E5826F1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395664"/>
            <a:ext cx="2311685" cy="1733764"/>
          </a:xfrm>
          <a:prstGeom prst="rect">
            <a:avLst/>
          </a:prstGeom>
        </p:spPr>
      </p:pic>
      <p:pic>
        <p:nvPicPr>
          <p:cNvPr id="13" name="Picture 12">
            <a:extLst>
              <a:ext uri="{FF2B5EF4-FFF2-40B4-BE49-F238E27FC236}">
                <a16:creationId xmlns:a16="http://schemas.microsoft.com/office/drawing/2014/main" id="{FC5C31F2-E835-40EB-83D0-B856AEC9BA9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46277" y="5134708"/>
            <a:ext cx="2297723" cy="1723292"/>
          </a:xfrm>
          <a:prstGeom prst="rect">
            <a:avLst/>
          </a:prstGeom>
        </p:spPr>
      </p:pic>
      <p:pic>
        <p:nvPicPr>
          <p:cNvPr id="14" name="Picture 13">
            <a:extLst>
              <a:ext uri="{FF2B5EF4-FFF2-40B4-BE49-F238E27FC236}">
                <a16:creationId xmlns:a16="http://schemas.microsoft.com/office/drawing/2014/main" id="{FF6A85A2-CE10-444F-A55A-A07EE8D183E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5432"/>
          <a:stretch/>
        </p:blipFill>
        <p:spPr>
          <a:xfrm>
            <a:off x="6928151" y="1678075"/>
            <a:ext cx="2215849" cy="1705682"/>
          </a:xfrm>
          <a:prstGeom prst="rect">
            <a:avLst/>
          </a:prstGeom>
        </p:spPr>
      </p:pic>
      <p:pic>
        <p:nvPicPr>
          <p:cNvPr id="15" name="Picture 14">
            <a:extLst>
              <a:ext uri="{FF2B5EF4-FFF2-40B4-BE49-F238E27FC236}">
                <a16:creationId xmlns:a16="http://schemas.microsoft.com/office/drawing/2014/main" id="{7F5C84B0-132B-4634-B04F-8AD051F965F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01300" y="3384755"/>
            <a:ext cx="2293041" cy="1725496"/>
          </a:xfrm>
          <a:prstGeom prst="rect">
            <a:avLst/>
          </a:prstGeom>
        </p:spPr>
      </p:pic>
      <p:pic>
        <p:nvPicPr>
          <p:cNvPr id="16" name="Picture 15">
            <a:extLst>
              <a:ext uri="{FF2B5EF4-FFF2-40B4-BE49-F238E27FC236}">
                <a16:creationId xmlns:a16="http://schemas.microsoft.com/office/drawing/2014/main" id="{CA694794-B3DC-4990-8F09-3C5A80BF56B5}"/>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503" b="1963"/>
          <a:stretch/>
        </p:blipFill>
        <p:spPr>
          <a:xfrm>
            <a:off x="4596038" y="3392130"/>
            <a:ext cx="2325872" cy="1732910"/>
          </a:xfrm>
          <a:prstGeom prst="rect">
            <a:avLst/>
          </a:prstGeom>
        </p:spPr>
      </p:pic>
      <p:pic>
        <p:nvPicPr>
          <p:cNvPr id="17" name="Picture 16">
            <a:extLst>
              <a:ext uri="{FF2B5EF4-FFF2-40B4-BE49-F238E27FC236}">
                <a16:creationId xmlns:a16="http://schemas.microsoft.com/office/drawing/2014/main" id="{834CF264-171E-4CDD-9B15-AEEB4F37F96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291" r="22708"/>
          <a:stretch/>
        </p:blipFill>
        <p:spPr>
          <a:xfrm>
            <a:off x="4551448" y="5123543"/>
            <a:ext cx="2312609" cy="1734457"/>
          </a:xfrm>
          <a:prstGeom prst="rect">
            <a:avLst/>
          </a:prstGeom>
        </p:spPr>
      </p:pic>
    </p:spTree>
    <p:extLst>
      <p:ext uri="{BB962C8B-B14F-4D97-AF65-F5344CB8AC3E}">
        <p14:creationId xmlns:p14="http://schemas.microsoft.com/office/powerpoint/2010/main" val="105108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8D9220-0E52-48DA-895A-DC32D9C44133}"/>
              </a:ext>
            </a:extLst>
          </p:cNvPr>
          <p:cNvPicPr>
            <a:picLocks noChangeAspect="1"/>
          </p:cNvPicPr>
          <p:nvPr/>
        </p:nvPicPr>
        <p:blipFill rotWithShape="1">
          <a:blip r:embed="rId3">
            <a:extLst>
              <a:ext uri="{28A0092B-C50C-407E-A947-70E740481C1C}">
                <a14:useLocalDpi xmlns:a14="http://schemas.microsoft.com/office/drawing/2010/main" val="0"/>
              </a:ext>
            </a:extLst>
          </a:blip>
          <a:srcRect l="25926"/>
          <a:stretch/>
        </p:blipFill>
        <p:spPr>
          <a:xfrm>
            <a:off x="0" y="0"/>
            <a:ext cx="9144000" cy="6858000"/>
          </a:xfrm>
          <a:prstGeom prst="rect">
            <a:avLst/>
          </a:prstGeom>
        </p:spPr>
      </p:pic>
      <p:sp>
        <p:nvSpPr>
          <p:cNvPr id="4" name="Rectangle 4"/>
          <p:cNvSpPr>
            <a:spLocks noChangeArrowheads="1"/>
          </p:cNvSpPr>
          <p:nvPr/>
        </p:nvSpPr>
        <p:spPr bwMode="auto">
          <a:xfrm>
            <a:off x="1940169" y="1352132"/>
            <a:ext cx="36576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3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JOY</a:t>
            </a:r>
            <a:endParaRPr lang="en-US" sz="138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800" b="1" spc="50" dirty="0">
                <a:ln w="11430"/>
                <a:blipFill>
                  <a:blip r:embed="rId6">
                    <a:extLst>
                      <a:ext uri="{837473B0-CC2E-450A-ABE3-18F120FF3D39}">
                        <a1611:picAttrSrcUrl xmlns:a1611="http://schemas.microsoft.com/office/drawing/2016/11/main" r:id="rId7"/>
                      </a:ext>
                    </a:extLst>
                  </a:blip>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4800" b="1" i="1" spc="50" dirty="0">
              <a:ln w="11430"/>
              <a:blipFill>
                <a:blip r:embed="rId6">
                  <a:extLst>
                    <a:ext uri="{837473B0-CC2E-450A-ABE3-18F120FF3D39}">
                      <a1611:picAttrSrcUrl xmlns:a1611="http://schemas.microsoft.com/office/drawing/2016/11/main" r:id="rId7"/>
                    </a:ext>
                  </a:extLst>
                </a:blip>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a:blip r:embed="rId6">
                    <a:extLst>
                      <a:ext uri="{837473B0-CC2E-450A-ABE3-18F120FF3D39}">
                        <a1611:picAttrSrcUrl xmlns:a1611="http://schemas.microsoft.com/office/drawing/2016/11/main" r:id="rId7"/>
                      </a:ext>
                    </a:extLst>
                  </a:blip>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December 1, 2019</a:t>
            </a:r>
            <a:endParaRPr lang="en-US" altLang="en-US" sz="4400" b="1" i="1" spc="50" dirty="0">
              <a:ln w="11430"/>
              <a:blipFill>
                <a:blip r:embed="rId6">
                  <a:extLst>
                    <a:ext uri="{837473B0-CC2E-450A-ABE3-18F120FF3D39}">
                      <a1611:picAttrSrcUrl xmlns:a1611="http://schemas.microsoft.com/office/drawing/2016/11/main" r:id="rId7"/>
                    </a:ext>
                  </a:extLst>
                </a:blip>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39" presetClass="entr" presetSubtype="0" accel="10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42" presetClass="path" presetSubtype="0" accel="50000" decel="50000" fill="hold" grpId="2" nodeType="withEffect">
                                  <p:stCondLst>
                                    <p:cond delay="0"/>
                                  </p:stCondLst>
                                  <p:childTnLst>
                                    <p:animMotion origin="layout" path="M -2.77778E-6 -4.44444E-6 L 0.0941 0.15139 " pathEditMode="relative" rAng="0" ptsTypes="AA">
                                      <p:cBhvr>
                                        <p:cTn id="32" dur="1000" fill="hold"/>
                                        <p:tgtEl>
                                          <p:spTgt spid="4"/>
                                        </p:tgtEl>
                                        <p:attrNameLst>
                                          <p:attrName>ppt_x</p:attrName>
                                          <p:attrName>ppt_y</p:attrName>
                                        </p:attrNameLst>
                                      </p:cBhvr>
                                      <p:rCtr x="4705" y="7569"/>
                                    </p:animMotion>
                                  </p:childTnLst>
                                </p:cTn>
                              </p:par>
                              <p:par>
                                <p:cTn id="33" presetID="9" presetClass="exit" presetSubtype="0" fill="hold" grpId="1" nodeType="withEffect">
                                  <p:stCondLst>
                                    <p:cond delay="500"/>
                                  </p:stCondLst>
                                  <p:childTnLst>
                                    <p:animEffect transition="out" filter="dissolve">
                                      <p:cBhvr>
                                        <p:cTn id="34" dur="1500"/>
                                        <p:tgtEl>
                                          <p:spTgt spid="5"/>
                                        </p:tgtEl>
                                      </p:cBhvr>
                                    </p:animEffect>
                                    <p:set>
                                      <p:cBhvr>
                                        <p:cTn id="35" dur="1" fill="hold">
                                          <p:stCondLst>
                                            <p:cond delay="1499"/>
                                          </p:stCondLst>
                                        </p:cTn>
                                        <p:tgtEl>
                                          <p:spTgt spid="5"/>
                                        </p:tgtEl>
                                        <p:attrNameLst>
                                          <p:attrName>style.visibility</p:attrName>
                                        </p:attrNameLst>
                                      </p:cBhvr>
                                      <p:to>
                                        <p:strVal val="hidden"/>
                                      </p:to>
                                    </p:set>
                                  </p:childTnLst>
                                </p:cTn>
                              </p:par>
                              <p:par>
                                <p:cTn id="36" presetID="0" presetClass="path" presetSubtype="0" accel="50000" decel="50000" fill="hold" grpId="2" nodeType="withEffect">
                                  <p:stCondLst>
                                    <p:cond delay="500"/>
                                  </p:stCondLst>
                                  <p:childTnLst>
                                    <p:animMotion origin="layout" path="M 3.33333E-6 3.13599E-6 L 3.33333E-6 0.23034 " pathEditMode="relative" rAng="0" ptsTypes="AA">
                                      <p:cBhvr>
                                        <p:cTn id="37" dur="1500" fill="hold"/>
                                        <p:tgtEl>
                                          <p:spTgt spid="5"/>
                                        </p:tgtEl>
                                        <p:attrNameLst>
                                          <p:attrName>ppt_x</p:attrName>
                                          <p:attrName>ppt_y</p:attrName>
                                        </p:attrNameLst>
                                      </p:cBhvr>
                                      <p:rCtr x="0" y="11517"/>
                                    </p:animMotion>
                                  </p:childTnLst>
                                </p:cTn>
                              </p:par>
                              <p:par>
                                <p:cTn id="38" presetID="31" presetClass="exit" presetSubtype="0" fill="hold" grpId="1" nodeType="withEffect">
                                  <p:stCondLst>
                                    <p:cond delay="125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42" presetClass="path" presetSubtype="0" accel="50000" decel="50000" fill="hold" grpId="2" nodeType="withEffect">
                                  <p:stCondLst>
                                    <p:cond delay="1250"/>
                                  </p:stCondLst>
                                  <p:childTnLst>
                                    <p:animMotion origin="layout" path="M 3.33333E-6 2.22222E-6 L 0.00833 -0.45347 " pathEditMode="relative" rAng="0" ptsTypes="AA">
                                      <p:cBhvr>
                                        <p:cTn id="45" dur="1000" fill="hold"/>
                                        <p:tgtEl>
                                          <p:spTgt spid="6"/>
                                        </p:tgtEl>
                                        <p:attrNameLst>
                                          <p:attrName>ppt_x</p:attrName>
                                          <p:attrName>ppt_y</p:attrName>
                                        </p:attrNameLst>
                                      </p:cBhvr>
                                      <p:rCtr x="417" y="-2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41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8D9220-0E52-48DA-895A-DC32D9C44133}"/>
              </a:ext>
            </a:extLst>
          </p:cNvPr>
          <p:cNvPicPr>
            <a:picLocks noChangeAspect="1"/>
          </p:cNvPicPr>
          <p:nvPr/>
        </p:nvPicPr>
        <p:blipFill rotWithShape="1">
          <a:blip r:embed="rId3">
            <a:extLst>
              <a:ext uri="{28A0092B-C50C-407E-A947-70E740481C1C}">
                <a14:useLocalDpi xmlns:a14="http://schemas.microsoft.com/office/drawing/2010/main" val="0"/>
              </a:ext>
            </a:extLst>
          </a:blip>
          <a:srcRect l="25926"/>
          <a:stretch/>
        </p:blipFill>
        <p:spPr>
          <a:xfrm>
            <a:off x="0" y="0"/>
            <a:ext cx="9144000" cy="6858000"/>
          </a:xfrm>
          <a:prstGeom prst="rect">
            <a:avLst/>
          </a:prstGeom>
        </p:spPr>
      </p:pic>
      <p:sp>
        <p:nvSpPr>
          <p:cNvPr id="4" name="Rectangle 4"/>
          <p:cNvSpPr>
            <a:spLocks noChangeArrowheads="1"/>
          </p:cNvSpPr>
          <p:nvPr/>
        </p:nvSpPr>
        <p:spPr bwMode="auto">
          <a:xfrm>
            <a:off x="1905000" y="1352132"/>
            <a:ext cx="36576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JOY</a:t>
            </a:r>
            <a:endParaRPr kumimoji="0" lang="en-US" sz="138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50" normalizeH="0" baseline="0" noProof="0" dirty="0">
                <a:ln w="11430"/>
                <a:blipFill>
                  <a:blip r:embed="rId6">
                    <a:extLst>
                      <a:ext uri="{837473B0-CC2E-450A-ABE3-18F120FF3D39}">
                        <a1611:picAttrSrcUrl xmlns:a1611="http://schemas.microsoft.com/office/drawing/2016/11/main" r:id="rId7"/>
                      </a:ext>
                    </a:extLst>
                  </a:blip>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Ron Bert</a:t>
            </a:r>
            <a:endParaRPr kumimoji="0" lang="en-US" altLang="en-US" sz="4800" b="1" i="1" u="none" strike="noStrike" kern="1200" cap="none" spc="50" normalizeH="0" baseline="0" noProof="0" dirty="0">
              <a:ln w="11430"/>
              <a:blipFill>
                <a:blip r:embed="rId6">
                  <a:extLst>
                    <a:ext uri="{837473B0-CC2E-450A-ABE3-18F120FF3D39}">
                      <a1611:picAttrSrcUrl xmlns:a1611="http://schemas.microsoft.com/office/drawing/2016/11/main" r:id="rId7"/>
                    </a:ext>
                  </a:extLst>
                </a:blip>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blipFill>
                  <a:blip r:embed="rId6">
                    <a:extLst>
                      <a:ext uri="{837473B0-CC2E-450A-ABE3-18F120FF3D39}">
                        <a1611:picAttrSrcUrl xmlns:a1611="http://schemas.microsoft.com/office/drawing/2016/11/main" r:id="rId7"/>
                      </a:ext>
                    </a:extLst>
                  </a:blip>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December 22, 2019</a:t>
            </a:r>
            <a:endParaRPr kumimoji="0" lang="en-US" altLang="en-US" sz="4400" b="1" i="1" u="none" strike="noStrike" kern="1200" cap="none" spc="50" normalizeH="0" baseline="0" noProof="0" dirty="0">
              <a:ln w="11430"/>
              <a:blipFill>
                <a:blip r:embed="rId6">
                  <a:extLst>
                    <a:ext uri="{837473B0-CC2E-450A-ABE3-18F120FF3D39}">
                      <a1611:picAttrSrcUrl xmlns:a1611="http://schemas.microsoft.com/office/drawing/2016/11/main" r:id="rId7"/>
                    </a:ext>
                  </a:extLst>
                </a:blip>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8" name="Rectangle 4">
            <a:extLst>
              <a:ext uri="{FF2B5EF4-FFF2-40B4-BE49-F238E27FC236}">
                <a16:creationId xmlns:a16="http://schemas.microsoft.com/office/drawing/2014/main" id="{60AC45C1-6AE5-4EFF-9D34-787E675B4362}"/>
              </a:ext>
            </a:extLst>
          </p:cNvPr>
          <p:cNvSpPr>
            <a:spLocks noChangeArrowheads="1"/>
          </p:cNvSpPr>
          <p:nvPr/>
        </p:nvSpPr>
        <p:spPr bwMode="auto">
          <a:xfrm>
            <a:off x="5392615" y="3544347"/>
            <a:ext cx="1354016"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2</a:t>
            </a:r>
            <a:endParaRPr kumimoji="0" lang="en-US" sz="88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0249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stCondLst>
                                            <p:cond delay="0"/>
                                          </p:stCondLst>
                                        </p:cTn>
                                        <p:tgtEl>
                                          <p:spTgt spid="8"/>
                                        </p:tgtEl>
                                      </p:cBhvr>
                                    </p:animEffect>
                                    <p:anim to="" calcmode="lin" valueType="num">
                                      <p:cBhvr>
                                        <p:cTn id="13"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15" presetID="39" presetClass="entr" presetSubtype="0" accel="100000" fill="hold" grpId="0" nodeType="withEffect">
                                  <p:stCondLst>
                                    <p:cond delay="7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par>
                                <p:cTn id="21" presetID="39" presetClass="entr" presetSubtype="0" accel="100000" fill="hold" grpId="0" nodeType="withEffect">
                                  <p:stCondLst>
                                    <p:cond delay="150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0"/>
                                  </p:stCondLst>
                                  <p:childTnLst>
                                    <p:set>
                                      <p:cBhvr>
                                        <p:cTn id="30" dur="1" fill="hold">
                                          <p:stCondLst>
                                            <p:cond delay="999"/>
                                          </p:stCondLst>
                                        </p:cTn>
                                        <p:tgtEl>
                                          <p:spTgt spid="4"/>
                                        </p:tgtEl>
                                        <p:attrNameLst>
                                          <p:attrName>style.visibility</p:attrName>
                                        </p:attrNameLst>
                                      </p:cBhvr>
                                      <p:to>
                                        <p:strVal val="hidden"/>
                                      </p:to>
                                    </p:set>
                                    <p:animEffect transition="out" filter="dissolve">
                                      <p:cBhvr>
                                        <p:cTn id="31" dur="1000">
                                          <p:stCondLst>
                                            <p:cond delay="0"/>
                                          </p:stCondLst>
                                        </p:cTn>
                                        <p:tgtEl>
                                          <p:spTgt spid="4"/>
                                        </p:tgtEl>
                                      </p:cBhvr>
                                    </p:animEffect>
                                    <p:anim to="" calcmode="lin" valueType="num">
                                      <p:cBhvr>
                                        <p:cTn id="3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42" presetClass="path" presetSubtype="0" accel="50000" decel="50000" fill="hold" grpId="2" nodeType="withEffect">
                                  <p:stCondLst>
                                    <p:cond delay="0"/>
                                  </p:stCondLst>
                                  <p:childTnLst>
                                    <p:animMotion origin="layout" path="M -3.33333E-6 -4.44444E-6 L 0.06198 0.15139 " pathEditMode="relative" rAng="0" ptsTypes="AA">
                                      <p:cBhvr>
                                        <p:cTn id="35" dur="1000" fill="hold"/>
                                        <p:tgtEl>
                                          <p:spTgt spid="4"/>
                                        </p:tgtEl>
                                        <p:attrNameLst>
                                          <p:attrName>ppt_x</p:attrName>
                                          <p:attrName>ppt_y</p:attrName>
                                        </p:attrNameLst>
                                      </p:cBhvr>
                                      <p:rCtr x="3090" y="7569"/>
                                    </p:animMotion>
                                  </p:childTnLst>
                                </p:cTn>
                              </p:par>
                              <p:par>
                                <p:cTn id="36" presetID="9" presetClass="exit" presetSubtype="0" fill="hold" grpId="1" nodeType="withEffect">
                                  <p:stCondLst>
                                    <p:cond delay="50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50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par>
                                <p:cTn id="41" presetID="31" presetClass="exit" presetSubtype="0" fill="hold" grpId="1" nodeType="withEffect">
                                  <p:stCondLst>
                                    <p:cond delay="1250"/>
                                  </p:stCondLst>
                                  <p:childTnLst>
                                    <p:anim calcmode="lin" valueType="num">
                                      <p:cBhvr>
                                        <p:cTn id="42" dur="1000"/>
                                        <p:tgtEl>
                                          <p:spTgt spid="6"/>
                                        </p:tgtEl>
                                        <p:attrNameLst>
                                          <p:attrName>ppt_w</p:attrName>
                                        </p:attrNameLst>
                                      </p:cBhvr>
                                      <p:tavLst>
                                        <p:tav tm="0">
                                          <p:val>
                                            <p:strVal val="ppt_w"/>
                                          </p:val>
                                        </p:tav>
                                        <p:tav tm="100000">
                                          <p:val>
                                            <p:fltVal val="0"/>
                                          </p:val>
                                        </p:tav>
                                      </p:tavLst>
                                    </p:anim>
                                    <p:anim calcmode="lin" valueType="num">
                                      <p:cBhvr>
                                        <p:cTn id="43" dur="1000"/>
                                        <p:tgtEl>
                                          <p:spTgt spid="6"/>
                                        </p:tgtEl>
                                        <p:attrNameLst>
                                          <p:attrName>ppt_h</p:attrName>
                                        </p:attrNameLst>
                                      </p:cBhvr>
                                      <p:tavLst>
                                        <p:tav tm="0">
                                          <p:val>
                                            <p:strVal val="ppt_h"/>
                                          </p:val>
                                        </p:tav>
                                        <p:tav tm="100000">
                                          <p:val>
                                            <p:fltVal val="0"/>
                                          </p:val>
                                        </p:tav>
                                      </p:tavLst>
                                    </p:anim>
                                    <p:anim calcmode="lin" valueType="num">
                                      <p:cBhvr>
                                        <p:cTn id="44" dur="1000"/>
                                        <p:tgtEl>
                                          <p:spTgt spid="6"/>
                                        </p:tgtEl>
                                        <p:attrNameLst>
                                          <p:attrName>style.rotation</p:attrName>
                                        </p:attrNameLst>
                                      </p:cBhvr>
                                      <p:tavLst>
                                        <p:tav tm="0">
                                          <p:val>
                                            <p:fltVal val="0"/>
                                          </p:val>
                                        </p:tav>
                                        <p:tav tm="100000">
                                          <p:val>
                                            <p:fltVal val="90"/>
                                          </p:val>
                                        </p:tav>
                                      </p:tavLst>
                                    </p:anim>
                                    <p:animEffect transition="out" filter="fade">
                                      <p:cBhvr>
                                        <p:cTn id="45" dur="1000"/>
                                        <p:tgtEl>
                                          <p:spTgt spid="6"/>
                                        </p:tgtEl>
                                      </p:cBhvr>
                                    </p:animEffect>
                                    <p:set>
                                      <p:cBhvr>
                                        <p:cTn id="46" dur="1" fill="hold">
                                          <p:stCondLst>
                                            <p:cond delay="999"/>
                                          </p:stCondLst>
                                        </p:cTn>
                                        <p:tgtEl>
                                          <p:spTgt spid="6"/>
                                        </p:tgtEl>
                                        <p:attrNameLst>
                                          <p:attrName>style.visibility</p:attrName>
                                        </p:attrNameLst>
                                      </p:cBhvr>
                                      <p:to>
                                        <p:strVal val="hidden"/>
                                      </p:to>
                                    </p:set>
                                  </p:childTnLst>
                                </p:cTn>
                              </p:par>
                              <p:par>
                                <p:cTn id="47" presetID="42" presetClass="path" presetSubtype="0" accel="50000" decel="50000" fill="hold" grpId="2" nodeType="withEffect">
                                  <p:stCondLst>
                                    <p:cond delay="1250"/>
                                  </p:stCondLst>
                                  <p:childTnLst>
                                    <p:animMotion origin="layout" path="M 3.33333E-6 2.22222E-6 L 0.00833 -0.45347 " pathEditMode="relative" rAng="0" ptsTypes="AA">
                                      <p:cBhvr>
                                        <p:cTn id="48" dur="1000" fill="hold"/>
                                        <p:tgtEl>
                                          <p:spTgt spid="6"/>
                                        </p:tgtEl>
                                        <p:attrNameLst>
                                          <p:attrName>ppt_x</p:attrName>
                                          <p:attrName>ppt_y</p:attrName>
                                        </p:attrNameLst>
                                      </p:cBhvr>
                                      <p:rCtr x="417" y="-22685"/>
                                    </p:animMotion>
                                  </p:childTnLst>
                                </p:cTn>
                              </p:par>
                              <p:par>
                                <p:cTn id="49" presetID="47" presetClass="exit" presetSubtype="0" fill="hold" grpId="1" nodeType="withEffect">
                                  <p:stCondLst>
                                    <p:cond delay="500"/>
                                  </p:stCondLst>
                                  <p:childTnLst>
                                    <p:animEffect transition="out" filter="fade">
                                      <p:cBhvr>
                                        <p:cTn id="50" dur="1000"/>
                                        <p:tgtEl>
                                          <p:spTgt spid="8"/>
                                        </p:tgtEl>
                                      </p:cBhvr>
                                    </p:animEffect>
                                    <p:anim calcmode="lin" valueType="num">
                                      <p:cBhvr>
                                        <p:cTn id="51" dur="1000"/>
                                        <p:tgtEl>
                                          <p:spTgt spid="8"/>
                                        </p:tgtEl>
                                        <p:attrNameLst>
                                          <p:attrName>ppt_x</p:attrName>
                                        </p:attrNameLst>
                                      </p:cBhvr>
                                      <p:tavLst>
                                        <p:tav tm="0">
                                          <p:val>
                                            <p:strVal val="ppt_x"/>
                                          </p:val>
                                        </p:tav>
                                        <p:tav tm="100000">
                                          <p:val>
                                            <p:strVal val="ppt_x"/>
                                          </p:val>
                                        </p:tav>
                                      </p:tavLst>
                                    </p:anim>
                                    <p:anim calcmode="lin" valueType="num">
                                      <p:cBhvr>
                                        <p:cTn id="52" dur="1000"/>
                                        <p:tgtEl>
                                          <p:spTgt spid="8"/>
                                        </p:tgtEl>
                                        <p:attrNameLst>
                                          <p:attrName>ppt_y</p:attrName>
                                        </p:attrNameLst>
                                      </p:cBhvr>
                                      <p:tavLst>
                                        <p:tav tm="0">
                                          <p:val>
                                            <p:strVal val="ppt_y"/>
                                          </p:val>
                                        </p:tav>
                                        <p:tav tm="100000">
                                          <p:val>
                                            <p:strVal val="ppt_y-.1"/>
                                          </p:val>
                                        </p:tav>
                                      </p:tavLst>
                                    </p:anim>
                                    <p:set>
                                      <p:cBhvr>
                                        <p:cTn id="53"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8" grpId="0"/>
      <p:bldP spid="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753EC7-2723-4C2F-A097-0103725B5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34D49FDB-6441-447E-9164-EF45CCAEB9B2}"/>
              </a:ext>
            </a:extLst>
          </p:cNvPr>
          <p:cNvSpPr txBox="1">
            <a:spLocks/>
          </p:cNvSpPr>
          <p:nvPr/>
        </p:nvSpPr>
        <p:spPr>
          <a:xfrm>
            <a:off x="1977254" y="2006918"/>
            <a:ext cx="522514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hope of the righteous</a:t>
            </a:r>
          </a:p>
        </p:txBody>
      </p:sp>
      <p:sp>
        <p:nvSpPr>
          <p:cNvPr id="3074" name="Rectangle 2"/>
          <p:cNvSpPr>
            <a:spLocks noGrp="1" noChangeArrowheads="1"/>
          </p:cNvSpPr>
          <p:nvPr>
            <p:ph type="title"/>
          </p:nvPr>
        </p:nvSpPr>
        <p:spPr>
          <a:xfrm>
            <a:off x="685800" y="2004219"/>
            <a:ext cx="77724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hope of the righteous will be gladness, But the expectation of the wicked will perish.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10:28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Rectangle 7">
            <a:extLst>
              <a:ext uri="{FF2B5EF4-FFF2-40B4-BE49-F238E27FC236}">
                <a16:creationId xmlns:a16="http://schemas.microsoft.com/office/drawing/2014/main" id="{8FEEAFB2-A62D-4A96-AF45-973CDC8BDD23}"/>
              </a:ext>
            </a:extLst>
          </p:cNvPr>
          <p:cNvSpPr>
            <a:spLocks noChangeArrowheads="1"/>
          </p:cNvSpPr>
          <p:nvPr/>
        </p:nvSpPr>
        <p:spPr bwMode="auto">
          <a:xfrm>
            <a:off x="1394365" y="2766940"/>
            <a:ext cx="22116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gladness</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Rectangle 2">
            <a:extLst>
              <a:ext uri="{FF2B5EF4-FFF2-40B4-BE49-F238E27FC236}">
                <a16:creationId xmlns:a16="http://schemas.microsoft.com/office/drawing/2014/main" id="{88432351-A579-45DC-87ED-15E8C0262FC3}"/>
              </a:ext>
            </a:extLst>
          </p:cNvPr>
          <p:cNvSpPr txBox="1">
            <a:spLocks noChangeArrowheads="1"/>
          </p:cNvSpPr>
          <p:nvPr/>
        </p:nvSpPr>
        <p:spPr bwMode="auto">
          <a:xfrm>
            <a:off x="1855931" y="2067500"/>
            <a:ext cx="164011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hope</a:t>
            </a:r>
            <a:endParaRPr lang="en-US" altLang="en-US" sz="4000" b="1" i="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9689039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18" presetClass="emph" presetSubtype="0" fill="hold" grpId="1" nodeType="withEffect">
                                  <p:stCondLst>
                                    <p:cond delay="0"/>
                                  </p:stCondLst>
                                  <p:childTnLst>
                                    <p:set>
                                      <p:cBhvr override="childStyle">
                                        <p:cTn id="16" dur="500" fill="hold"/>
                                        <p:tgtEl>
                                          <p:spTgt spid="7"/>
                                        </p:tgtEl>
                                        <p:attrNameLst>
                                          <p:attrName>style.textDecorationUnderline</p:attrName>
                                        </p:attrNameLst>
                                      </p:cBhvr>
                                      <p:to>
                                        <p:strVal val="true"/>
                                      </p:to>
                                    </p:set>
                                  </p:childTnLst>
                                </p:cTn>
                              </p:par>
                              <p:par>
                                <p:cTn id="17" presetID="23" presetClass="entr" presetSubtype="16" fill="hold" grpId="1" nodeType="withEffect">
                                  <p:stCondLst>
                                    <p:cond delay="4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par>
                                <p:cTn id="21" presetID="0" presetClass="entr" presetSubtype="0" fill="hold" grpId="0" nodeType="withEffect">
                                  <p:stCondLst>
                                    <p:cond delay="750"/>
                                  </p:stCondLst>
                                  <p:iterate type="lt">
                                    <p:tmPct val="10000"/>
                                  </p:iterate>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stCondLst>
                                            <p:cond delay="0"/>
                                          </p:stCondLst>
                                        </p:cTn>
                                        <p:tgtEl>
                                          <p:spTgt spid="8"/>
                                        </p:tgtEl>
                                      </p:cBhvr>
                                    </p:animEffect>
                                    <p:anim to="" calcmode="lin" valueType="num">
                                      <p:cBhvr>
                                        <p:cTn id="24"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26" fill="hold">
                            <p:stCondLst>
                              <p:cond delay="1600"/>
                            </p:stCondLst>
                            <p:childTnLst>
                              <p:par>
                                <p:cTn id="27" presetID="26" presetClass="emph" presetSubtype="0" fill="hold" grpId="1" nodeType="afterEffect">
                                  <p:stCondLst>
                                    <p:cond delay="0"/>
                                  </p:stCondLst>
                                  <p:iterate type="lt">
                                    <p:tmPct val="0"/>
                                  </p:iterate>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074" grpId="0"/>
      <p:bldP spid="8" grpId="0"/>
      <p:bldP spid="8" grpId="1"/>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EE1108-EFE7-452B-86FF-14524B887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B8E83767-801D-4DE5-B011-99683DCF6075}"/>
              </a:ext>
            </a:extLst>
          </p:cNvPr>
          <p:cNvSpPr txBox="1">
            <a:spLocks/>
          </p:cNvSpPr>
          <p:nvPr/>
        </p:nvSpPr>
        <p:spPr>
          <a:xfrm>
            <a:off x="4376331" y="4669455"/>
            <a:ext cx="2642976" cy="7883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My friends</a:t>
            </a:r>
          </a:p>
        </p:txBody>
      </p:sp>
      <p:sp>
        <p:nvSpPr>
          <p:cNvPr id="4" name="Title 1">
            <a:extLst>
              <a:ext uri="{FF2B5EF4-FFF2-40B4-BE49-F238E27FC236}">
                <a16:creationId xmlns:a16="http://schemas.microsoft.com/office/drawing/2014/main" id="{46FE3A26-B886-4DEF-BC80-49C504127A2F}"/>
              </a:ext>
            </a:extLst>
          </p:cNvPr>
          <p:cNvSpPr txBox="1">
            <a:spLocks/>
          </p:cNvSpPr>
          <p:nvPr/>
        </p:nvSpPr>
        <p:spPr>
          <a:xfrm>
            <a:off x="1213950" y="755223"/>
            <a:ext cx="664966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My joy may remain in you</a:t>
            </a:r>
          </a:p>
        </p:txBody>
      </p:sp>
      <p:sp>
        <p:nvSpPr>
          <p:cNvPr id="8" name="Title 1">
            <a:extLst>
              <a:ext uri="{FF2B5EF4-FFF2-40B4-BE49-F238E27FC236}">
                <a16:creationId xmlns:a16="http://schemas.microsoft.com/office/drawing/2014/main" id="{34B4ACE6-A236-4637-826A-92562F8EA685}"/>
              </a:ext>
            </a:extLst>
          </p:cNvPr>
          <p:cNvSpPr txBox="1">
            <a:spLocks/>
          </p:cNvSpPr>
          <p:nvPr/>
        </p:nvSpPr>
        <p:spPr>
          <a:xfrm>
            <a:off x="6224446" y="2039557"/>
            <a:ext cx="135972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love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"These things I have spoken to you, that My joy may remain in you, and that your joy may be full. This is My commandment, that you love one another as I have loved you. Greater love has no one than this, than to lay down one's life for his friends. You are My friends if you do whatever I command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15:11-14 </a:t>
            </a:r>
            <a:r>
              <a:rPr lang="en-US" altLang="en-US" sz="3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4">
            <a:extLst>
              <a:ext uri="{FF2B5EF4-FFF2-40B4-BE49-F238E27FC236}">
                <a16:creationId xmlns:a16="http://schemas.microsoft.com/office/drawing/2014/main" id="{C1D8CDA6-B02A-4072-875B-C74E98BD64FB}"/>
              </a:ext>
            </a:extLst>
          </p:cNvPr>
          <p:cNvSpPr>
            <a:spLocks noChangeArrowheads="1"/>
          </p:cNvSpPr>
          <p:nvPr/>
        </p:nvSpPr>
        <p:spPr bwMode="auto">
          <a:xfrm>
            <a:off x="5875711" y="72724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2">
            <a:extLst>
              <a:ext uri="{FF2B5EF4-FFF2-40B4-BE49-F238E27FC236}">
                <a16:creationId xmlns:a16="http://schemas.microsoft.com/office/drawing/2014/main" id="{8F275BA9-EDD8-47AF-A243-25B57AEB72FD}"/>
              </a:ext>
            </a:extLst>
          </p:cNvPr>
          <p:cNvSpPr txBox="1">
            <a:spLocks noChangeArrowheads="1"/>
          </p:cNvSpPr>
          <p:nvPr/>
        </p:nvSpPr>
        <p:spPr bwMode="auto">
          <a:xfrm>
            <a:off x="1466933" y="821932"/>
            <a:ext cx="190311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My joy</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3BD35FDF-2322-4E07-A7B9-5E14F2513338}"/>
              </a:ext>
            </a:extLst>
          </p:cNvPr>
          <p:cNvSpPr txBox="1">
            <a:spLocks noChangeArrowheads="1"/>
          </p:cNvSpPr>
          <p:nvPr/>
        </p:nvSpPr>
        <p:spPr bwMode="auto">
          <a:xfrm>
            <a:off x="5940199" y="3076105"/>
            <a:ext cx="190311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My joy</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66786165"/>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par>
                          <p:cTn id="18" fill="hold">
                            <p:stCondLst>
                              <p:cond delay="500"/>
                            </p:stCondLst>
                            <p:childTnLst>
                              <p:par>
                                <p:cTn id="19" presetID="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stCondLst>
                                            <p:cond delay="0"/>
                                          </p:stCondLst>
                                        </p:cTn>
                                        <p:tgtEl>
                                          <p:spTgt spid="5"/>
                                        </p:tgtEl>
                                      </p:cBhvr>
                                    </p:animEffect>
                                    <p:anim to="" calcmode="lin" valueType="num">
                                      <p:cBhvr>
                                        <p:cTn id="22"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18" presetClass="emph" presetSubtype="0" fill="hold" grpId="1" nodeType="withEffect">
                                  <p:stCondLst>
                                    <p:cond delay="0"/>
                                  </p:stCondLst>
                                  <p:childTnLst>
                                    <p:set>
                                      <p:cBhvr override="childStyle">
                                        <p:cTn id="30" dur="500" fill="hold"/>
                                        <p:tgtEl>
                                          <p:spTgt spid="8"/>
                                        </p:tgtEl>
                                        <p:attrNameLst>
                                          <p:attrName>style.textDecorationUnderline</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par>
                                <p:cTn id="36" presetID="18" presetClass="emph" presetSubtype="0" fill="hold" grpId="1" nodeType="withEffect">
                                  <p:stCondLst>
                                    <p:cond delay="0"/>
                                  </p:stCondLst>
                                  <p:childTnLst>
                                    <p:set>
                                      <p:cBhvr override="childStyle">
                                        <p:cTn id="37" dur="500" fill="hold"/>
                                        <p:tgtEl>
                                          <p:spTgt spid="9"/>
                                        </p:tgtEl>
                                        <p:attrNameLst>
                                          <p:attrName>style.textDecorationUnderline</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250"/>
                                        <p:tgtEl>
                                          <p:spTgt spid="6"/>
                                        </p:tgtEl>
                                      </p:cBhvr>
                                    </p:animEffect>
                                  </p:childTnLst>
                                </p:cTn>
                              </p:par>
                              <p:par>
                                <p:cTn id="43" presetID="42" presetClass="path" presetSubtype="0" accel="50000" decel="50000" fill="hold" grpId="1" nodeType="withEffect">
                                  <p:stCondLst>
                                    <p:cond delay="0"/>
                                  </p:stCondLst>
                                  <p:childTnLst>
                                    <p:animMotion origin="layout" path="M 2.77778E-7 -2.96296E-6 L 0.48924 0.32894 " pathEditMode="relative" rAng="0" ptsTypes="AA">
                                      <p:cBhvr>
                                        <p:cTn id="44" dur="2000" fill="hold"/>
                                        <p:tgtEl>
                                          <p:spTgt spid="6"/>
                                        </p:tgtEl>
                                        <p:attrNameLst>
                                          <p:attrName>ppt_x</p:attrName>
                                          <p:attrName>ppt_y</p:attrName>
                                        </p:attrNameLst>
                                      </p:cBhvr>
                                      <p:rCtr x="24462" y="16435"/>
                                    </p:animMotion>
                                  </p:childTnLst>
                                </p:cTn>
                              </p:par>
                              <p:par>
                                <p:cTn id="45" presetID="6" presetClass="emph" presetSubtype="0" fill="hold" grpId="2" nodeType="withEffect">
                                  <p:stCondLst>
                                    <p:cond delay="0"/>
                                  </p:stCondLst>
                                  <p:childTnLst>
                                    <p:animScale>
                                      <p:cBhvr>
                                        <p:cTn id="46" dur="2000" fill="hold"/>
                                        <p:tgtEl>
                                          <p:spTgt spid="6"/>
                                        </p:tgtEl>
                                      </p:cBhvr>
                                      <p:by x="104000" y="104000"/>
                                    </p:animScale>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4" grpId="0"/>
      <p:bldP spid="4" grpId="1"/>
      <p:bldP spid="4" grpId="2"/>
      <p:bldP spid="8" grpId="0"/>
      <p:bldP spid="8" grpId="1"/>
      <p:bldP spid="8" grpId="2"/>
      <p:bldP spid="3074" grpId="0"/>
      <p:bldP spid="3074" grpId="1"/>
      <p:bldP spid="5" grpId="0"/>
      <p:bldP spid="5" grpId="1"/>
      <p:bldP spid="6" grpId="0"/>
      <p:bldP spid="6" grpId="1"/>
      <p:bldP spid="6"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4A00A0-BAEB-47E1-8EA8-10FADF1E62C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5143" y="0"/>
            <a:ext cx="9289143" cy="6858000"/>
          </a:xfrm>
          <a:prstGeom prst="rect">
            <a:avLst/>
          </a:prstGeom>
        </p:spPr>
      </p:pic>
      <p:sp>
        <p:nvSpPr>
          <p:cNvPr id="4" name="Title 1">
            <a:extLst>
              <a:ext uri="{FF2B5EF4-FFF2-40B4-BE49-F238E27FC236}">
                <a16:creationId xmlns:a16="http://schemas.microsoft.com/office/drawing/2014/main" id="{25AA8E9C-6F6B-474D-B466-E2DE34169E84}"/>
              </a:ext>
            </a:extLst>
          </p:cNvPr>
          <p:cNvSpPr txBox="1">
            <a:spLocks/>
          </p:cNvSpPr>
          <p:nvPr/>
        </p:nvSpPr>
        <p:spPr>
          <a:xfrm>
            <a:off x="5852257" y="3078368"/>
            <a:ext cx="2067952" cy="7911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My joy</a:t>
            </a:r>
          </a:p>
        </p:txBody>
      </p:sp>
      <p:sp>
        <p:nvSpPr>
          <p:cNvPr id="5" name="Title 1">
            <a:extLst>
              <a:ext uri="{FF2B5EF4-FFF2-40B4-BE49-F238E27FC236}">
                <a16:creationId xmlns:a16="http://schemas.microsoft.com/office/drawing/2014/main" id="{6AAC37A2-41D9-44C3-8157-3A422FE944B8}"/>
              </a:ext>
            </a:extLst>
          </p:cNvPr>
          <p:cNvSpPr txBox="1">
            <a:spLocks/>
          </p:cNvSpPr>
          <p:nvPr/>
        </p:nvSpPr>
        <p:spPr>
          <a:xfrm>
            <a:off x="3532392" y="3680860"/>
            <a:ext cx="360500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themselves</a:t>
            </a:r>
          </a:p>
        </p:txBody>
      </p:sp>
      <p:sp>
        <p:nvSpPr>
          <p:cNvPr id="7" name="Title 1">
            <a:extLst>
              <a:ext uri="{FF2B5EF4-FFF2-40B4-BE49-F238E27FC236}">
                <a16:creationId xmlns:a16="http://schemas.microsoft.com/office/drawing/2014/main" id="{7BFC6566-9383-415C-AD3D-57017E34AC12}"/>
              </a:ext>
            </a:extLst>
          </p:cNvPr>
          <p:cNvSpPr txBox="1">
            <a:spLocks/>
          </p:cNvSpPr>
          <p:nvPr/>
        </p:nvSpPr>
        <p:spPr>
          <a:xfrm>
            <a:off x="3493854" y="3076547"/>
            <a:ext cx="2689412" cy="7911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may have</a:t>
            </a:r>
          </a:p>
        </p:txBody>
      </p:sp>
      <p:sp>
        <p:nvSpPr>
          <p:cNvPr id="8" name="Rectangle 2">
            <a:extLst>
              <a:ext uri="{FF2B5EF4-FFF2-40B4-BE49-F238E27FC236}">
                <a16:creationId xmlns:a16="http://schemas.microsoft.com/office/drawing/2014/main" id="{D6FC3A8E-F98A-4F53-8D3D-32150CD9C264}"/>
              </a:ext>
            </a:extLst>
          </p:cNvPr>
          <p:cNvSpPr txBox="1">
            <a:spLocks noChangeArrowheads="1"/>
          </p:cNvSpPr>
          <p:nvPr/>
        </p:nvSpPr>
        <p:spPr bwMode="auto">
          <a:xfrm>
            <a:off x="5940199" y="3076105"/>
            <a:ext cx="190311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My joy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623219"/>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now I come to You, and these things I speak in the world, that they may have My joy fulfilled in themselves."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17:13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5">
            <a:extLst>
              <a:ext uri="{FF2B5EF4-FFF2-40B4-BE49-F238E27FC236}">
                <a16:creationId xmlns:a16="http://schemas.microsoft.com/office/drawing/2014/main" id="{ADBB262C-6A3A-4D03-A800-F5B8B240DB78}"/>
              </a:ext>
            </a:extLst>
          </p:cNvPr>
          <p:cNvSpPr>
            <a:spLocks noChangeArrowheads="1"/>
          </p:cNvSpPr>
          <p:nvPr/>
        </p:nvSpPr>
        <p:spPr bwMode="auto">
          <a:xfrm>
            <a:off x="3544345" y="364940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19246167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4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8" presetClass="emph" presetSubtype="0" fill="hold" grpId="1" nodeType="withEffect">
                                  <p:stCondLst>
                                    <p:cond delay="400"/>
                                  </p:stCondLst>
                                  <p:childTnLst>
                                    <p:set>
                                      <p:cBhvr override="childStyle">
                                        <p:cTn id="26" dur="500" fill="hold"/>
                                        <p:tgtEl>
                                          <p:spTgt spid="5"/>
                                        </p:tgtEl>
                                        <p:attrNameLst>
                                          <p:attrName>style.textDecorationUnderline</p:attrName>
                                        </p:attrNameLst>
                                      </p:cBhvr>
                                      <p:to>
                                        <p:strVal val="true"/>
                                      </p:to>
                                    </p:set>
                                  </p:childTnLst>
                                </p:cTn>
                              </p:par>
                            </p:childTnLst>
                          </p:cTn>
                        </p:par>
                        <p:par>
                          <p:cTn id="27" fill="hold">
                            <p:stCondLst>
                              <p:cond delay="900"/>
                            </p:stCondLst>
                            <p:childTnLst>
                              <p:par>
                                <p:cTn id="28" presetID="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stCondLst>
                                            <p:cond delay="0"/>
                                          </p:stCondLst>
                                        </p:cTn>
                                        <p:tgtEl>
                                          <p:spTgt spid="6"/>
                                        </p:tgtEl>
                                      </p:cBhvr>
                                    </p:animEffect>
                                    <p:anim to="" calcmode="lin" valueType="num">
                                      <p:cBhvr>
                                        <p:cTn id="31"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50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par>
                                <p:cTn id="38" presetID="18" presetClass="emph" presetSubtype="0" fill="hold" grpId="1" nodeType="withEffect">
                                  <p:stCondLst>
                                    <p:cond delay="500"/>
                                  </p:stCondLst>
                                  <p:childTnLst>
                                    <p:set>
                                      <p:cBhvr override="childStyle">
                                        <p:cTn id="39" dur="500" fill="hold"/>
                                        <p:tgtEl>
                                          <p:spTgt spid="7"/>
                                        </p:tgtEl>
                                        <p:attrNameLst>
                                          <p:attrName>style.textDecorationUnderline</p:attrName>
                                        </p:attrNameLst>
                                      </p:cBhvr>
                                      <p:to>
                                        <p:strVal val="true"/>
                                      </p:to>
                                    </p:set>
                                  </p:childTnLst>
                                </p:cTn>
                              </p:par>
                              <p:par>
                                <p:cTn id="40" presetID="22" presetClass="exit" presetSubtype="8" fill="hold" grpId="2" nodeType="withEffect">
                                  <p:stCondLst>
                                    <p:cond delay="0"/>
                                  </p:stCondLst>
                                  <p:childTnLst>
                                    <p:animEffect transition="out" filter="wipe(left)">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par>
                                <p:cTn id="43" presetID="22" presetClass="exit" presetSubtype="8" fill="hold" grpId="2" nodeType="withEffect">
                                  <p:stCondLst>
                                    <p:cond delay="250"/>
                                  </p:stCondLst>
                                  <p:childTnLst>
                                    <p:animEffect transition="out" filter="wipe(left)">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7" grpId="0"/>
      <p:bldP spid="7" grpId="1"/>
      <p:bldP spid="8" grpId="0"/>
      <p:bldP spid="3074" grpId="0"/>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67BB59-E761-46AA-A8FE-F886088FD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 y="3672"/>
            <a:ext cx="9142164" cy="6854328"/>
          </a:xfrm>
          <a:prstGeom prst="rect">
            <a:avLst/>
          </a:prstGeom>
        </p:spPr>
      </p:pic>
      <p:sp>
        <p:nvSpPr>
          <p:cNvPr id="4" name="Title 1">
            <a:extLst>
              <a:ext uri="{FF2B5EF4-FFF2-40B4-BE49-F238E27FC236}">
                <a16:creationId xmlns:a16="http://schemas.microsoft.com/office/drawing/2014/main" id="{C7299C54-9520-41D1-8373-E35E7316D6E7}"/>
              </a:ext>
            </a:extLst>
          </p:cNvPr>
          <p:cNvSpPr txBox="1">
            <a:spLocks/>
          </p:cNvSpPr>
          <p:nvPr/>
        </p:nvSpPr>
        <p:spPr>
          <a:xfrm>
            <a:off x="5854541" y="2405034"/>
            <a:ext cx="1645556" cy="7911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write</a:t>
            </a:r>
          </a:p>
        </p:txBody>
      </p:sp>
      <p:sp>
        <p:nvSpPr>
          <p:cNvPr id="5" name="Title 1">
            <a:extLst>
              <a:ext uri="{FF2B5EF4-FFF2-40B4-BE49-F238E27FC236}">
                <a16:creationId xmlns:a16="http://schemas.microsoft.com/office/drawing/2014/main" id="{553F3D04-E5B5-4723-A004-B24C17DA448A}"/>
              </a:ext>
            </a:extLst>
          </p:cNvPr>
          <p:cNvSpPr txBox="1">
            <a:spLocks/>
          </p:cNvSpPr>
          <p:nvPr/>
        </p:nvSpPr>
        <p:spPr>
          <a:xfrm>
            <a:off x="4153852" y="3074166"/>
            <a:ext cx="3965846" cy="7911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joy may be full</a:t>
            </a:r>
          </a:p>
        </p:txBody>
      </p:sp>
      <p:sp>
        <p:nvSpPr>
          <p:cNvPr id="3074" name="Rectangle 2"/>
          <p:cNvSpPr>
            <a:spLocks noGrp="1" noChangeArrowheads="1"/>
          </p:cNvSpPr>
          <p:nvPr>
            <p:ph type="title"/>
          </p:nvPr>
        </p:nvSpPr>
        <p:spPr>
          <a:xfrm>
            <a:off x="876300" y="2347119"/>
            <a:ext cx="7391400" cy="2163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these things we write to you that your joy may be full.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CDFBE313-771A-4C32-B7D8-BFC6AF5FB3F7}"/>
              </a:ext>
            </a:extLst>
          </p:cNvPr>
          <p:cNvSpPr txBox="1">
            <a:spLocks noChangeArrowheads="1"/>
          </p:cNvSpPr>
          <p:nvPr/>
        </p:nvSpPr>
        <p:spPr bwMode="auto">
          <a:xfrm>
            <a:off x="3554501" y="3079217"/>
            <a:ext cx="133285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may</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47FC8EA2-9FCE-4978-986E-C025AE9BDA70}"/>
              </a:ext>
            </a:extLst>
          </p:cNvPr>
          <p:cNvSpPr txBox="1">
            <a:spLocks noChangeArrowheads="1"/>
          </p:cNvSpPr>
          <p:nvPr/>
        </p:nvSpPr>
        <p:spPr bwMode="auto">
          <a:xfrm>
            <a:off x="4106951" y="3071597"/>
            <a:ext cx="133285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joy</a:t>
            </a:r>
            <a:endParaRPr lang="en-US" altLang="en-US" sz="4000" b="1" i="1" kern="0" dirty="0">
              <a:ln w="17780" cmpd="sng">
                <a:no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35032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1.94444E-6 3.7037E-7 L 0.16823 -0.00023 " pathEditMode="relative" rAng="0" ptsTypes="AA">
                                      <p:cBhvr>
                                        <p:cTn id="6" dur="1250" fill="hold"/>
                                        <p:tgtEl>
                                          <p:spTgt spid="6"/>
                                        </p:tgtEl>
                                        <p:attrNameLst>
                                          <p:attrName>ppt_x</p:attrName>
                                          <p:attrName>ppt_y</p:attrName>
                                        </p:attrNameLst>
                                      </p:cBhvr>
                                      <p:rCtr x="8403" y="-23"/>
                                    </p:animMotion>
                                  </p:childTnLst>
                                </p:cTn>
                              </p:par>
                              <p:par>
                                <p:cTn id="7" presetID="16" presetClass="entr" presetSubtype="37" fill="hold" grpId="0" nodeType="withEffect">
                                  <p:stCondLst>
                                    <p:cond delay="750"/>
                                  </p:stCondLst>
                                  <p:childTnLst>
                                    <p:set>
                                      <p:cBhvr>
                                        <p:cTn id="8" dur="1" fill="hold">
                                          <p:stCondLst>
                                            <p:cond delay="0"/>
                                          </p:stCondLst>
                                        </p:cTn>
                                        <p:tgtEl>
                                          <p:spTgt spid="3074"/>
                                        </p:tgtEl>
                                        <p:attrNameLst>
                                          <p:attrName>style.visibility</p:attrName>
                                        </p:attrNameLst>
                                      </p:cBhvr>
                                      <p:to>
                                        <p:strVal val="visible"/>
                                      </p:to>
                                    </p:set>
                                    <p:animEffect transition="in" filter="barn(outVertical)">
                                      <p:cBhvr>
                                        <p:cTn id="9" dur="500"/>
                                        <p:tgtEl>
                                          <p:spTgt spid="3074"/>
                                        </p:tgtEl>
                                      </p:cBhvr>
                                    </p:animEffect>
                                  </p:childTnLst>
                                </p:cTn>
                              </p:par>
                            </p:childTnLst>
                          </p:cTn>
                        </p:par>
                        <p:par>
                          <p:cTn id="10" fill="hold">
                            <p:stCondLst>
                              <p:cond delay="1250"/>
                            </p:stCondLst>
                            <p:childTnLst>
                              <p:par>
                                <p:cTn id="11" presetID="10" presetClass="exit" presetSubtype="0" fill="hold" grpId="2" nodeType="after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40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8" presetClass="emph" presetSubtype="0" fill="hold" grpId="1" nodeType="withEffect">
                                  <p:stCondLst>
                                    <p:cond delay="400"/>
                                  </p:stCondLst>
                                  <p:childTnLst>
                                    <p:set>
                                      <p:cBhvr override="childStyle">
                                        <p:cTn id="25" dur="500" fill="hold"/>
                                        <p:tgtEl>
                                          <p:spTgt spid="5"/>
                                        </p:tgtEl>
                                        <p:attrNameLst>
                                          <p:attrName>style.textDecorationUnderline</p:attrName>
                                        </p:attrNameLst>
                                      </p:cBhvr>
                                      <p:to>
                                        <p:strVal val="true"/>
                                      </p:to>
                                    </p:set>
                                  </p:childTnLst>
                                </p:cTn>
                              </p:par>
                              <p:par>
                                <p:cTn id="26" presetID="21" presetClass="entr" presetSubtype="8" fill="hold" grpId="0" nodeType="withEffect">
                                  <p:stCondLst>
                                    <p:cond delay="400"/>
                                  </p:stCondLst>
                                  <p:childTnLst>
                                    <p:set>
                                      <p:cBhvr>
                                        <p:cTn id="27" dur="1" fill="hold">
                                          <p:stCondLst>
                                            <p:cond delay="0"/>
                                          </p:stCondLst>
                                        </p:cTn>
                                        <p:tgtEl>
                                          <p:spTgt spid="7"/>
                                        </p:tgtEl>
                                        <p:attrNameLst>
                                          <p:attrName>style.visibility</p:attrName>
                                        </p:attrNameLst>
                                      </p:cBhvr>
                                      <p:to>
                                        <p:strVal val="visible"/>
                                      </p:to>
                                    </p:set>
                                    <p:animEffect transition="in" filter="wheel(8)">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3074" grpId="0"/>
      <p:bldP spid="6" grpId="1"/>
      <p:bldP spid="6" grpId="2"/>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2633CE-F5AD-41C5-9477-7AD67F3A6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5" name="Title 1">
            <a:extLst>
              <a:ext uri="{FF2B5EF4-FFF2-40B4-BE49-F238E27FC236}">
                <a16:creationId xmlns:a16="http://schemas.microsoft.com/office/drawing/2014/main" id="{91D2D88A-6E63-4835-B75F-556506467997}"/>
              </a:ext>
            </a:extLst>
          </p:cNvPr>
          <p:cNvSpPr txBox="1">
            <a:spLocks/>
          </p:cNvSpPr>
          <p:nvPr/>
        </p:nvSpPr>
        <p:spPr>
          <a:xfrm>
            <a:off x="715328" y="2306955"/>
            <a:ext cx="364616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rejoice in God</a:t>
            </a:r>
          </a:p>
        </p:txBody>
      </p:sp>
      <p:sp>
        <p:nvSpPr>
          <p:cNvPr id="6" name="Title 1">
            <a:extLst>
              <a:ext uri="{FF2B5EF4-FFF2-40B4-BE49-F238E27FC236}">
                <a16:creationId xmlns:a16="http://schemas.microsoft.com/office/drawing/2014/main" id="{7A4B7F78-2265-4D40-9DEE-1B252D187BE5}"/>
              </a:ext>
            </a:extLst>
          </p:cNvPr>
          <p:cNvSpPr txBox="1">
            <a:spLocks/>
          </p:cNvSpPr>
          <p:nvPr/>
        </p:nvSpPr>
        <p:spPr>
          <a:xfrm>
            <a:off x="1394413" y="4409599"/>
            <a:ext cx="3444608" cy="7543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reconciliation</a:t>
            </a:r>
          </a:p>
        </p:txBody>
      </p:sp>
      <p:sp>
        <p:nvSpPr>
          <p:cNvPr id="3074" name="Rectangle 2"/>
          <p:cNvSpPr>
            <a:spLocks noGrp="1" noChangeArrowheads="1"/>
          </p:cNvSpPr>
          <p:nvPr>
            <p:ph type="title"/>
          </p:nvPr>
        </p:nvSpPr>
        <p:spPr>
          <a:xfrm>
            <a:off x="457200" y="1661319"/>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not only that, but we also rejoice in God through our Lord Jesus Christ, through whom         we have now received the reconciliation.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5:11 </a:t>
            </a:r>
          </a:p>
        </p:txBody>
      </p:sp>
      <p:sp>
        <p:nvSpPr>
          <p:cNvPr id="7" name="Rectangle 6">
            <a:extLst>
              <a:ext uri="{FF2B5EF4-FFF2-40B4-BE49-F238E27FC236}">
                <a16:creationId xmlns:a16="http://schemas.microsoft.com/office/drawing/2014/main" id="{46E5BB70-7929-406E-A406-88FAFE0692D7}"/>
              </a:ext>
            </a:extLst>
          </p:cNvPr>
          <p:cNvSpPr>
            <a:spLocks noChangeArrowheads="1"/>
          </p:cNvSpPr>
          <p:nvPr/>
        </p:nvSpPr>
        <p:spPr bwMode="auto">
          <a:xfrm>
            <a:off x="2441970" y="227760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a:extLst>
              <a:ext uri="{FF2B5EF4-FFF2-40B4-BE49-F238E27FC236}">
                <a16:creationId xmlns:a16="http://schemas.microsoft.com/office/drawing/2014/main" id="{353522DB-7AA0-46CD-8430-CCB0C4F2D022}"/>
              </a:ext>
            </a:extLst>
          </p:cNvPr>
          <p:cNvSpPr txBox="1">
            <a:spLocks noChangeArrowheads="1"/>
          </p:cNvSpPr>
          <p:nvPr/>
        </p:nvSpPr>
        <p:spPr bwMode="auto">
          <a:xfrm>
            <a:off x="2987333" y="2374960"/>
            <a:ext cx="13525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A30E8AAD-FF7B-4DDC-A08C-112A16E38135}"/>
              </a:ext>
            </a:extLst>
          </p:cNvPr>
          <p:cNvSpPr txBox="1">
            <a:spLocks noChangeArrowheads="1"/>
          </p:cNvSpPr>
          <p:nvPr/>
        </p:nvSpPr>
        <p:spPr bwMode="auto">
          <a:xfrm>
            <a:off x="1710983" y="4379020"/>
            <a:ext cx="283815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agreement</a:t>
            </a:r>
            <a:endParaRPr lang="en-US" altLang="en-US"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D37B8A63-52B9-4834-9CF4-C8647E659520}"/>
              </a:ext>
            </a:extLst>
          </p:cNvPr>
          <p:cNvSpPr txBox="1">
            <a:spLocks noChangeArrowheads="1"/>
          </p:cNvSpPr>
          <p:nvPr/>
        </p:nvSpPr>
        <p:spPr bwMode="auto">
          <a:xfrm>
            <a:off x="1642403" y="4379020"/>
            <a:ext cx="295245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settlement</a:t>
            </a:r>
            <a:endParaRPr lang="en-US" altLang="en-US"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8ED6D98A-9D4E-41F0-B600-B0AAC4C3B21E}"/>
              </a:ext>
            </a:extLst>
          </p:cNvPr>
          <p:cNvSpPr txBox="1">
            <a:spLocks noChangeArrowheads="1"/>
          </p:cNvSpPr>
          <p:nvPr/>
        </p:nvSpPr>
        <p:spPr bwMode="auto">
          <a:xfrm>
            <a:off x="1745273" y="4390450"/>
            <a:ext cx="27924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resolution</a:t>
            </a:r>
            <a:endParaRPr lang="en-US" altLang="en-US"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9ED9A7A5-0A73-4AA3-A40F-9B035883F5C0}"/>
              </a:ext>
            </a:extLst>
          </p:cNvPr>
          <p:cNvSpPr txBox="1">
            <a:spLocks noChangeArrowheads="1"/>
          </p:cNvSpPr>
          <p:nvPr/>
        </p:nvSpPr>
        <p:spPr bwMode="auto">
          <a:xfrm>
            <a:off x="1299503" y="4390450"/>
            <a:ext cx="363825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understanding</a:t>
            </a:r>
            <a:endParaRPr lang="en-US" altLang="en-US"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2DA1B215-FF6C-4E0C-B6B8-0768CF5D65C3}"/>
              </a:ext>
            </a:extLst>
          </p:cNvPr>
          <p:cNvSpPr txBox="1">
            <a:spLocks noChangeArrowheads="1"/>
          </p:cNvSpPr>
          <p:nvPr/>
        </p:nvSpPr>
        <p:spPr bwMode="auto">
          <a:xfrm>
            <a:off x="1996733" y="4390450"/>
            <a:ext cx="219807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reunion</a:t>
            </a:r>
            <a:endParaRPr lang="en-US" altLang="en-US"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pic>
        <p:nvPicPr>
          <p:cNvPr id="4" name="Picture 3">
            <a:extLst>
              <a:ext uri="{FF2B5EF4-FFF2-40B4-BE49-F238E27FC236}">
                <a16:creationId xmlns:a16="http://schemas.microsoft.com/office/drawing/2014/main" id="{B72CB15E-7830-495C-AF2C-616A32EC2BC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33880" y="1725026"/>
            <a:ext cx="3726226" cy="4814325"/>
          </a:xfrm>
          <a:prstGeom prst="rect">
            <a:avLst/>
          </a:prstGeom>
        </p:spPr>
      </p:pic>
      <p:sp>
        <p:nvSpPr>
          <p:cNvPr id="12" name="Rectangle 2">
            <a:extLst>
              <a:ext uri="{FF2B5EF4-FFF2-40B4-BE49-F238E27FC236}">
                <a16:creationId xmlns:a16="http://schemas.microsoft.com/office/drawing/2014/main" id="{19DD22D3-F059-4E94-B7F7-AA680C07670C}"/>
              </a:ext>
            </a:extLst>
          </p:cNvPr>
          <p:cNvSpPr txBox="1">
            <a:spLocks noChangeArrowheads="1"/>
          </p:cNvSpPr>
          <p:nvPr/>
        </p:nvSpPr>
        <p:spPr bwMode="auto">
          <a:xfrm>
            <a:off x="1142017" y="3045123"/>
            <a:ext cx="312868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Jesus Christ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E0FDB2EF-FF15-4B8C-A8DD-61A7107EA0C9}"/>
              </a:ext>
            </a:extLst>
          </p:cNvPr>
          <p:cNvSpPr txBox="1">
            <a:spLocks noChangeArrowheads="1"/>
          </p:cNvSpPr>
          <p:nvPr/>
        </p:nvSpPr>
        <p:spPr bwMode="auto">
          <a:xfrm rot="1322662">
            <a:off x="2452744" y="3057702"/>
            <a:ext cx="389765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66FF33"/>
                </a:solidFill>
                <a:effectLst>
                  <a:outerShdw blurRad="50800" algn="tl" rotWithShape="0">
                    <a:srgbClr val="000000"/>
                  </a:outerShdw>
                </a:effectLst>
                <a:latin typeface="Calibri" panose="020F0502020204030204" pitchFamily="34" charset="0"/>
              </a:rPr>
              <a:t>Jesus Christ</a:t>
            </a:r>
            <a:endParaRPr lang="en-US" altLang="en-US" sz="4000" b="1" i="1" kern="0" dirty="0">
              <a:ln w="17780" cmpd="sng">
                <a:noFill/>
                <a:prstDash val="solid"/>
                <a:miter lim="800000"/>
              </a:ln>
              <a:solidFill>
                <a:srgbClr val="66FF33"/>
              </a:solidFill>
              <a:effectLst>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6A0D5A80-0D95-4FE1-B2BE-4C117FEF83E2}"/>
              </a:ext>
            </a:extLst>
          </p:cNvPr>
          <p:cNvSpPr txBox="1">
            <a:spLocks noChangeArrowheads="1"/>
          </p:cNvSpPr>
          <p:nvPr/>
        </p:nvSpPr>
        <p:spPr bwMode="auto">
          <a:xfrm>
            <a:off x="3705904" y="348572"/>
            <a:ext cx="13525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17744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8" presetClass="emph" presetSubtype="0" fill="hold" grpId="1" nodeType="withEffect">
                                  <p:stCondLst>
                                    <p:cond delay="0"/>
                                  </p:stCondLst>
                                  <p:childTnLst>
                                    <p:set>
                                      <p:cBhvr override="childStyle">
                                        <p:cTn id="14" dur="500" fill="hold"/>
                                        <p:tgtEl>
                                          <p:spTgt spid="5"/>
                                        </p:tgtEl>
                                        <p:attrNameLst>
                                          <p:attrName>style.textDecorationUnderline</p:attrName>
                                        </p:attrNameLst>
                                      </p:cBhvr>
                                      <p:to>
                                        <p:strVal val="true"/>
                                      </p:to>
                                    </p:set>
                                  </p:childTnLst>
                                </p:cTn>
                              </p:par>
                            </p:childTnLst>
                          </p:cTn>
                        </p:par>
                        <p:par>
                          <p:cTn id="15" fill="hold">
                            <p:stCondLst>
                              <p:cond delay="500"/>
                            </p:stCondLst>
                            <p:childTnLst>
                              <p:par>
                                <p:cTn id="16" presetID="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stCondLst>
                                            <p:cond delay="0"/>
                                          </p:stCondLst>
                                        </p:cTn>
                                        <p:tgtEl>
                                          <p:spTgt spid="7"/>
                                        </p:tgtEl>
                                      </p:cBhvr>
                                    </p:animEffect>
                                    <p:anim to="" calcmode="lin" valueType="num">
                                      <p:cBhvr>
                                        <p:cTn id="1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1" nodeType="withEffect">
                                  <p:stCondLst>
                                    <p:cond delay="0"/>
                                  </p:stCondLst>
                                  <p:childTnLst>
                                    <p:set>
                                      <p:cBhvr override="childStyle">
                                        <p:cTn id="27" dur="500" fill="hold"/>
                                        <p:tgtEl>
                                          <p:spTgt spid="6"/>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25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childTnLst>
                                </p:cTn>
                              </p:par>
                              <p:par>
                                <p:cTn id="40" presetID="23" presetClass="exit" presetSubtype="32" fill="hold" grpId="1" nodeType="withEffect">
                                  <p:stCondLst>
                                    <p:cond delay="0"/>
                                  </p:stCondLst>
                                  <p:childTnLst>
                                    <p:anim calcmode="lin" valueType="num">
                                      <p:cBhvr>
                                        <p:cTn id="41" dur="500"/>
                                        <p:tgtEl>
                                          <p:spTgt spid="13"/>
                                        </p:tgtEl>
                                        <p:attrNameLst>
                                          <p:attrName>ppt_w</p:attrName>
                                        </p:attrNameLst>
                                      </p:cBhvr>
                                      <p:tavLst>
                                        <p:tav tm="0">
                                          <p:val>
                                            <p:strVal val="ppt_w"/>
                                          </p:val>
                                        </p:tav>
                                        <p:tav tm="100000">
                                          <p:val>
                                            <p:fltVal val="0"/>
                                          </p:val>
                                        </p:tav>
                                      </p:tavLst>
                                    </p:anim>
                                    <p:anim calcmode="lin" valueType="num">
                                      <p:cBhvr>
                                        <p:cTn id="42" dur="500"/>
                                        <p:tgtEl>
                                          <p:spTgt spid="13"/>
                                        </p:tgtEl>
                                        <p:attrNameLst>
                                          <p:attrName>ppt_h</p:attrName>
                                        </p:attrNameLst>
                                      </p:cBhvr>
                                      <p:tavLst>
                                        <p:tav tm="0">
                                          <p:val>
                                            <p:strVal val="ppt_h"/>
                                          </p:val>
                                        </p:tav>
                                        <p:tav tm="100000">
                                          <p:val>
                                            <p:fltVal val="0"/>
                                          </p:val>
                                        </p:tav>
                                      </p:tavLst>
                                    </p:anim>
                                    <p:set>
                                      <p:cBhvr>
                                        <p:cTn id="43" dur="1" fill="hold">
                                          <p:stCondLst>
                                            <p:cond delay="499"/>
                                          </p:stCondLst>
                                        </p:cTn>
                                        <p:tgtEl>
                                          <p:spTgt spid="1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25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childTnLst>
                                </p:cTn>
                              </p:par>
                              <p:par>
                                <p:cTn id="50" presetID="23" presetClass="exit" presetSubtype="32" fill="hold" grpId="1" nodeType="withEffect">
                                  <p:stCondLst>
                                    <p:cond delay="0"/>
                                  </p:stCondLst>
                                  <p:childTnLst>
                                    <p:anim calcmode="lin" valueType="num">
                                      <p:cBhvr>
                                        <p:cTn id="51" dur="500"/>
                                        <p:tgtEl>
                                          <p:spTgt spid="14"/>
                                        </p:tgtEl>
                                        <p:attrNameLst>
                                          <p:attrName>ppt_w</p:attrName>
                                        </p:attrNameLst>
                                      </p:cBhvr>
                                      <p:tavLst>
                                        <p:tav tm="0">
                                          <p:val>
                                            <p:strVal val="ppt_w"/>
                                          </p:val>
                                        </p:tav>
                                        <p:tav tm="100000">
                                          <p:val>
                                            <p:fltVal val="0"/>
                                          </p:val>
                                        </p:tav>
                                      </p:tavLst>
                                    </p:anim>
                                    <p:anim calcmode="lin" valueType="num">
                                      <p:cBhvr>
                                        <p:cTn id="52" dur="500"/>
                                        <p:tgtEl>
                                          <p:spTgt spid="14"/>
                                        </p:tgtEl>
                                        <p:attrNameLst>
                                          <p:attrName>ppt_h</p:attrName>
                                        </p:attrNameLst>
                                      </p:cBhvr>
                                      <p:tavLst>
                                        <p:tav tm="0">
                                          <p:val>
                                            <p:strVal val="ppt_h"/>
                                          </p:val>
                                        </p:tav>
                                        <p:tav tm="100000">
                                          <p:val>
                                            <p:fltVal val="0"/>
                                          </p:val>
                                        </p:tav>
                                      </p:tavLst>
                                    </p:anim>
                                    <p:set>
                                      <p:cBhvr>
                                        <p:cTn id="53" dur="1" fill="hold">
                                          <p:stCondLst>
                                            <p:cond delay="499"/>
                                          </p:stCondLst>
                                        </p:cTn>
                                        <p:tgtEl>
                                          <p:spTgt spid="1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grpId="0" nodeType="clickEffect">
                                  <p:stCondLst>
                                    <p:cond delay="25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childTnLst>
                                </p:cTn>
                              </p:par>
                              <p:par>
                                <p:cTn id="60" presetID="23" presetClass="exit" presetSubtype="32" fill="hold" grpId="1" nodeType="withEffect">
                                  <p:stCondLst>
                                    <p:cond delay="0"/>
                                  </p:stCondLst>
                                  <p:childTnLst>
                                    <p:anim calcmode="lin" valueType="num">
                                      <p:cBhvr>
                                        <p:cTn id="61" dur="500"/>
                                        <p:tgtEl>
                                          <p:spTgt spid="15"/>
                                        </p:tgtEl>
                                        <p:attrNameLst>
                                          <p:attrName>ppt_w</p:attrName>
                                        </p:attrNameLst>
                                      </p:cBhvr>
                                      <p:tavLst>
                                        <p:tav tm="0">
                                          <p:val>
                                            <p:strVal val="ppt_w"/>
                                          </p:val>
                                        </p:tav>
                                        <p:tav tm="100000">
                                          <p:val>
                                            <p:fltVal val="0"/>
                                          </p:val>
                                        </p:tav>
                                      </p:tavLst>
                                    </p:anim>
                                    <p:anim calcmode="lin" valueType="num">
                                      <p:cBhvr>
                                        <p:cTn id="62" dur="500"/>
                                        <p:tgtEl>
                                          <p:spTgt spid="15"/>
                                        </p:tgtEl>
                                        <p:attrNameLst>
                                          <p:attrName>ppt_h</p:attrName>
                                        </p:attrNameLst>
                                      </p:cBhvr>
                                      <p:tavLst>
                                        <p:tav tm="0">
                                          <p:val>
                                            <p:strVal val="ppt_h"/>
                                          </p:val>
                                        </p:tav>
                                        <p:tav tm="100000">
                                          <p:val>
                                            <p:fltVal val="0"/>
                                          </p:val>
                                        </p:tav>
                                      </p:tavLst>
                                    </p:anim>
                                    <p:set>
                                      <p:cBhvr>
                                        <p:cTn id="63" dur="1" fill="hold">
                                          <p:stCondLst>
                                            <p:cond delay="499"/>
                                          </p:stCondLst>
                                        </p:cTn>
                                        <p:tgtEl>
                                          <p:spTgt spid="1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3" presetClass="entr" presetSubtype="16" fill="hold" grpId="0" nodeType="clickEffect">
                                  <p:stCondLst>
                                    <p:cond delay="250"/>
                                  </p:stCondLst>
                                  <p:childTnLst>
                                    <p:set>
                                      <p:cBhvr>
                                        <p:cTn id="67" dur="1" fill="hold">
                                          <p:stCondLst>
                                            <p:cond delay="0"/>
                                          </p:stCondLst>
                                        </p:cTn>
                                        <p:tgtEl>
                                          <p:spTgt spid="17"/>
                                        </p:tgtEl>
                                        <p:attrNameLst>
                                          <p:attrName>style.visibility</p:attrName>
                                        </p:attrNameLst>
                                      </p:cBhvr>
                                      <p:to>
                                        <p:strVal val="visible"/>
                                      </p:to>
                                    </p:set>
                                    <p:anim calcmode="lin" valueType="num">
                                      <p:cBhvr>
                                        <p:cTn id="68" dur="500" fill="hold"/>
                                        <p:tgtEl>
                                          <p:spTgt spid="17"/>
                                        </p:tgtEl>
                                        <p:attrNameLst>
                                          <p:attrName>ppt_w</p:attrName>
                                        </p:attrNameLst>
                                      </p:cBhvr>
                                      <p:tavLst>
                                        <p:tav tm="0">
                                          <p:val>
                                            <p:fltVal val="0"/>
                                          </p:val>
                                        </p:tav>
                                        <p:tav tm="100000">
                                          <p:val>
                                            <p:strVal val="#ppt_w"/>
                                          </p:val>
                                        </p:tav>
                                      </p:tavLst>
                                    </p:anim>
                                    <p:anim calcmode="lin" valueType="num">
                                      <p:cBhvr>
                                        <p:cTn id="69" dur="500" fill="hold"/>
                                        <p:tgtEl>
                                          <p:spTgt spid="17"/>
                                        </p:tgtEl>
                                        <p:attrNameLst>
                                          <p:attrName>ppt_h</p:attrName>
                                        </p:attrNameLst>
                                      </p:cBhvr>
                                      <p:tavLst>
                                        <p:tav tm="0">
                                          <p:val>
                                            <p:fltVal val="0"/>
                                          </p:val>
                                        </p:tav>
                                        <p:tav tm="100000">
                                          <p:val>
                                            <p:strVal val="#ppt_h"/>
                                          </p:val>
                                        </p:tav>
                                      </p:tavLst>
                                    </p:anim>
                                  </p:childTnLst>
                                </p:cTn>
                              </p:par>
                              <p:par>
                                <p:cTn id="70" presetID="23" presetClass="exit" presetSubtype="32" fill="hold" grpId="1" nodeType="withEffect">
                                  <p:stCondLst>
                                    <p:cond delay="0"/>
                                  </p:stCondLst>
                                  <p:childTnLst>
                                    <p:anim calcmode="lin" valueType="num">
                                      <p:cBhvr>
                                        <p:cTn id="71" dur="500"/>
                                        <p:tgtEl>
                                          <p:spTgt spid="16"/>
                                        </p:tgtEl>
                                        <p:attrNameLst>
                                          <p:attrName>ppt_w</p:attrName>
                                        </p:attrNameLst>
                                      </p:cBhvr>
                                      <p:tavLst>
                                        <p:tav tm="0">
                                          <p:val>
                                            <p:strVal val="ppt_w"/>
                                          </p:val>
                                        </p:tav>
                                        <p:tav tm="100000">
                                          <p:val>
                                            <p:fltVal val="0"/>
                                          </p:val>
                                        </p:tav>
                                      </p:tavLst>
                                    </p:anim>
                                    <p:anim calcmode="lin" valueType="num">
                                      <p:cBhvr>
                                        <p:cTn id="72" dur="500"/>
                                        <p:tgtEl>
                                          <p:spTgt spid="16"/>
                                        </p:tgtEl>
                                        <p:attrNameLst>
                                          <p:attrName>ppt_h</p:attrName>
                                        </p:attrNameLst>
                                      </p:cBhvr>
                                      <p:tavLst>
                                        <p:tav tm="0">
                                          <p:val>
                                            <p:strVal val="ppt_h"/>
                                          </p:val>
                                        </p:tav>
                                        <p:tav tm="100000">
                                          <p:val>
                                            <p:fltVal val="0"/>
                                          </p:val>
                                        </p:tav>
                                      </p:tavLst>
                                    </p:anim>
                                    <p:set>
                                      <p:cBhvr>
                                        <p:cTn id="73" dur="1" fill="hold">
                                          <p:stCondLst>
                                            <p:cond delay="499"/>
                                          </p:stCondLst>
                                        </p:cTn>
                                        <p:tgtEl>
                                          <p:spTgt spid="1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250"/>
                                        <p:tgtEl>
                                          <p:spTgt spid="8"/>
                                        </p:tgtEl>
                                      </p:cBhvr>
                                    </p:animEffect>
                                  </p:childTnLst>
                                </p:cTn>
                              </p:par>
                              <p:par>
                                <p:cTn id="79" presetID="10" presetClass="entr" presetSubtype="0" fill="hold" grpId="2"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100"/>
                                        <p:tgtEl>
                                          <p:spTgt spid="12"/>
                                        </p:tgtEl>
                                      </p:cBhvr>
                                    </p:animEffect>
                                  </p:childTnLst>
                                </p:cTn>
                              </p:par>
                              <p:par>
                                <p:cTn id="82" presetID="42" presetClass="path" presetSubtype="0" accel="50000" decel="50000" fill="hold" grpId="1" nodeType="withEffect">
                                  <p:stCondLst>
                                    <p:cond delay="0"/>
                                  </p:stCondLst>
                                  <p:childTnLst>
                                    <p:animMotion origin="layout" path="M -4.44444E-6 -1.85185E-6 L 0.07865 -0.29514 " pathEditMode="relative" rAng="0" ptsTypes="AA">
                                      <p:cBhvr>
                                        <p:cTn id="83" dur="2000" fill="hold"/>
                                        <p:tgtEl>
                                          <p:spTgt spid="8"/>
                                        </p:tgtEl>
                                        <p:attrNameLst>
                                          <p:attrName>ppt_x</p:attrName>
                                          <p:attrName>ppt_y</p:attrName>
                                        </p:attrNameLst>
                                      </p:cBhvr>
                                      <p:rCtr x="3924" y="-14769"/>
                                    </p:animMotion>
                                  </p:childTnLst>
                                </p:cTn>
                              </p:par>
                              <p:par>
                                <p:cTn id="84" presetID="42" presetClass="path" presetSubtype="0" accel="50000" decel="50000" fill="hold" grpId="0" nodeType="withEffect">
                                  <p:stCondLst>
                                    <p:cond delay="100"/>
                                  </p:stCondLst>
                                  <p:childTnLst>
                                    <p:animMotion origin="layout" path="M -3.33333E-6 2.96296E-6 L 0.18559 0.00185 " pathEditMode="relative" rAng="0" ptsTypes="AA">
                                      <p:cBhvr>
                                        <p:cTn id="85" dur="1900" fill="hold"/>
                                        <p:tgtEl>
                                          <p:spTgt spid="12"/>
                                        </p:tgtEl>
                                        <p:attrNameLst>
                                          <p:attrName>ppt_x</p:attrName>
                                          <p:attrName>ppt_y</p:attrName>
                                        </p:attrNameLst>
                                      </p:cBhvr>
                                      <p:rCtr x="9271" y="93"/>
                                    </p:animMotion>
                                  </p:childTnLst>
                                </p:cTn>
                              </p:par>
                              <p:par>
                                <p:cTn id="86" presetID="8" presetClass="emph" presetSubtype="0" fill="hold" grpId="3" nodeType="withEffect">
                                  <p:stCondLst>
                                    <p:cond delay="100"/>
                                  </p:stCondLst>
                                  <p:childTnLst>
                                    <p:animRot by="1320000">
                                      <p:cBhvr>
                                        <p:cTn id="87" dur="1900" fill="hold"/>
                                        <p:tgtEl>
                                          <p:spTgt spid="12"/>
                                        </p:tgtEl>
                                        <p:attrNameLst>
                                          <p:attrName>r</p:attrName>
                                        </p:attrNameLst>
                                      </p:cBhvr>
                                    </p:animRot>
                                  </p:childTnLst>
                                </p:cTn>
                              </p:par>
                              <p:par>
                                <p:cTn id="88" presetID="10" presetClass="exit" presetSubtype="0" fill="hold" grpId="1" nodeType="withEffect">
                                  <p:stCondLst>
                                    <p:cond delay="0"/>
                                  </p:stCondLst>
                                  <p:childTnLst>
                                    <p:animEffect transition="out" filter="fade">
                                      <p:cBhvr>
                                        <p:cTn id="89" dur="1250"/>
                                        <p:tgtEl>
                                          <p:spTgt spid="3074"/>
                                        </p:tgtEl>
                                      </p:cBhvr>
                                    </p:animEffect>
                                    <p:set>
                                      <p:cBhvr>
                                        <p:cTn id="90" dur="1" fill="hold">
                                          <p:stCondLst>
                                            <p:cond delay="1249"/>
                                          </p:stCondLst>
                                        </p:cTn>
                                        <p:tgtEl>
                                          <p:spTgt spid="3074"/>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5"/>
                                        </p:tgtEl>
                                      </p:cBhvr>
                                    </p:animEffect>
                                    <p:set>
                                      <p:cBhvr>
                                        <p:cTn id="93" dur="1" fill="hold">
                                          <p:stCondLst>
                                            <p:cond delay="499"/>
                                          </p:stCondLst>
                                        </p:cTn>
                                        <p:tgtEl>
                                          <p:spTgt spid="5"/>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6"/>
                                        </p:tgtEl>
                                      </p:cBhvr>
                                    </p:animEffect>
                                    <p:set>
                                      <p:cBhvr>
                                        <p:cTn id="96" dur="1" fill="hold">
                                          <p:stCondLst>
                                            <p:cond delay="499"/>
                                          </p:stCondLst>
                                        </p:cTn>
                                        <p:tgtEl>
                                          <p:spTgt spid="6"/>
                                        </p:tgtEl>
                                        <p:attrNameLst>
                                          <p:attrName>style.visibility</p:attrName>
                                        </p:attrNameLst>
                                      </p:cBhvr>
                                      <p:to>
                                        <p:strVal val="hidden"/>
                                      </p:to>
                                    </p:set>
                                  </p:childTnLst>
                                </p:cTn>
                              </p:par>
                              <p:par>
                                <p:cTn id="97" presetID="23" presetClass="exit" presetSubtype="32" fill="hold" grpId="1" nodeType="withEffect">
                                  <p:stCondLst>
                                    <p:cond delay="0"/>
                                  </p:stCondLst>
                                  <p:childTnLst>
                                    <p:anim calcmode="lin" valueType="num">
                                      <p:cBhvr>
                                        <p:cTn id="98" dur="500"/>
                                        <p:tgtEl>
                                          <p:spTgt spid="17"/>
                                        </p:tgtEl>
                                        <p:attrNameLst>
                                          <p:attrName>ppt_w</p:attrName>
                                        </p:attrNameLst>
                                      </p:cBhvr>
                                      <p:tavLst>
                                        <p:tav tm="0">
                                          <p:val>
                                            <p:strVal val="ppt_w"/>
                                          </p:val>
                                        </p:tav>
                                        <p:tav tm="100000">
                                          <p:val>
                                            <p:fltVal val="0"/>
                                          </p:val>
                                        </p:tav>
                                      </p:tavLst>
                                    </p:anim>
                                    <p:anim calcmode="lin" valueType="num">
                                      <p:cBhvr>
                                        <p:cTn id="99" dur="500"/>
                                        <p:tgtEl>
                                          <p:spTgt spid="17"/>
                                        </p:tgtEl>
                                        <p:attrNameLst>
                                          <p:attrName>ppt_h</p:attrName>
                                        </p:attrNameLst>
                                      </p:cBhvr>
                                      <p:tavLst>
                                        <p:tav tm="0">
                                          <p:val>
                                            <p:strVal val="ppt_h"/>
                                          </p:val>
                                        </p:tav>
                                        <p:tav tm="100000">
                                          <p:val>
                                            <p:fltVal val="0"/>
                                          </p:val>
                                        </p:tav>
                                      </p:tavLst>
                                    </p:anim>
                                    <p:set>
                                      <p:cBhvr>
                                        <p:cTn id="100" dur="1" fill="hold">
                                          <p:stCondLst>
                                            <p:cond delay="499"/>
                                          </p:stCondLst>
                                        </p:cTn>
                                        <p:tgtEl>
                                          <p:spTgt spid="17"/>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250"/>
                                        <p:tgtEl>
                                          <p:spTgt spid="7"/>
                                        </p:tgtEl>
                                      </p:cBhvr>
                                    </p:animEffect>
                                    <p:set>
                                      <p:cBhvr>
                                        <p:cTn id="103" dur="1" fill="hold">
                                          <p:stCondLst>
                                            <p:cond delay="249"/>
                                          </p:stCondLst>
                                        </p:cTn>
                                        <p:tgtEl>
                                          <p:spTgt spid="7"/>
                                        </p:tgtEl>
                                        <p:attrNameLst>
                                          <p:attrName>style.visibility</p:attrName>
                                        </p:attrNameLst>
                                      </p:cBhvr>
                                      <p:to>
                                        <p:strVal val="hidden"/>
                                      </p:to>
                                    </p:set>
                                  </p:childTnLst>
                                </p:cTn>
                              </p:par>
                              <p:par>
                                <p:cTn id="104" presetID="42" presetClass="entr" presetSubtype="0" fill="hold" nodeType="withEffect">
                                  <p:stCondLst>
                                    <p:cond delay="250"/>
                                  </p:stCondLst>
                                  <p:childTnLst>
                                    <p:set>
                                      <p:cBhvr>
                                        <p:cTn id="105" dur="1" fill="hold">
                                          <p:stCondLst>
                                            <p:cond delay="0"/>
                                          </p:stCondLst>
                                        </p:cTn>
                                        <p:tgtEl>
                                          <p:spTgt spid="4"/>
                                        </p:tgtEl>
                                        <p:attrNameLst>
                                          <p:attrName>style.visibility</p:attrName>
                                        </p:attrNameLst>
                                      </p:cBhvr>
                                      <p:to>
                                        <p:strVal val="visible"/>
                                      </p:to>
                                    </p:set>
                                    <p:animEffect transition="in" filter="fade">
                                      <p:cBhvr>
                                        <p:cTn id="106" dur="1000"/>
                                        <p:tgtEl>
                                          <p:spTgt spid="4"/>
                                        </p:tgtEl>
                                      </p:cBhvr>
                                    </p:animEffect>
                                    <p:anim calcmode="lin" valueType="num">
                                      <p:cBhvr>
                                        <p:cTn id="107" dur="1000" fill="hold"/>
                                        <p:tgtEl>
                                          <p:spTgt spid="4"/>
                                        </p:tgtEl>
                                        <p:attrNameLst>
                                          <p:attrName>ppt_x</p:attrName>
                                        </p:attrNameLst>
                                      </p:cBhvr>
                                      <p:tavLst>
                                        <p:tav tm="0">
                                          <p:val>
                                            <p:strVal val="#ppt_x"/>
                                          </p:val>
                                        </p:tav>
                                        <p:tav tm="100000">
                                          <p:val>
                                            <p:strVal val="#ppt_x"/>
                                          </p:val>
                                        </p:tav>
                                      </p:tavLst>
                                    </p:anim>
                                    <p:anim calcmode="lin" valueType="num">
                                      <p:cBhvr>
                                        <p:cTn id="108" dur="1000" fill="hold"/>
                                        <p:tgtEl>
                                          <p:spTgt spid="4"/>
                                        </p:tgtEl>
                                        <p:attrNameLst>
                                          <p:attrName>ppt_y</p:attrName>
                                        </p:attrNameLst>
                                      </p:cBhvr>
                                      <p:tavLst>
                                        <p:tav tm="0">
                                          <p:val>
                                            <p:strVal val="#ppt_y+.1"/>
                                          </p:val>
                                        </p:tav>
                                        <p:tav tm="100000">
                                          <p:val>
                                            <p:strVal val="#ppt_y"/>
                                          </p:val>
                                        </p:tav>
                                      </p:tavLst>
                                    </p:anim>
                                  </p:childTnLst>
                                </p:cTn>
                              </p:par>
                            </p:childTnLst>
                          </p:cTn>
                        </p:par>
                        <p:par>
                          <p:cTn id="109" fill="hold">
                            <p:stCondLst>
                              <p:cond delay="2000"/>
                            </p:stCondLst>
                            <p:childTnLst>
                              <p:par>
                                <p:cTn id="110" presetID="50" presetClass="exit" presetSubtype="0" accel="100000" fill="hold" grpId="1" nodeType="afterEffect">
                                  <p:stCondLst>
                                    <p:cond delay="250"/>
                                  </p:stCondLst>
                                  <p:childTnLst>
                                    <p:anim calcmode="lin" valueType="num">
                                      <p:cBhvr>
                                        <p:cTn id="111" dur="1000"/>
                                        <p:tgtEl>
                                          <p:spTgt spid="12"/>
                                        </p:tgtEl>
                                        <p:attrNameLst>
                                          <p:attrName>ppt_w</p:attrName>
                                        </p:attrNameLst>
                                      </p:cBhvr>
                                      <p:tavLst>
                                        <p:tav tm="0">
                                          <p:val>
                                            <p:strVal val="ppt_w"/>
                                          </p:val>
                                        </p:tav>
                                        <p:tav tm="100000">
                                          <p:val>
                                            <p:strVal val="ppt_w+.3"/>
                                          </p:val>
                                        </p:tav>
                                      </p:tavLst>
                                    </p:anim>
                                    <p:anim calcmode="lin" valueType="num">
                                      <p:cBhvr>
                                        <p:cTn id="112" dur="1000"/>
                                        <p:tgtEl>
                                          <p:spTgt spid="12"/>
                                        </p:tgtEl>
                                        <p:attrNameLst>
                                          <p:attrName>ppt_h</p:attrName>
                                        </p:attrNameLst>
                                      </p:cBhvr>
                                      <p:tavLst>
                                        <p:tav tm="0">
                                          <p:val>
                                            <p:strVal val="ppt_h"/>
                                          </p:val>
                                        </p:tav>
                                        <p:tav tm="100000">
                                          <p:val>
                                            <p:strVal val="ppt_h"/>
                                          </p:val>
                                        </p:tav>
                                      </p:tavLst>
                                    </p:anim>
                                    <p:animEffect transition="out" filter="fade">
                                      <p:cBhvr>
                                        <p:cTn id="113" dur="1000"/>
                                        <p:tgtEl>
                                          <p:spTgt spid="12"/>
                                        </p:tgtEl>
                                      </p:cBhvr>
                                    </p:animEffect>
                                    <p:set>
                                      <p:cBhvr>
                                        <p:cTn id="114"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7" grpId="0"/>
      <p:bldP spid="7" grpId="1"/>
      <p:bldP spid="8" grpId="0"/>
      <p:bldP spid="8" grpId="1"/>
      <p:bldP spid="13" grpId="0"/>
      <p:bldP spid="13" grpId="1"/>
      <p:bldP spid="14" grpId="0"/>
      <p:bldP spid="14" grpId="1"/>
      <p:bldP spid="15" grpId="0"/>
      <p:bldP spid="15" grpId="1"/>
      <p:bldP spid="16" grpId="0"/>
      <p:bldP spid="16" grpId="1"/>
      <p:bldP spid="17" grpId="0"/>
      <p:bldP spid="17" grpId="1"/>
      <p:bldP spid="12" grpId="0"/>
      <p:bldP spid="12" grpId="1"/>
      <p:bldP spid="12" grpId="2"/>
      <p:bldP spid="12" grpId="3"/>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E0ADD2-4C86-4AF4-844D-403410984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 name="Title 1">
            <a:extLst>
              <a:ext uri="{FF2B5EF4-FFF2-40B4-BE49-F238E27FC236}">
                <a16:creationId xmlns:a16="http://schemas.microsoft.com/office/drawing/2014/main" id="{33A09289-82F2-4421-9D68-9517FB258C9F}"/>
              </a:ext>
            </a:extLst>
          </p:cNvPr>
          <p:cNvSpPr txBox="1">
            <a:spLocks/>
          </p:cNvSpPr>
          <p:nvPr/>
        </p:nvSpPr>
        <p:spPr>
          <a:xfrm>
            <a:off x="1378219" y="952432"/>
            <a:ext cx="742138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joy and peace in believing</a:t>
            </a:r>
          </a:p>
        </p:txBody>
      </p:sp>
      <p:sp>
        <p:nvSpPr>
          <p:cNvPr id="8" name="Title 1">
            <a:extLst>
              <a:ext uri="{FF2B5EF4-FFF2-40B4-BE49-F238E27FC236}">
                <a16:creationId xmlns:a16="http://schemas.microsoft.com/office/drawing/2014/main" id="{EA5FE608-D129-4922-9939-6FB4EC0CDF77}"/>
              </a:ext>
            </a:extLst>
          </p:cNvPr>
          <p:cNvSpPr txBox="1">
            <a:spLocks/>
          </p:cNvSpPr>
          <p:nvPr/>
        </p:nvSpPr>
        <p:spPr>
          <a:xfrm>
            <a:off x="398263" y="5026960"/>
            <a:ext cx="2975280" cy="8259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knowledge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may the God of hope fill you with all joy and peace in believing, that you may abound in hope by the power of the Holy Spirit. Now I myself am confident concerning you, my brethren, that you also are full of goodness, filled with all knowledge, able also to admonish one another.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15:13-14 </a:t>
            </a:r>
          </a:p>
        </p:txBody>
      </p:sp>
      <p:sp>
        <p:nvSpPr>
          <p:cNvPr id="4" name="Rectangle 2">
            <a:extLst>
              <a:ext uri="{FF2B5EF4-FFF2-40B4-BE49-F238E27FC236}">
                <a16:creationId xmlns:a16="http://schemas.microsoft.com/office/drawing/2014/main" id="{B641F719-2C4B-4B86-8349-F7DE6B64B8DC}"/>
              </a:ext>
            </a:extLst>
          </p:cNvPr>
          <p:cNvSpPr txBox="1">
            <a:spLocks noChangeArrowheads="1"/>
          </p:cNvSpPr>
          <p:nvPr/>
        </p:nvSpPr>
        <p:spPr bwMode="auto">
          <a:xfrm>
            <a:off x="3705904" y="348572"/>
            <a:ext cx="13525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6">
            <a:extLst>
              <a:ext uri="{FF2B5EF4-FFF2-40B4-BE49-F238E27FC236}">
                <a16:creationId xmlns:a16="http://schemas.microsoft.com/office/drawing/2014/main" id="{4B55ABB0-D588-485C-AC54-267DC7143240}"/>
              </a:ext>
            </a:extLst>
          </p:cNvPr>
          <p:cNvSpPr>
            <a:spLocks noChangeArrowheads="1"/>
          </p:cNvSpPr>
          <p:nvPr/>
        </p:nvSpPr>
        <p:spPr bwMode="auto">
          <a:xfrm>
            <a:off x="5576637" y="92442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5" name="Rectangle 2" hidden="1">
            <a:extLst>
              <a:ext uri="{FF2B5EF4-FFF2-40B4-BE49-F238E27FC236}">
                <a16:creationId xmlns:a16="http://schemas.microsoft.com/office/drawing/2014/main" id="{629AC781-4F8B-4CBA-AD99-A38CB89A5A46}"/>
              </a:ext>
            </a:extLst>
          </p:cNvPr>
          <p:cNvSpPr txBox="1">
            <a:spLocks noChangeArrowheads="1"/>
          </p:cNvSpPr>
          <p:nvPr/>
        </p:nvSpPr>
        <p:spPr bwMode="auto">
          <a:xfrm>
            <a:off x="6178094" y="2135588"/>
            <a:ext cx="13525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2" name="Arrow: Up-Down 1">
            <a:extLst>
              <a:ext uri="{FF2B5EF4-FFF2-40B4-BE49-F238E27FC236}">
                <a16:creationId xmlns:a16="http://schemas.microsoft.com/office/drawing/2014/main" id="{2B56FA86-AF6F-4644-A618-FBCB58DBDB3F}"/>
              </a:ext>
            </a:extLst>
          </p:cNvPr>
          <p:cNvSpPr/>
          <p:nvPr/>
        </p:nvSpPr>
        <p:spPr>
          <a:xfrm rot="3323803">
            <a:off x="4412124" y="484727"/>
            <a:ext cx="388620" cy="5962435"/>
          </a:xfrm>
          <a:prstGeom prst="upDownArrow">
            <a:avLst>
              <a:gd name="adj1" fmla="val 38235"/>
              <a:gd name="adj2" fmla="val 64706"/>
            </a:avLst>
          </a:prstGeom>
          <a:solidFill>
            <a:srgbClr val="FFC000"/>
          </a:solidFill>
          <a:ln w="3175">
            <a:solidFill>
              <a:srgbClr val="FFC000"/>
            </a:solidFill>
          </a:ln>
          <a:scene3d>
            <a:camera prst="orthographicFront"/>
            <a:lightRig rig="freezing"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4286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childTnLst>
                          </p:cTn>
                        </p:par>
                        <p:par>
                          <p:cTn id="19" fill="hold">
                            <p:stCondLst>
                              <p:cond delay="500"/>
                            </p:stCondLst>
                            <p:childTnLst>
                              <p:par>
                                <p:cTn id="20" presetID="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stCondLst>
                                            <p:cond delay="0"/>
                                          </p:stCondLst>
                                        </p:cTn>
                                        <p:tgtEl>
                                          <p:spTgt spid="7"/>
                                        </p:tgtEl>
                                      </p:cBhvr>
                                    </p:animEffect>
                                    <p:anim to="" calcmode="lin" valueType="num">
                                      <p:cBhvr>
                                        <p:cTn id="2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18" presetClass="emph" presetSubtype="0" fill="hold" grpId="1" nodeType="withEffect">
                                  <p:stCondLst>
                                    <p:cond delay="0"/>
                                  </p:stCondLst>
                                  <p:childTnLst>
                                    <p:set>
                                      <p:cBhvr override="childStyle">
                                        <p:cTn id="31" dur="500" fill="hold"/>
                                        <p:tgtEl>
                                          <p:spTgt spid="8"/>
                                        </p:tgtEl>
                                        <p:attrNameLst>
                                          <p:attrName>style.textDecorationUnderline</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outVertical)">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50"/>
                                        <p:tgtEl>
                                          <p:spTgt spid="4"/>
                                        </p:tgtEl>
                                      </p:cBhvr>
                                    </p:animEffect>
                                  </p:childTnLst>
                                </p:cTn>
                              </p:par>
                              <p:par>
                                <p:cTn id="42" presetID="42" presetClass="path" presetSubtype="0" accel="50000" decel="50000" fill="hold" grpId="1" nodeType="withEffect">
                                  <p:stCondLst>
                                    <p:cond delay="0"/>
                                  </p:stCondLst>
                                  <p:childTnLst>
                                    <p:animMotion origin="layout" path="M 3.33333E-6 -1.48148E-6 L 0.27083 0.26019 " pathEditMode="relative" rAng="0" ptsTypes="AA">
                                      <p:cBhvr>
                                        <p:cTn id="43" dur="2000" fill="hold"/>
                                        <p:tgtEl>
                                          <p:spTgt spid="4"/>
                                        </p:tgtEl>
                                        <p:attrNameLst>
                                          <p:attrName>ppt_x</p:attrName>
                                          <p:attrName>ppt_y</p:attrName>
                                        </p:attrNameLst>
                                      </p:cBhvr>
                                      <p:rCtr x="13542" y="13009"/>
                                    </p:animMotion>
                                  </p:childTnLst>
                                </p:cTn>
                              </p:par>
                              <p:par>
                                <p:cTn id="44" presetID="10" presetClass="exit" presetSubtype="0" fill="hold" grpId="1" nodeType="withEffect">
                                  <p:stCondLst>
                                    <p:cond delay="0"/>
                                  </p:stCondLst>
                                  <p:childTnLst>
                                    <p:animEffect transition="out" filter="fade">
                                      <p:cBhvr>
                                        <p:cTn id="45" dur="1250"/>
                                        <p:tgtEl>
                                          <p:spTgt spid="3074"/>
                                        </p:tgtEl>
                                      </p:cBhvr>
                                    </p:animEffect>
                                    <p:set>
                                      <p:cBhvr>
                                        <p:cTn id="46" dur="1" fill="hold">
                                          <p:stCondLst>
                                            <p:cond delay="1249"/>
                                          </p:stCondLst>
                                        </p:cTn>
                                        <p:tgtEl>
                                          <p:spTgt spid="3074"/>
                                        </p:tgtEl>
                                        <p:attrNameLst>
                                          <p:attrName>style.visibility</p:attrName>
                                        </p:attrNameLst>
                                      </p:cBhvr>
                                      <p:to>
                                        <p:strVal val="hidden"/>
                                      </p:to>
                                    </p:set>
                                  </p:childTnLst>
                                </p:cTn>
                              </p:par>
                              <p:par>
                                <p:cTn id="47" presetID="17" presetClass="exit" presetSubtype="10" fill="hold" grpId="1" nodeType="withEffect">
                                  <p:stCondLst>
                                    <p:cond delay="0"/>
                                  </p:stCondLst>
                                  <p:childTnLst>
                                    <p:anim calcmode="lin" valueType="num">
                                      <p:cBhvr>
                                        <p:cTn id="48" dur="750"/>
                                        <p:tgtEl>
                                          <p:spTgt spid="2"/>
                                        </p:tgtEl>
                                        <p:attrNameLst>
                                          <p:attrName>ppt_w</p:attrName>
                                        </p:attrNameLst>
                                      </p:cBhvr>
                                      <p:tavLst>
                                        <p:tav tm="0">
                                          <p:val>
                                            <p:strVal val="ppt_w"/>
                                          </p:val>
                                        </p:tav>
                                        <p:tav tm="100000">
                                          <p:val>
                                            <p:fltVal val="0"/>
                                          </p:val>
                                        </p:tav>
                                      </p:tavLst>
                                    </p:anim>
                                    <p:anim calcmode="lin" valueType="num">
                                      <p:cBhvr>
                                        <p:cTn id="49" dur="750"/>
                                        <p:tgtEl>
                                          <p:spTgt spid="2"/>
                                        </p:tgtEl>
                                        <p:attrNameLst>
                                          <p:attrName>ppt_h</p:attrName>
                                        </p:attrNameLst>
                                      </p:cBhvr>
                                      <p:tavLst>
                                        <p:tav tm="0">
                                          <p:val>
                                            <p:strVal val="ppt_h"/>
                                          </p:val>
                                        </p:tav>
                                        <p:tav tm="100000">
                                          <p:val>
                                            <p:strVal val="ppt_h"/>
                                          </p:val>
                                        </p:tav>
                                      </p:tavLst>
                                    </p:anim>
                                    <p:set>
                                      <p:cBhvr>
                                        <p:cTn id="50" dur="1" fill="hold">
                                          <p:stCondLst>
                                            <p:cond delay="749"/>
                                          </p:stCondLst>
                                        </p:cTn>
                                        <p:tgtEl>
                                          <p:spTgt spid="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250"/>
                                        <p:tgtEl>
                                          <p:spTgt spid="6"/>
                                        </p:tgtEl>
                                      </p:cBhvr>
                                    </p:animEffect>
                                    <p:set>
                                      <p:cBhvr>
                                        <p:cTn id="56" dur="1" fill="hold">
                                          <p:stCondLst>
                                            <p:cond delay="249"/>
                                          </p:stCondLst>
                                        </p:cTn>
                                        <p:tgtEl>
                                          <p:spTgt spid="6"/>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250"/>
                                        <p:tgtEl>
                                          <p:spTgt spid="8"/>
                                        </p:tgtEl>
                                      </p:cBhvr>
                                    </p:animEffect>
                                    <p:set>
                                      <p:cBhvr>
                                        <p:cTn id="59"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3074" grpId="0"/>
      <p:bldP spid="3074" grpId="1"/>
      <p:bldP spid="4" grpId="0"/>
      <p:bldP spid="4" grpId="1"/>
      <p:bldP spid="4" grpId="2"/>
      <p:bldP spid="7" grpId="0"/>
      <p:bldP spid="7" grpId="1"/>
      <p:bldP spid="2" grpId="0" animBg="1"/>
      <p:bldP spid="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A4B013-5AB8-43ED-9530-5542823EC6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1593A543-B27C-4E75-B992-CB1B71690C3E}"/>
              </a:ext>
            </a:extLst>
          </p:cNvPr>
          <p:cNvSpPr txBox="1">
            <a:spLocks/>
          </p:cNvSpPr>
          <p:nvPr/>
        </p:nvSpPr>
        <p:spPr>
          <a:xfrm>
            <a:off x="642027" y="3425920"/>
            <a:ext cx="792906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righteousness and peace and joy</a:t>
            </a:r>
          </a:p>
        </p:txBody>
      </p:sp>
      <p:sp>
        <p:nvSpPr>
          <p:cNvPr id="3074" name="Rectangle 2"/>
          <p:cNvSpPr>
            <a:spLocks noGrp="1" noChangeArrowheads="1"/>
          </p:cNvSpPr>
          <p:nvPr>
            <p:ph type="title"/>
          </p:nvPr>
        </p:nvSpPr>
        <p:spPr>
          <a:xfrm>
            <a:off x="491066" y="19534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the kingdom of God is               not eating and drinking, but righteousness and peace and joy in the Holy Spirit.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14:17 </a:t>
            </a:r>
          </a:p>
        </p:txBody>
      </p:sp>
      <p:sp>
        <p:nvSpPr>
          <p:cNvPr id="4" name="Rectangle 2">
            <a:extLst>
              <a:ext uri="{FF2B5EF4-FFF2-40B4-BE49-F238E27FC236}">
                <a16:creationId xmlns:a16="http://schemas.microsoft.com/office/drawing/2014/main" id="{BEF8CDB7-6E48-4FF1-85CC-A3BAFF581FC9}"/>
              </a:ext>
            </a:extLst>
          </p:cNvPr>
          <p:cNvSpPr txBox="1">
            <a:spLocks noChangeArrowheads="1"/>
          </p:cNvSpPr>
          <p:nvPr/>
        </p:nvSpPr>
        <p:spPr bwMode="auto">
          <a:xfrm>
            <a:off x="6178094" y="2135588"/>
            <a:ext cx="13525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6">
            <a:extLst>
              <a:ext uri="{FF2B5EF4-FFF2-40B4-BE49-F238E27FC236}">
                <a16:creationId xmlns:a16="http://schemas.microsoft.com/office/drawing/2014/main" id="{13CEAAF7-4D0B-4CAE-A5CD-38D7FAAD5272}"/>
              </a:ext>
            </a:extLst>
          </p:cNvPr>
          <p:cNvSpPr>
            <a:spLocks noChangeArrowheads="1"/>
          </p:cNvSpPr>
          <p:nvPr/>
        </p:nvSpPr>
        <p:spPr bwMode="auto">
          <a:xfrm>
            <a:off x="918147" y="405646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7">
            <a:extLst>
              <a:ext uri="{FF2B5EF4-FFF2-40B4-BE49-F238E27FC236}">
                <a16:creationId xmlns:a16="http://schemas.microsoft.com/office/drawing/2014/main" id="{5F8652BD-AC44-4788-BD56-E9A9F9796C19}"/>
              </a:ext>
            </a:extLst>
          </p:cNvPr>
          <p:cNvSpPr>
            <a:spLocks noChangeArrowheads="1"/>
          </p:cNvSpPr>
          <p:nvPr/>
        </p:nvSpPr>
        <p:spPr bwMode="auto">
          <a:xfrm>
            <a:off x="2355378" y="4179591"/>
            <a:ext cx="284704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Holy Spirit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28C4C335-0DA2-49C7-909D-DB634B16F707}"/>
              </a:ext>
            </a:extLst>
          </p:cNvPr>
          <p:cNvSpPr txBox="1">
            <a:spLocks/>
          </p:cNvSpPr>
          <p:nvPr/>
        </p:nvSpPr>
        <p:spPr>
          <a:xfrm>
            <a:off x="2532184" y="3205425"/>
            <a:ext cx="3231565" cy="196626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effectLst>
                  <a:glow rad="127000">
                    <a:schemeClr val="tx1"/>
                  </a:glow>
                  <a:outerShdw blurRad="50800" algn="tl" rotWithShape="0">
                    <a:srgbClr val="000000"/>
                  </a:outerShdw>
                </a:effectLst>
                <a:latin typeface="Calibri" panose="020F0502020204030204" pitchFamily="34" charset="0"/>
              </a:rPr>
              <a:t>LIFE</a:t>
            </a:r>
          </a:p>
        </p:txBody>
      </p:sp>
    </p:spTree>
    <p:extLst>
      <p:ext uri="{BB962C8B-B14F-4D97-AF65-F5344CB8AC3E}">
        <p14:creationId xmlns:p14="http://schemas.microsoft.com/office/powerpoint/2010/main" val="2596511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stCondLst>
                                            <p:cond delay="0"/>
                                          </p:stCondLst>
                                        </p:cTn>
                                        <p:tgtEl>
                                          <p:spTgt spid="7"/>
                                        </p:tgtEl>
                                      </p:cBhvr>
                                    </p:animEffect>
                                    <p:anim to="" calcmode="lin" valueType="num">
                                      <p:cBhvr>
                                        <p:cTn id="24"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26" presetID="0" presetClass="entr" presetSubtype="0" fill="hold" grpId="0" nodeType="withEffect">
                                  <p:stCondLst>
                                    <p:cond delay="250"/>
                                  </p:stCondLst>
                                  <p:iterate type="lt">
                                    <p:tmPct val="10000"/>
                                  </p:iterate>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stCondLst>
                                            <p:cond delay="0"/>
                                          </p:stCondLst>
                                        </p:cTn>
                                        <p:tgtEl>
                                          <p:spTgt spid="8"/>
                                        </p:tgtEl>
                                      </p:cBhvr>
                                    </p:animEffect>
                                    <p:anim to="" calcmode="lin" valueType="num">
                                      <p:cBhvr>
                                        <p:cTn id="29"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1" fill="hold">
                            <p:stCondLst>
                              <p:cond delay="1200"/>
                            </p:stCondLst>
                            <p:childTnLst>
                              <p:par>
                                <p:cTn id="32" presetID="26" presetClass="emph" presetSubtype="0" fill="hold" grpId="1" nodeType="afterEffect">
                                  <p:stCondLst>
                                    <p:cond delay="0"/>
                                  </p:stCondLst>
                                  <p:iterate type="lt">
                                    <p:tmPct val="0"/>
                                  </p:iterate>
                                  <p:childTnLst>
                                    <p:animEffect transition="out" filter="fade">
                                      <p:cBhvr>
                                        <p:cTn id="33" dur="500" tmFilter="0, 0; .2, .5; .8, .5; 1, 0"/>
                                        <p:tgtEl>
                                          <p:spTgt spid="8"/>
                                        </p:tgtEl>
                                      </p:cBhvr>
                                    </p:animEffect>
                                    <p:animScale>
                                      <p:cBhvr>
                                        <p:cTn id="34" dur="250" autoRev="1" fill="hold"/>
                                        <p:tgtEl>
                                          <p:spTgt spid="8"/>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stCondLst>
                                            <p:cond delay="0"/>
                                          </p:stCondLst>
                                        </p:cTn>
                                        <p:tgtEl>
                                          <p:spTgt spid="9"/>
                                        </p:tgtEl>
                                      </p:cBhvr>
                                    </p:animEffect>
                                    <p:anim to="" calcmode="lin" valueType="num">
                                      <p:cBhvr>
                                        <p:cTn id="40"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074" grpId="0"/>
      <p:bldP spid="4" grpId="0"/>
      <p:bldP spid="7" grpId="0"/>
      <p:bldP spid="8" grpId="0"/>
      <p:bldP spid="8" grpId="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87FDF6-1AA2-4266-B9D9-9DF5741DB8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8F1E93C6-560A-40D0-99F4-C6E6673946B1}"/>
              </a:ext>
            </a:extLst>
          </p:cNvPr>
          <p:cNvSpPr txBox="1">
            <a:spLocks/>
          </p:cNvSpPr>
          <p:nvPr/>
        </p:nvSpPr>
        <p:spPr>
          <a:xfrm>
            <a:off x="569888" y="2709182"/>
            <a:ext cx="401923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fervent in spirit</a:t>
            </a:r>
          </a:p>
        </p:txBody>
      </p:sp>
      <p:sp>
        <p:nvSpPr>
          <p:cNvPr id="25" name="Title 1">
            <a:extLst>
              <a:ext uri="{FF2B5EF4-FFF2-40B4-BE49-F238E27FC236}">
                <a16:creationId xmlns:a16="http://schemas.microsoft.com/office/drawing/2014/main" id="{FD13CF83-5EFE-446B-982B-35A1785D52EC}"/>
              </a:ext>
            </a:extLst>
          </p:cNvPr>
          <p:cNvSpPr txBox="1">
            <a:spLocks/>
          </p:cNvSpPr>
          <p:nvPr/>
        </p:nvSpPr>
        <p:spPr>
          <a:xfrm>
            <a:off x="4232602" y="2703383"/>
            <a:ext cx="416823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serving the Lord</a:t>
            </a:r>
          </a:p>
        </p:txBody>
      </p:sp>
      <p:sp>
        <p:nvSpPr>
          <p:cNvPr id="8" name="Title 1">
            <a:extLst>
              <a:ext uri="{FF2B5EF4-FFF2-40B4-BE49-F238E27FC236}">
                <a16:creationId xmlns:a16="http://schemas.microsoft.com/office/drawing/2014/main" id="{7CCC86AB-B587-4533-B5A8-76C10071A2FC}"/>
              </a:ext>
            </a:extLst>
          </p:cNvPr>
          <p:cNvSpPr txBox="1">
            <a:spLocks/>
          </p:cNvSpPr>
          <p:nvPr/>
        </p:nvSpPr>
        <p:spPr>
          <a:xfrm>
            <a:off x="1330389" y="3345621"/>
            <a:ext cx="407799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rejoicing in hope</a:t>
            </a:r>
          </a:p>
        </p:txBody>
      </p:sp>
      <p:sp>
        <p:nvSpPr>
          <p:cNvPr id="3074" name="Rectangle 2"/>
          <p:cNvSpPr>
            <a:spLocks noGrp="1" noChangeArrowheads="1"/>
          </p:cNvSpPr>
          <p:nvPr>
            <p:ph type="title"/>
          </p:nvPr>
        </p:nvSpPr>
        <p:spPr>
          <a:xfrm>
            <a:off x="340963" y="305635"/>
            <a:ext cx="8438827"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kindly affectionate to one another with brotherly love, in honor giving preference to one another; not lagging in diligence, fervent in spirit, serving the Lord; rejoicing in hope, patient in tribulation, continuing steadfastly in prayer; distributing to the needs of the saints, given to hospitality.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12:10-13 </a:t>
            </a:r>
            <a:r>
              <a:rPr lang="en-US" altLang="en-US" sz="3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4">
            <a:extLst>
              <a:ext uri="{FF2B5EF4-FFF2-40B4-BE49-F238E27FC236}">
                <a16:creationId xmlns:a16="http://schemas.microsoft.com/office/drawing/2014/main" id="{B16C9648-A880-438C-B1A6-7DDEDF76896C}"/>
              </a:ext>
            </a:extLst>
          </p:cNvPr>
          <p:cNvSpPr>
            <a:spLocks noChangeArrowheads="1"/>
          </p:cNvSpPr>
          <p:nvPr/>
        </p:nvSpPr>
        <p:spPr bwMode="auto">
          <a:xfrm>
            <a:off x="2418668" y="267890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7" name="Rectangle 26">
            <a:extLst>
              <a:ext uri="{FF2B5EF4-FFF2-40B4-BE49-F238E27FC236}">
                <a16:creationId xmlns:a16="http://schemas.microsoft.com/office/drawing/2014/main" id="{140D7253-1C09-4922-A64E-C9432EBEF520}"/>
              </a:ext>
            </a:extLst>
          </p:cNvPr>
          <p:cNvSpPr>
            <a:spLocks noChangeArrowheads="1"/>
          </p:cNvSpPr>
          <p:nvPr/>
        </p:nvSpPr>
        <p:spPr bwMode="auto">
          <a:xfrm>
            <a:off x="3352459" y="332844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2">
            <a:extLst>
              <a:ext uri="{FF2B5EF4-FFF2-40B4-BE49-F238E27FC236}">
                <a16:creationId xmlns:a16="http://schemas.microsoft.com/office/drawing/2014/main" id="{1D3CD947-DDBE-4FCE-BE35-84FCD5C425FC}"/>
              </a:ext>
            </a:extLst>
          </p:cNvPr>
          <p:cNvSpPr txBox="1">
            <a:spLocks noChangeArrowheads="1"/>
          </p:cNvSpPr>
          <p:nvPr/>
        </p:nvSpPr>
        <p:spPr bwMode="auto">
          <a:xfrm>
            <a:off x="1051163" y="1026864"/>
            <a:ext cx="6980730" cy="4892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kindly affectionate:</a:t>
            </a:r>
          </a:p>
          <a:p>
            <a:pPr algn="l" eaLnBrk="1" hangingPunct="1"/>
            <a:endParaRPr lang="en-US" altLang="en-US" sz="1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in honor </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in diligence</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in spirit</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rejoicing in hope</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patient in tribulation</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steadfastly in prayer</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82BE1703-3F18-4F0D-AD24-446FAA0B9D48}"/>
              </a:ext>
            </a:extLst>
          </p:cNvPr>
          <p:cNvSpPr txBox="1">
            <a:spLocks noChangeArrowheads="1"/>
          </p:cNvSpPr>
          <p:nvPr/>
        </p:nvSpPr>
        <p:spPr bwMode="auto">
          <a:xfrm>
            <a:off x="1139654" y="210193"/>
            <a:ext cx="52886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 kindly affectionate</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17AC095F-379A-4EA7-9679-8A8CF15DF0BA}"/>
              </a:ext>
            </a:extLst>
          </p:cNvPr>
          <p:cNvSpPr txBox="1">
            <a:spLocks noChangeArrowheads="1"/>
          </p:cNvSpPr>
          <p:nvPr/>
        </p:nvSpPr>
        <p:spPr bwMode="auto">
          <a:xfrm>
            <a:off x="7428791" y="851844"/>
            <a:ext cx="6718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in</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EE1F58C2-9D1B-4352-9B32-AF66C05B4474}"/>
              </a:ext>
            </a:extLst>
          </p:cNvPr>
          <p:cNvSpPr txBox="1">
            <a:spLocks noChangeArrowheads="1"/>
          </p:cNvSpPr>
          <p:nvPr/>
        </p:nvSpPr>
        <p:spPr bwMode="auto">
          <a:xfrm>
            <a:off x="951020" y="1492464"/>
            <a:ext cx="170978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honor</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E7A5C080-B97E-4689-A23D-58B289AB5665}"/>
              </a:ext>
            </a:extLst>
          </p:cNvPr>
          <p:cNvSpPr txBox="1">
            <a:spLocks noChangeArrowheads="1"/>
          </p:cNvSpPr>
          <p:nvPr/>
        </p:nvSpPr>
        <p:spPr bwMode="auto">
          <a:xfrm>
            <a:off x="5281548" y="2135015"/>
            <a:ext cx="303195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in diligence</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0E0F1F21-0926-48E7-8C9A-7CF4BE3B633F}"/>
              </a:ext>
            </a:extLst>
          </p:cNvPr>
          <p:cNvSpPr txBox="1">
            <a:spLocks noChangeArrowheads="1"/>
          </p:cNvSpPr>
          <p:nvPr/>
        </p:nvSpPr>
        <p:spPr bwMode="auto">
          <a:xfrm>
            <a:off x="2393928" y="2770422"/>
            <a:ext cx="210520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in spirit</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3441AAAF-2920-46CA-B505-8646586472D2}"/>
              </a:ext>
            </a:extLst>
          </p:cNvPr>
          <p:cNvSpPr txBox="1">
            <a:spLocks noChangeArrowheads="1"/>
          </p:cNvSpPr>
          <p:nvPr/>
        </p:nvSpPr>
        <p:spPr bwMode="auto">
          <a:xfrm>
            <a:off x="1233746" y="3412524"/>
            <a:ext cx="425072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rejoicing in hope</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84801E82-B950-4400-8126-C8F0A591EFA3}"/>
              </a:ext>
            </a:extLst>
          </p:cNvPr>
          <p:cNvSpPr txBox="1">
            <a:spLocks noChangeArrowheads="1"/>
          </p:cNvSpPr>
          <p:nvPr/>
        </p:nvSpPr>
        <p:spPr bwMode="auto">
          <a:xfrm>
            <a:off x="5290621" y="3412975"/>
            <a:ext cx="25006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patient in</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84C4EA2A-AE21-4720-AA53-1B6AF442913B}"/>
              </a:ext>
            </a:extLst>
          </p:cNvPr>
          <p:cNvSpPr txBox="1">
            <a:spLocks noChangeArrowheads="1"/>
          </p:cNvSpPr>
          <p:nvPr/>
        </p:nvSpPr>
        <p:spPr bwMode="auto">
          <a:xfrm>
            <a:off x="367870" y="4055075"/>
            <a:ext cx="268597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tribulation</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1D1ED600-0651-4B9D-9661-2523282C7377}"/>
              </a:ext>
            </a:extLst>
          </p:cNvPr>
          <p:cNvSpPr txBox="1">
            <a:spLocks noChangeArrowheads="1"/>
          </p:cNvSpPr>
          <p:nvPr/>
        </p:nvSpPr>
        <p:spPr bwMode="auto">
          <a:xfrm>
            <a:off x="5420305" y="4053595"/>
            <a:ext cx="338575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steadfastly in</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FB953096-8FEC-400D-BEBF-442545540D2E}"/>
              </a:ext>
            </a:extLst>
          </p:cNvPr>
          <p:cNvSpPr txBox="1">
            <a:spLocks noChangeArrowheads="1"/>
          </p:cNvSpPr>
          <p:nvPr/>
        </p:nvSpPr>
        <p:spPr bwMode="auto">
          <a:xfrm>
            <a:off x="496200" y="4693315"/>
            <a:ext cx="183335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prayer</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9">
            <a:extLst>
              <a:ext uri="{FF2B5EF4-FFF2-40B4-BE49-F238E27FC236}">
                <a16:creationId xmlns:a16="http://schemas.microsoft.com/office/drawing/2014/main" id="{69C4072D-0532-4778-8F7E-8F38E83415E3}"/>
              </a:ext>
            </a:extLst>
          </p:cNvPr>
          <p:cNvSpPr>
            <a:spLocks noChangeArrowheads="1"/>
          </p:cNvSpPr>
          <p:nvPr/>
        </p:nvSpPr>
        <p:spPr bwMode="auto">
          <a:xfrm>
            <a:off x="4611682" y="183491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0" name="Rectangle 19">
            <a:extLst>
              <a:ext uri="{FF2B5EF4-FFF2-40B4-BE49-F238E27FC236}">
                <a16:creationId xmlns:a16="http://schemas.microsoft.com/office/drawing/2014/main" id="{8AA73F6A-F56E-45C0-859B-6D0C07FACE66}"/>
              </a:ext>
            </a:extLst>
          </p:cNvPr>
          <p:cNvSpPr>
            <a:spLocks noChangeArrowheads="1"/>
          </p:cNvSpPr>
          <p:nvPr/>
        </p:nvSpPr>
        <p:spPr bwMode="auto">
          <a:xfrm>
            <a:off x="4609300" y="247748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1" name="Rectangle 20">
            <a:extLst>
              <a:ext uri="{FF2B5EF4-FFF2-40B4-BE49-F238E27FC236}">
                <a16:creationId xmlns:a16="http://schemas.microsoft.com/office/drawing/2014/main" id="{56348698-AB23-4576-B99C-9A5EB4C42C41}"/>
              </a:ext>
            </a:extLst>
          </p:cNvPr>
          <p:cNvSpPr>
            <a:spLocks noChangeArrowheads="1"/>
          </p:cNvSpPr>
          <p:nvPr/>
        </p:nvSpPr>
        <p:spPr bwMode="auto">
          <a:xfrm>
            <a:off x="4614247" y="311053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2" name="Rectangle 21">
            <a:extLst>
              <a:ext uri="{FF2B5EF4-FFF2-40B4-BE49-F238E27FC236}">
                <a16:creationId xmlns:a16="http://schemas.microsoft.com/office/drawing/2014/main" id="{15545722-A605-4DA5-99A0-2A1BFA398C31}"/>
              </a:ext>
            </a:extLst>
          </p:cNvPr>
          <p:cNvSpPr>
            <a:spLocks noChangeArrowheads="1"/>
          </p:cNvSpPr>
          <p:nvPr/>
        </p:nvSpPr>
        <p:spPr bwMode="auto">
          <a:xfrm>
            <a:off x="4611682" y="375530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3" name="Rectangle 22">
            <a:extLst>
              <a:ext uri="{FF2B5EF4-FFF2-40B4-BE49-F238E27FC236}">
                <a16:creationId xmlns:a16="http://schemas.microsoft.com/office/drawing/2014/main" id="{FAD42AC4-0109-41B8-9537-AE446EA63DA6}"/>
              </a:ext>
            </a:extLst>
          </p:cNvPr>
          <p:cNvSpPr>
            <a:spLocks noChangeArrowheads="1"/>
          </p:cNvSpPr>
          <p:nvPr/>
        </p:nvSpPr>
        <p:spPr bwMode="auto">
          <a:xfrm>
            <a:off x="4609484" y="439824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4" name="Rectangle 23">
            <a:extLst>
              <a:ext uri="{FF2B5EF4-FFF2-40B4-BE49-F238E27FC236}">
                <a16:creationId xmlns:a16="http://schemas.microsoft.com/office/drawing/2014/main" id="{E780B1F4-7CF9-45E8-892A-7486A869D0D5}"/>
              </a:ext>
            </a:extLst>
          </p:cNvPr>
          <p:cNvSpPr>
            <a:spLocks noChangeArrowheads="1"/>
          </p:cNvSpPr>
          <p:nvPr/>
        </p:nvSpPr>
        <p:spPr bwMode="auto">
          <a:xfrm>
            <a:off x="4621207" y="503568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6" name="Rectangle 25">
            <a:extLst>
              <a:ext uri="{FF2B5EF4-FFF2-40B4-BE49-F238E27FC236}">
                <a16:creationId xmlns:a16="http://schemas.microsoft.com/office/drawing/2014/main" id="{557566C5-A51A-496B-852A-508BFA4725C1}"/>
              </a:ext>
            </a:extLst>
          </p:cNvPr>
          <p:cNvSpPr>
            <a:spLocks noChangeArrowheads="1"/>
          </p:cNvSpPr>
          <p:nvPr/>
        </p:nvSpPr>
        <p:spPr bwMode="auto">
          <a:xfrm>
            <a:off x="6949803" y="2799234"/>
            <a:ext cx="131245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10" b="1" dirty="0">
                <a:solidFill>
                  <a:srgbClr val="CC9900"/>
                </a:solidFill>
                <a:latin typeface="Calibri" panose="020F0502020204030204" pitchFamily="34" charset="0"/>
                <a:cs typeface="Calibri" panose="020F0502020204030204" pitchFamily="34" charset="0"/>
              </a:rPr>
              <a:t>Lord</a:t>
            </a:r>
            <a:endParaRPr lang="en-US" sz="42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831690"/>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4.72222E-6 -4.81481E-6 L -0.38975 -0.37407 " pathEditMode="relative" rAng="0" ptsTypes="AA">
                                      <p:cBhvr>
                                        <p:cTn id="10" dur="1000" spd="-100000" fill="hold"/>
                                        <p:tgtEl>
                                          <p:spTgt spid="3074"/>
                                        </p:tgtEl>
                                        <p:attrNameLst>
                                          <p:attrName>ppt_x</p:attrName>
                                          <p:attrName>ppt_y</p:attrName>
                                        </p:attrNameLst>
                                      </p:cBhvr>
                                      <p:rCtr x="-19497" y="-18704"/>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par>
                          <p:cTn id="18" fill="hold">
                            <p:stCondLst>
                              <p:cond delay="500"/>
                            </p:stCondLst>
                            <p:childTnLst>
                              <p:par>
                                <p:cTn id="19" presetID="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stCondLst>
                                            <p:cond delay="0"/>
                                          </p:stCondLst>
                                        </p:cTn>
                                        <p:tgtEl>
                                          <p:spTgt spid="5"/>
                                        </p:tgtEl>
                                      </p:cBhvr>
                                    </p:animEffect>
                                    <p:anim to="" calcmode="lin" valueType="num">
                                      <p:cBhvr>
                                        <p:cTn id="22"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24" fill="hold">
                            <p:stCondLst>
                              <p:cond delay="1000"/>
                            </p:stCondLst>
                            <p:childTnLst>
                              <p:par>
                                <p:cTn id="25" presetID="22" presetClass="entr" presetSubtype="8" fill="hold" grpId="0" nodeType="after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18" presetClass="emph" presetSubtype="0" fill="hold" grpId="1" nodeType="withEffect">
                                  <p:stCondLst>
                                    <p:cond delay="250"/>
                                  </p:stCondLst>
                                  <p:childTnLst>
                                    <p:set>
                                      <p:cBhvr override="childStyle">
                                        <p:cTn id="29" dur="500" fill="hold"/>
                                        <p:tgtEl>
                                          <p:spTgt spid="8"/>
                                        </p:tgtEl>
                                        <p:attrNameLst>
                                          <p:attrName>style.textDecorationUnderline</p:attrName>
                                        </p:attrNameLst>
                                      </p:cBhvr>
                                      <p:to>
                                        <p:strVal val="true"/>
                                      </p:to>
                                    </p:set>
                                  </p:childTnLst>
                                </p:cTn>
                              </p:par>
                            </p:childTnLst>
                          </p:cTn>
                        </p:par>
                        <p:par>
                          <p:cTn id="30" fill="hold">
                            <p:stCondLst>
                              <p:cond delay="1750"/>
                            </p:stCondLst>
                            <p:childTnLst>
                              <p:par>
                                <p:cTn id="31" presetID="0" presetClass="entr" presetSubtype="0"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dissolve">
                                      <p:cBhvr>
                                        <p:cTn id="33" dur="500">
                                          <p:stCondLst>
                                            <p:cond delay="0"/>
                                          </p:stCondLst>
                                        </p:cTn>
                                        <p:tgtEl>
                                          <p:spTgt spid="27"/>
                                        </p:tgtEl>
                                      </p:cBhvr>
                                    </p:animEffect>
                                    <p:anim to="" calcmode="lin" valueType="num">
                                      <p:cBhvr>
                                        <p:cTn id="34" dur="500" fill="hold">
                                          <p:stCondLst>
                                            <p:cond delay="0"/>
                                          </p:stCondLst>
                                        </p:cTn>
                                        <p:tgtEl>
                                          <p:spTgt spid="27"/>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27"/>
                                        </p:tgtEl>
                                        <p:attrNameLst>
                                          <p:attrName>ppt_h</p:attrName>
                                        </p:attrNameLst>
                                      </p:cBhvr>
                                      <p:tavLst>
                                        <p:tav tm="0">
                                          <p:val>
                                            <p:strVal val="#ppt_h*4"/>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par>
                                <p:cTn id="41" presetID="18" presetClass="emph" presetSubtype="0" fill="hold" grpId="1" nodeType="withEffect">
                                  <p:stCondLst>
                                    <p:cond delay="0"/>
                                  </p:stCondLst>
                                  <p:childTnLst>
                                    <p:set>
                                      <p:cBhvr override="childStyle">
                                        <p:cTn id="42" dur="500" fill="hold"/>
                                        <p:tgtEl>
                                          <p:spTgt spid="25"/>
                                        </p:tgtEl>
                                        <p:attrNameLst>
                                          <p:attrName>style.textDecorationUnderline</p:attrName>
                                        </p:attrNameLst>
                                      </p:cBhvr>
                                      <p:to>
                                        <p:strVal val="true"/>
                                      </p:to>
                                    </p:set>
                                  </p:childTnLst>
                                </p:cTn>
                              </p:par>
                            </p:childTnLst>
                          </p:cTn>
                        </p:par>
                        <p:par>
                          <p:cTn id="43" fill="hold">
                            <p:stCondLst>
                              <p:cond delay="500"/>
                            </p:stCondLst>
                            <p:childTnLst>
                              <p:par>
                                <p:cTn id="44" presetID="0" presetClass="entr" presetSubtype="0" fill="hold" grpId="0" nodeType="afterEffect">
                                  <p:stCondLst>
                                    <p:cond delay="0"/>
                                  </p:stCondLst>
                                  <p:iterate type="lt">
                                    <p:tmPct val="10000"/>
                                  </p:iterate>
                                  <p:childTnLst>
                                    <p:set>
                                      <p:cBhvr>
                                        <p:cTn id="45" dur="1" fill="hold">
                                          <p:stCondLst>
                                            <p:cond delay="0"/>
                                          </p:stCondLst>
                                        </p:cTn>
                                        <p:tgtEl>
                                          <p:spTgt spid="26"/>
                                        </p:tgtEl>
                                        <p:attrNameLst>
                                          <p:attrName>style.visibility</p:attrName>
                                        </p:attrNameLst>
                                      </p:cBhvr>
                                      <p:to>
                                        <p:strVal val="visible"/>
                                      </p:to>
                                    </p:set>
                                    <p:animEffect transition="in" filter="dissolve">
                                      <p:cBhvr>
                                        <p:cTn id="46" dur="500">
                                          <p:stCondLst>
                                            <p:cond delay="0"/>
                                          </p:stCondLst>
                                        </p:cTn>
                                        <p:tgtEl>
                                          <p:spTgt spid="26"/>
                                        </p:tgtEl>
                                      </p:cBhvr>
                                    </p:animEffect>
                                    <p:anim to="" calcmode="lin" valueType="num">
                                      <p:cBhvr>
                                        <p:cTn id="47"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26"/>
                                        </p:tgtEl>
                                        <p:attrNameLst>
                                          <p:attrName>ppt_h</p:attrName>
                                        </p:attrNameLst>
                                      </p:cBhvr>
                                      <p:tavLst>
                                        <p:tav tm="0">
                                          <p:val>
                                            <p:strVal val="#ppt_h*4"/>
                                          </p:val>
                                        </p:tav>
                                        <p:tav tm="100000">
                                          <p:val>
                                            <p:strVal val="#ppt_h"/>
                                          </p:val>
                                        </p:tav>
                                      </p:tavLst>
                                    </p:anim>
                                  </p:childTnLst>
                                </p:cTn>
                              </p:par>
                            </p:childTnLst>
                          </p:cTn>
                        </p:par>
                        <p:par>
                          <p:cTn id="49" fill="hold">
                            <p:stCondLst>
                              <p:cond delay="1150"/>
                            </p:stCondLst>
                            <p:childTnLst>
                              <p:par>
                                <p:cTn id="50" presetID="26" presetClass="emph" presetSubtype="0" fill="hold" grpId="1" nodeType="afterEffect">
                                  <p:stCondLst>
                                    <p:cond delay="0"/>
                                  </p:stCondLst>
                                  <p:iterate type="lt">
                                    <p:tmPct val="0"/>
                                  </p:iterate>
                                  <p:childTnLst>
                                    <p:animEffect transition="out" filter="fade">
                                      <p:cBhvr>
                                        <p:cTn id="51" dur="500" tmFilter="0, 0; .2, .5; .8, .5; 1, 0"/>
                                        <p:tgtEl>
                                          <p:spTgt spid="26"/>
                                        </p:tgtEl>
                                      </p:cBhvr>
                                    </p:animEffect>
                                    <p:animScale>
                                      <p:cBhvr>
                                        <p:cTn id="52" dur="250" autoRev="1" fill="hold"/>
                                        <p:tgtEl>
                                          <p:spTgt spid="26"/>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250"/>
                                        <p:tgtEl>
                                          <p:spTgt spid="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250"/>
                                        <p:tgtEl>
                                          <p:spTgt spid="1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250"/>
                                        <p:tgtEl>
                                          <p:spTgt spid="1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250"/>
                                        <p:tgtEl>
                                          <p:spTgt spid="1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250"/>
                                        <p:tgtEl>
                                          <p:spTgt spid="1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50"/>
                                        <p:tgtEl>
                                          <p:spTgt spid="1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250"/>
                                        <p:tgtEl>
                                          <p:spTgt spid="1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250"/>
                                        <p:tgtEl>
                                          <p:spTgt spid="1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250"/>
                                        <p:tgtEl>
                                          <p:spTgt spid="19"/>
                                        </p:tgtEl>
                                      </p:cBhvr>
                                    </p:animEffect>
                                  </p:childTnLst>
                                </p:cTn>
                              </p:par>
                              <p:par>
                                <p:cTn id="85" presetID="42" presetClass="path" presetSubtype="0" accel="50000" decel="50000" fill="hold" grpId="1" nodeType="withEffect">
                                  <p:stCondLst>
                                    <p:cond delay="0"/>
                                  </p:stCondLst>
                                  <p:childTnLst>
                                    <p:animMotion origin="layout" path="M 4.72222E-6 -1.11111E-6 L -0.02309 0.12245 " pathEditMode="relative" rAng="0" ptsTypes="AA">
                                      <p:cBhvr>
                                        <p:cTn id="86" dur="2000" fill="hold"/>
                                        <p:tgtEl>
                                          <p:spTgt spid="9"/>
                                        </p:tgtEl>
                                        <p:attrNameLst>
                                          <p:attrName>ppt_x</p:attrName>
                                          <p:attrName>ppt_y</p:attrName>
                                        </p:attrNameLst>
                                      </p:cBhvr>
                                      <p:rCtr x="-1163" y="6111"/>
                                    </p:animMotion>
                                  </p:childTnLst>
                                </p:cTn>
                              </p:par>
                              <p:par>
                                <p:cTn id="87" presetID="42" presetClass="path" presetSubtype="0" accel="50000" decel="50000" fill="hold" grpId="1" nodeType="withEffect">
                                  <p:stCondLst>
                                    <p:cond delay="0"/>
                                  </p:stCondLst>
                                  <p:childTnLst>
                                    <p:animMotion origin="layout" path="M -1.94444E-6 -1.11111E-6 L -0.30104 0.15741 " pathEditMode="relative" rAng="0" ptsTypes="AA">
                                      <p:cBhvr>
                                        <p:cTn id="88" dur="2000" fill="hold"/>
                                        <p:tgtEl>
                                          <p:spTgt spid="11"/>
                                        </p:tgtEl>
                                        <p:attrNameLst>
                                          <p:attrName>ppt_x</p:attrName>
                                          <p:attrName>ppt_y</p:attrName>
                                        </p:attrNameLst>
                                      </p:cBhvr>
                                      <p:rCtr x="-15052" y="7870"/>
                                    </p:animMotion>
                                  </p:childTnLst>
                                </p:cTn>
                              </p:par>
                              <p:par>
                                <p:cTn id="89" presetID="42" presetClass="path" presetSubtype="0" accel="50000" decel="50000" fill="hold" grpId="1" nodeType="withEffect">
                                  <p:stCondLst>
                                    <p:cond delay="0"/>
                                  </p:stCondLst>
                                  <p:childTnLst>
                                    <p:animMotion origin="layout" path="M 4.16667E-6 1.85185E-6 L 0.45937 0.06435 " pathEditMode="relative" rAng="0" ptsTypes="AA">
                                      <p:cBhvr>
                                        <p:cTn id="90" dur="2000" fill="hold"/>
                                        <p:tgtEl>
                                          <p:spTgt spid="12"/>
                                        </p:tgtEl>
                                        <p:attrNameLst>
                                          <p:attrName>ppt_x</p:attrName>
                                          <p:attrName>ppt_y</p:attrName>
                                        </p:attrNameLst>
                                      </p:cBhvr>
                                      <p:rCtr x="22969" y="3218"/>
                                    </p:animMotion>
                                  </p:childTnLst>
                                </p:cTn>
                              </p:par>
                              <p:par>
                                <p:cTn id="91" presetID="42" presetClass="path" presetSubtype="0" accel="50000" decel="50000" fill="hold" grpId="1" nodeType="withEffect">
                                  <p:stCondLst>
                                    <p:cond delay="0"/>
                                  </p:stCondLst>
                                  <p:childTnLst>
                                    <p:animMotion origin="layout" path="M -2.77778E-6 1.85185E-6 L -0.08038 0.06366 " pathEditMode="relative" rAng="0" ptsTypes="AA">
                                      <p:cBhvr>
                                        <p:cTn id="92" dur="2000" fill="hold"/>
                                        <p:tgtEl>
                                          <p:spTgt spid="13"/>
                                        </p:tgtEl>
                                        <p:attrNameLst>
                                          <p:attrName>ppt_x</p:attrName>
                                          <p:attrName>ppt_y</p:attrName>
                                        </p:attrNameLst>
                                      </p:cBhvr>
                                      <p:rCtr x="-4028" y="3171"/>
                                    </p:animMotion>
                                  </p:childTnLst>
                                </p:cTn>
                              </p:par>
                              <p:par>
                                <p:cTn id="93" presetID="42" presetClass="path" presetSubtype="0" accel="50000" decel="50000" fill="hold" grpId="1" nodeType="withEffect">
                                  <p:stCondLst>
                                    <p:cond delay="0"/>
                                  </p:stCondLst>
                                  <p:childTnLst>
                                    <p:animMotion origin="layout" path="M 2.77778E-7 -7.40741E-7 L 0.23924 0.06435 " pathEditMode="relative" rAng="0" ptsTypes="AA">
                                      <p:cBhvr>
                                        <p:cTn id="94" dur="2000" fill="hold"/>
                                        <p:tgtEl>
                                          <p:spTgt spid="14"/>
                                        </p:tgtEl>
                                        <p:attrNameLst>
                                          <p:attrName>ppt_x</p:attrName>
                                          <p:attrName>ppt_y</p:attrName>
                                        </p:attrNameLst>
                                      </p:cBhvr>
                                      <p:rCtr x="11962" y="3218"/>
                                    </p:animMotion>
                                  </p:childTnLst>
                                </p:cTn>
                              </p:par>
                              <p:par>
                                <p:cTn id="95" presetID="42" presetClass="path" presetSubtype="0" accel="50000" decel="50000" fill="hold" grpId="1" nodeType="withEffect">
                                  <p:stCondLst>
                                    <p:cond delay="0"/>
                                  </p:stCondLst>
                                  <p:childTnLst>
                                    <p:animMotion origin="layout" path="M -1.11111E-6 -7.40741E-7 L 0.13785 0.06366 " pathEditMode="relative" rAng="0" ptsTypes="AA">
                                      <p:cBhvr>
                                        <p:cTn id="96" dur="2000" fill="hold"/>
                                        <p:tgtEl>
                                          <p:spTgt spid="15"/>
                                        </p:tgtEl>
                                        <p:attrNameLst>
                                          <p:attrName>ppt_x</p:attrName>
                                          <p:attrName>ppt_y</p:attrName>
                                        </p:attrNameLst>
                                      </p:cBhvr>
                                      <p:rCtr x="6892" y="3171"/>
                                    </p:animMotion>
                                  </p:childTnLst>
                                </p:cTn>
                              </p:par>
                              <p:par>
                                <p:cTn id="97" presetID="42" presetClass="path" presetSubtype="0" accel="50000" decel="50000" fill="hold" grpId="1" nodeType="withEffect">
                                  <p:stCondLst>
                                    <p:cond delay="0"/>
                                  </p:stCondLst>
                                  <p:childTnLst>
                                    <p:animMotion origin="layout" path="M 2.22222E-6 -7.40741E-7 L -0.26233 0.1581 " pathEditMode="relative" rAng="0" ptsTypes="AA">
                                      <p:cBhvr>
                                        <p:cTn id="98" dur="2000" fill="hold"/>
                                        <p:tgtEl>
                                          <p:spTgt spid="16"/>
                                        </p:tgtEl>
                                        <p:attrNameLst>
                                          <p:attrName>ppt_x</p:attrName>
                                          <p:attrName>ppt_y</p:attrName>
                                        </p:attrNameLst>
                                      </p:cBhvr>
                                      <p:rCtr x="-13125" y="7894"/>
                                    </p:animMotion>
                                  </p:childTnLst>
                                </p:cTn>
                              </p:par>
                              <p:par>
                                <p:cTn id="99" presetID="42" presetClass="path" presetSubtype="0" accel="50000" decel="50000" fill="hold" grpId="1" nodeType="withEffect">
                                  <p:stCondLst>
                                    <p:cond delay="0"/>
                                  </p:stCondLst>
                                  <p:childTnLst>
                                    <p:animMotion origin="layout" path="M -2.77778E-6 7.40741E-7 L 0.52691 0.06551 " pathEditMode="relative" rAng="0" ptsTypes="AA">
                                      <p:cBhvr>
                                        <p:cTn id="100" dur="2000" fill="hold"/>
                                        <p:tgtEl>
                                          <p:spTgt spid="17"/>
                                        </p:tgtEl>
                                        <p:attrNameLst>
                                          <p:attrName>ppt_x</p:attrName>
                                          <p:attrName>ppt_y</p:attrName>
                                        </p:attrNameLst>
                                      </p:cBhvr>
                                      <p:rCtr x="26337" y="3264"/>
                                    </p:animMotion>
                                  </p:childTnLst>
                                </p:cTn>
                              </p:par>
                              <p:par>
                                <p:cTn id="101" presetID="42" presetClass="path" presetSubtype="0" accel="50000" decel="50000" fill="hold" grpId="1" nodeType="withEffect">
                                  <p:stCondLst>
                                    <p:cond delay="0"/>
                                  </p:stCondLst>
                                  <p:childTnLst>
                                    <p:animMotion origin="layout" path="M 2.22222E-6 2.22222E-6 L -0.36893 0.15764 " pathEditMode="relative" rAng="0" ptsTypes="AA">
                                      <p:cBhvr>
                                        <p:cTn id="102" dur="2000" fill="hold"/>
                                        <p:tgtEl>
                                          <p:spTgt spid="18"/>
                                        </p:tgtEl>
                                        <p:attrNameLst>
                                          <p:attrName>ppt_x</p:attrName>
                                          <p:attrName>ppt_y</p:attrName>
                                        </p:attrNameLst>
                                      </p:cBhvr>
                                      <p:rCtr x="-18455" y="7870"/>
                                    </p:animMotion>
                                  </p:childTnLst>
                                </p:cTn>
                              </p:par>
                              <p:par>
                                <p:cTn id="103" presetID="42" presetClass="path" presetSubtype="0" accel="50000" decel="50000" fill="hold" grpId="1" nodeType="withEffect">
                                  <p:stCondLst>
                                    <p:cond delay="0"/>
                                  </p:stCondLst>
                                  <p:childTnLst>
                                    <p:animMotion origin="layout" path="M -3.88889E-6 -4.81481E-6 L 0.51181 0.06389 " pathEditMode="relative" rAng="0" ptsTypes="AA">
                                      <p:cBhvr>
                                        <p:cTn id="104" dur="2000" fill="hold"/>
                                        <p:tgtEl>
                                          <p:spTgt spid="19"/>
                                        </p:tgtEl>
                                        <p:attrNameLst>
                                          <p:attrName>ppt_x</p:attrName>
                                          <p:attrName>ppt_y</p:attrName>
                                        </p:attrNameLst>
                                      </p:cBhvr>
                                      <p:rCtr x="25590" y="3194"/>
                                    </p:animMotion>
                                  </p:childTnLst>
                                </p:cTn>
                              </p:par>
                              <p:par>
                                <p:cTn id="105" presetID="10" presetClass="exit" presetSubtype="0" fill="hold" grpId="1" nodeType="withEffect">
                                  <p:stCondLst>
                                    <p:cond delay="0"/>
                                  </p:stCondLst>
                                  <p:childTnLst>
                                    <p:animEffect transition="out" filter="fade">
                                      <p:cBhvr>
                                        <p:cTn id="106" dur="1250"/>
                                        <p:tgtEl>
                                          <p:spTgt spid="3074"/>
                                        </p:tgtEl>
                                      </p:cBhvr>
                                    </p:animEffect>
                                    <p:set>
                                      <p:cBhvr>
                                        <p:cTn id="107" dur="1" fill="hold">
                                          <p:stCondLst>
                                            <p:cond delay="1249"/>
                                          </p:stCondLst>
                                        </p:cTn>
                                        <p:tgtEl>
                                          <p:spTgt spid="3074"/>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4"/>
                                        </p:tgtEl>
                                      </p:cBhvr>
                                    </p:animEffect>
                                    <p:set>
                                      <p:cBhvr>
                                        <p:cTn id="110" dur="1" fill="hold">
                                          <p:stCondLst>
                                            <p:cond delay="499"/>
                                          </p:stCondLst>
                                        </p:cTn>
                                        <p:tgtEl>
                                          <p:spTgt spid="4"/>
                                        </p:tgtEl>
                                        <p:attrNameLst>
                                          <p:attrName>style.visibility</p:attrName>
                                        </p:attrNameLst>
                                      </p:cBhvr>
                                      <p:to>
                                        <p:strVal val="hidden"/>
                                      </p:to>
                                    </p:set>
                                  </p:childTnLst>
                                </p:cTn>
                              </p:par>
                              <p:par>
                                <p:cTn id="111" presetID="10" presetClass="exit" presetSubtype="0" fill="hold" grpId="2" nodeType="withEffect">
                                  <p:stCondLst>
                                    <p:cond delay="0"/>
                                  </p:stCondLst>
                                  <p:iterate type="lt">
                                    <p:tmPct val="0"/>
                                  </p:iterate>
                                  <p:childTnLst>
                                    <p:animEffect transition="out" filter="fade">
                                      <p:cBhvr>
                                        <p:cTn id="112" dur="500"/>
                                        <p:tgtEl>
                                          <p:spTgt spid="26"/>
                                        </p:tgtEl>
                                      </p:cBhvr>
                                    </p:animEffect>
                                    <p:set>
                                      <p:cBhvr>
                                        <p:cTn id="113" dur="1" fill="hold">
                                          <p:stCondLst>
                                            <p:cond delay="499"/>
                                          </p:stCondLst>
                                        </p:cTn>
                                        <p:tgtEl>
                                          <p:spTgt spid="26"/>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5"/>
                                        </p:tgtEl>
                                      </p:cBhvr>
                                    </p:animEffect>
                                    <p:set>
                                      <p:cBhvr>
                                        <p:cTn id="119" dur="1" fill="hold">
                                          <p:stCondLst>
                                            <p:cond delay="499"/>
                                          </p:stCondLst>
                                        </p:cTn>
                                        <p:tgtEl>
                                          <p:spTgt spid="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27"/>
                                        </p:tgtEl>
                                      </p:cBhvr>
                                    </p:animEffect>
                                    <p:set>
                                      <p:cBhvr>
                                        <p:cTn id="122" dur="1" fill="hold">
                                          <p:stCondLst>
                                            <p:cond delay="499"/>
                                          </p:stCondLst>
                                        </p:cTn>
                                        <p:tgtEl>
                                          <p:spTgt spid="27"/>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500"/>
                                        <p:tgtEl>
                                          <p:spTgt spid="8"/>
                                        </p:tgtEl>
                                      </p:cBhvr>
                                    </p:animEffect>
                                    <p:set>
                                      <p:cBhvr>
                                        <p:cTn id="125" dur="1" fill="hold">
                                          <p:stCondLst>
                                            <p:cond delay="499"/>
                                          </p:stCondLst>
                                        </p:cTn>
                                        <p:tgtEl>
                                          <p:spTgt spid="8"/>
                                        </p:tgtEl>
                                        <p:attrNameLst>
                                          <p:attrName>style.visibility</p:attrName>
                                        </p:attrNameLst>
                                      </p:cBhvr>
                                      <p:to>
                                        <p:strVal val="hidden"/>
                                      </p:to>
                                    </p:set>
                                  </p:childTnLst>
                                </p:cTn>
                              </p:par>
                            </p:childTnLst>
                          </p:cTn>
                        </p:par>
                        <p:par>
                          <p:cTn id="126" fill="hold">
                            <p:stCondLst>
                              <p:cond delay="2000"/>
                            </p:stCondLst>
                            <p:childTnLst>
                              <p:par>
                                <p:cTn id="127" presetID="10" presetClass="entr" presetSubtype="0" fill="hold" grpId="0" nodeType="afterEffect">
                                  <p:stCondLst>
                                    <p:cond delay="0"/>
                                  </p:stCondLst>
                                  <p:childTnLst>
                                    <p:set>
                                      <p:cBhvr>
                                        <p:cTn id="128" dur="1" fill="hold">
                                          <p:stCondLst>
                                            <p:cond delay="0"/>
                                          </p:stCondLst>
                                        </p:cTn>
                                        <p:tgtEl>
                                          <p:spTgt spid="6"/>
                                        </p:tgtEl>
                                        <p:attrNameLst>
                                          <p:attrName>style.visibility</p:attrName>
                                        </p:attrNameLst>
                                      </p:cBhvr>
                                      <p:to>
                                        <p:strVal val="visible"/>
                                      </p:to>
                                    </p:set>
                                    <p:animEffect transition="in" filter="fade">
                                      <p:cBhvr>
                                        <p:cTn id="129" dur="250"/>
                                        <p:tgtEl>
                                          <p:spTgt spid="6"/>
                                        </p:tgtEl>
                                      </p:cBhvr>
                                    </p:animEffect>
                                  </p:childTnLst>
                                </p:cTn>
                              </p:par>
                              <p:par>
                                <p:cTn id="130" presetID="10" presetClass="exit" presetSubtype="0" fill="hold" grpId="2" nodeType="withEffect">
                                  <p:stCondLst>
                                    <p:cond delay="0"/>
                                  </p:stCondLst>
                                  <p:childTnLst>
                                    <p:animEffect transition="out" filter="fade">
                                      <p:cBhvr>
                                        <p:cTn id="131" dur="500"/>
                                        <p:tgtEl>
                                          <p:spTgt spid="9"/>
                                        </p:tgtEl>
                                      </p:cBhvr>
                                    </p:animEffect>
                                    <p:set>
                                      <p:cBhvr>
                                        <p:cTn id="132" dur="1" fill="hold">
                                          <p:stCondLst>
                                            <p:cond delay="499"/>
                                          </p:stCondLst>
                                        </p:cTn>
                                        <p:tgtEl>
                                          <p:spTgt spid="9"/>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11"/>
                                        </p:tgtEl>
                                      </p:cBhvr>
                                    </p:animEffect>
                                    <p:set>
                                      <p:cBhvr>
                                        <p:cTn id="135" dur="1" fill="hold">
                                          <p:stCondLst>
                                            <p:cond delay="499"/>
                                          </p:stCondLst>
                                        </p:cTn>
                                        <p:tgtEl>
                                          <p:spTgt spid="11"/>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12"/>
                                        </p:tgtEl>
                                      </p:cBhvr>
                                    </p:animEffect>
                                    <p:set>
                                      <p:cBhvr>
                                        <p:cTn id="138" dur="1" fill="hold">
                                          <p:stCondLst>
                                            <p:cond delay="499"/>
                                          </p:stCondLst>
                                        </p:cTn>
                                        <p:tgtEl>
                                          <p:spTgt spid="12"/>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13"/>
                                        </p:tgtEl>
                                      </p:cBhvr>
                                    </p:animEffect>
                                    <p:set>
                                      <p:cBhvr>
                                        <p:cTn id="141" dur="1" fill="hold">
                                          <p:stCondLst>
                                            <p:cond delay="499"/>
                                          </p:stCondLst>
                                        </p:cTn>
                                        <p:tgtEl>
                                          <p:spTgt spid="13"/>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14"/>
                                        </p:tgtEl>
                                      </p:cBhvr>
                                    </p:animEffect>
                                    <p:set>
                                      <p:cBhvr>
                                        <p:cTn id="144" dur="1" fill="hold">
                                          <p:stCondLst>
                                            <p:cond delay="499"/>
                                          </p:stCondLst>
                                        </p:cTn>
                                        <p:tgtEl>
                                          <p:spTgt spid="14"/>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15"/>
                                        </p:tgtEl>
                                      </p:cBhvr>
                                    </p:animEffect>
                                    <p:set>
                                      <p:cBhvr>
                                        <p:cTn id="147" dur="1" fill="hold">
                                          <p:stCondLst>
                                            <p:cond delay="499"/>
                                          </p:stCondLst>
                                        </p:cTn>
                                        <p:tgtEl>
                                          <p:spTgt spid="15"/>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16"/>
                                        </p:tgtEl>
                                      </p:cBhvr>
                                    </p:animEffect>
                                    <p:set>
                                      <p:cBhvr>
                                        <p:cTn id="150" dur="1" fill="hold">
                                          <p:stCondLst>
                                            <p:cond delay="499"/>
                                          </p:stCondLst>
                                        </p:cTn>
                                        <p:tgtEl>
                                          <p:spTgt spid="16"/>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17"/>
                                        </p:tgtEl>
                                      </p:cBhvr>
                                    </p:animEffect>
                                    <p:set>
                                      <p:cBhvr>
                                        <p:cTn id="153" dur="1" fill="hold">
                                          <p:stCondLst>
                                            <p:cond delay="499"/>
                                          </p:stCondLst>
                                        </p:cTn>
                                        <p:tgtEl>
                                          <p:spTgt spid="17"/>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500"/>
                                        <p:tgtEl>
                                          <p:spTgt spid="18"/>
                                        </p:tgtEl>
                                      </p:cBhvr>
                                    </p:animEffect>
                                    <p:set>
                                      <p:cBhvr>
                                        <p:cTn id="156" dur="1" fill="hold">
                                          <p:stCondLst>
                                            <p:cond delay="499"/>
                                          </p:stCondLst>
                                        </p:cTn>
                                        <p:tgtEl>
                                          <p:spTgt spid="18"/>
                                        </p:tgtEl>
                                        <p:attrNameLst>
                                          <p:attrName>style.visibility</p:attrName>
                                        </p:attrNameLst>
                                      </p:cBhvr>
                                      <p:to>
                                        <p:strVal val="hidden"/>
                                      </p:to>
                                    </p:set>
                                  </p:childTnLst>
                                </p:cTn>
                              </p:par>
                              <p:par>
                                <p:cTn id="157" presetID="10" presetClass="exit" presetSubtype="0" fill="hold" grpId="2" nodeType="withEffect">
                                  <p:stCondLst>
                                    <p:cond delay="0"/>
                                  </p:stCondLst>
                                  <p:childTnLst>
                                    <p:animEffect transition="out" filter="fade">
                                      <p:cBhvr>
                                        <p:cTn id="158" dur="500"/>
                                        <p:tgtEl>
                                          <p:spTgt spid="19"/>
                                        </p:tgtEl>
                                      </p:cBhvr>
                                    </p:animEffect>
                                    <p:set>
                                      <p:cBhvr>
                                        <p:cTn id="159" dur="1" fill="hold">
                                          <p:stCondLst>
                                            <p:cond delay="499"/>
                                          </p:stCondLst>
                                        </p:cTn>
                                        <p:tgtEl>
                                          <p:spTgt spid="19"/>
                                        </p:tgtEl>
                                        <p:attrNameLst>
                                          <p:attrName>style.visibility</p:attrName>
                                        </p:attrNameLst>
                                      </p:cBhvr>
                                      <p:to>
                                        <p:strVal val="hidden"/>
                                      </p:to>
                                    </p:set>
                                  </p:childTnLst>
                                </p:cTn>
                              </p:par>
                            </p:childTnLst>
                          </p:cTn>
                        </p:par>
                        <p:par>
                          <p:cTn id="160" fill="hold">
                            <p:stCondLst>
                              <p:cond delay="2500"/>
                            </p:stCondLst>
                            <p:childTnLst>
                              <p:par>
                                <p:cTn id="161" presetID="0" presetClass="entr" presetSubtype="0" fill="hold" grpId="0" nodeType="afterEffect">
                                  <p:stCondLst>
                                    <p:cond delay="0"/>
                                  </p:stCondLst>
                                  <p:childTnLst>
                                    <p:set>
                                      <p:cBhvr>
                                        <p:cTn id="162" dur="1" fill="hold">
                                          <p:stCondLst>
                                            <p:cond delay="0"/>
                                          </p:stCondLst>
                                        </p:cTn>
                                        <p:tgtEl>
                                          <p:spTgt spid="10"/>
                                        </p:tgtEl>
                                        <p:attrNameLst>
                                          <p:attrName>style.visibility</p:attrName>
                                        </p:attrNameLst>
                                      </p:cBhvr>
                                      <p:to>
                                        <p:strVal val="visible"/>
                                      </p:to>
                                    </p:set>
                                    <p:animEffect transition="in" filter="dissolve">
                                      <p:cBhvr>
                                        <p:cTn id="163" dur="500">
                                          <p:stCondLst>
                                            <p:cond delay="0"/>
                                          </p:stCondLst>
                                        </p:cTn>
                                        <p:tgtEl>
                                          <p:spTgt spid="10"/>
                                        </p:tgtEl>
                                      </p:cBhvr>
                                    </p:animEffect>
                                    <p:anim to="" calcmode="lin" valueType="num">
                                      <p:cBhvr>
                                        <p:cTn id="164"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65"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166" presetID="0" presetClass="entr" presetSubtype="0" fill="hold" grpId="0" nodeType="withEffect">
                                  <p:stCondLst>
                                    <p:cond delay="100"/>
                                  </p:stCondLst>
                                  <p:childTnLst>
                                    <p:set>
                                      <p:cBhvr>
                                        <p:cTn id="167" dur="1" fill="hold">
                                          <p:stCondLst>
                                            <p:cond delay="0"/>
                                          </p:stCondLst>
                                        </p:cTn>
                                        <p:tgtEl>
                                          <p:spTgt spid="20"/>
                                        </p:tgtEl>
                                        <p:attrNameLst>
                                          <p:attrName>style.visibility</p:attrName>
                                        </p:attrNameLst>
                                      </p:cBhvr>
                                      <p:to>
                                        <p:strVal val="visible"/>
                                      </p:to>
                                    </p:set>
                                    <p:animEffect transition="in" filter="dissolve">
                                      <p:cBhvr>
                                        <p:cTn id="168" dur="500">
                                          <p:stCondLst>
                                            <p:cond delay="0"/>
                                          </p:stCondLst>
                                        </p:cTn>
                                        <p:tgtEl>
                                          <p:spTgt spid="20"/>
                                        </p:tgtEl>
                                      </p:cBhvr>
                                    </p:animEffect>
                                    <p:anim to="" calcmode="lin" valueType="num">
                                      <p:cBhvr>
                                        <p:cTn id="169"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70" dur="500" fill="hold">
                                          <p:stCondLst>
                                            <p:cond delay="0"/>
                                          </p:stCondLst>
                                        </p:cTn>
                                        <p:tgtEl>
                                          <p:spTgt spid="20"/>
                                        </p:tgtEl>
                                        <p:attrNameLst>
                                          <p:attrName>ppt_h</p:attrName>
                                        </p:attrNameLst>
                                      </p:cBhvr>
                                      <p:tavLst>
                                        <p:tav tm="0">
                                          <p:val>
                                            <p:strVal val="#ppt_h*4"/>
                                          </p:val>
                                        </p:tav>
                                        <p:tav tm="100000">
                                          <p:val>
                                            <p:strVal val="#ppt_h"/>
                                          </p:val>
                                        </p:tav>
                                      </p:tavLst>
                                    </p:anim>
                                  </p:childTnLst>
                                </p:cTn>
                              </p:par>
                              <p:par>
                                <p:cTn id="171" presetID="0" presetClass="entr" presetSubtype="0" fill="hold" grpId="0" nodeType="withEffect">
                                  <p:stCondLst>
                                    <p:cond delay="200"/>
                                  </p:stCondLst>
                                  <p:childTnLst>
                                    <p:set>
                                      <p:cBhvr>
                                        <p:cTn id="172" dur="1" fill="hold">
                                          <p:stCondLst>
                                            <p:cond delay="0"/>
                                          </p:stCondLst>
                                        </p:cTn>
                                        <p:tgtEl>
                                          <p:spTgt spid="21"/>
                                        </p:tgtEl>
                                        <p:attrNameLst>
                                          <p:attrName>style.visibility</p:attrName>
                                        </p:attrNameLst>
                                      </p:cBhvr>
                                      <p:to>
                                        <p:strVal val="visible"/>
                                      </p:to>
                                    </p:set>
                                    <p:animEffect transition="in" filter="dissolve">
                                      <p:cBhvr>
                                        <p:cTn id="173" dur="500">
                                          <p:stCondLst>
                                            <p:cond delay="0"/>
                                          </p:stCondLst>
                                        </p:cTn>
                                        <p:tgtEl>
                                          <p:spTgt spid="21"/>
                                        </p:tgtEl>
                                      </p:cBhvr>
                                    </p:animEffect>
                                    <p:anim to="" calcmode="lin" valueType="num">
                                      <p:cBhvr>
                                        <p:cTn id="174"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75" dur="500" fill="hold">
                                          <p:stCondLst>
                                            <p:cond delay="0"/>
                                          </p:stCondLst>
                                        </p:cTn>
                                        <p:tgtEl>
                                          <p:spTgt spid="21"/>
                                        </p:tgtEl>
                                        <p:attrNameLst>
                                          <p:attrName>ppt_h</p:attrName>
                                        </p:attrNameLst>
                                      </p:cBhvr>
                                      <p:tavLst>
                                        <p:tav tm="0">
                                          <p:val>
                                            <p:strVal val="#ppt_h*4"/>
                                          </p:val>
                                        </p:tav>
                                        <p:tav tm="100000">
                                          <p:val>
                                            <p:strVal val="#ppt_h"/>
                                          </p:val>
                                        </p:tav>
                                      </p:tavLst>
                                    </p:anim>
                                  </p:childTnLst>
                                </p:cTn>
                              </p:par>
                              <p:par>
                                <p:cTn id="176" presetID="0" presetClass="entr" presetSubtype="0" fill="hold" grpId="0" nodeType="withEffect">
                                  <p:stCondLst>
                                    <p:cond delay="300"/>
                                  </p:stCondLst>
                                  <p:childTnLst>
                                    <p:set>
                                      <p:cBhvr>
                                        <p:cTn id="177" dur="1" fill="hold">
                                          <p:stCondLst>
                                            <p:cond delay="0"/>
                                          </p:stCondLst>
                                        </p:cTn>
                                        <p:tgtEl>
                                          <p:spTgt spid="22"/>
                                        </p:tgtEl>
                                        <p:attrNameLst>
                                          <p:attrName>style.visibility</p:attrName>
                                        </p:attrNameLst>
                                      </p:cBhvr>
                                      <p:to>
                                        <p:strVal val="visible"/>
                                      </p:to>
                                    </p:set>
                                    <p:animEffect transition="in" filter="dissolve">
                                      <p:cBhvr>
                                        <p:cTn id="178" dur="500">
                                          <p:stCondLst>
                                            <p:cond delay="0"/>
                                          </p:stCondLst>
                                        </p:cTn>
                                        <p:tgtEl>
                                          <p:spTgt spid="22"/>
                                        </p:tgtEl>
                                      </p:cBhvr>
                                    </p:animEffect>
                                    <p:anim to="" calcmode="lin" valueType="num">
                                      <p:cBhvr>
                                        <p:cTn id="179"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180" dur="500" fill="hold">
                                          <p:stCondLst>
                                            <p:cond delay="0"/>
                                          </p:stCondLst>
                                        </p:cTn>
                                        <p:tgtEl>
                                          <p:spTgt spid="22"/>
                                        </p:tgtEl>
                                        <p:attrNameLst>
                                          <p:attrName>ppt_h</p:attrName>
                                        </p:attrNameLst>
                                      </p:cBhvr>
                                      <p:tavLst>
                                        <p:tav tm="0">
                                          <p:val>
                                            <p:strVal val="#ppt_h*4"/>
                                          </p:val>
                                        </p:tav>
                                        <p:tav tm="100000">
                                          <p:val>
                                            <p:strVal val="#ppt_h"/>
                                          </p:val>
                                        </p:tav>
                                      </p:tavLst>
                                    </p:anim>
                                  </p:childTnLst>
                                </p:cTn>
                              </p:par>
                              <p:par>
                                <p:cTn id="181" presetID="0" presetClass="entr" presetSubtype="0" fill="hold" grpId="0" nodeType="withEffect">
                                  <p:stCondLst>
                                    <p:cond delay="400"/>
                                  </p:stCondLst>
                                  <p:childTnLst>
                                    <p:set>
                                      <p:cBhvr>
                                        <p:cTn id="182" dur="1" fill="hold">
                                          <p:stCondLst>
                                            <p:cond delay="0"/>
                                          </p:stCondLst>
                                        </p:cTn>
                                        <p:tgtEl>
                                          <p:spTgt spid="23"/>
                                        </p:tgtEl>
                                        <p:attrNameLst>
                                          <p:attrName>style.visibility</p:attrName>
                                        </p:attrNameLst>
                                      </p:cBhvr>
                                      <p:to>
                                        <p:strVal val="visible"/>
                                      </p:to>
                                    </p:set>
                                    <p:animEffect transition="in" filter="dissolve">
                                      <p:cBhvr>
                                        <p:cTn id="183" dur="500">
                                          <p:stCondLst>
                                            <p:cond delay="0"/>
                                          </p:stCondLst>
                                        </p:cTn>
                                        <p:tgtEl>
                                          <p:spTgt spid="23"/>
                                        </p:tgtEl>
                                      </p:cBhvr>
                                    </p:animEffect>
                                    <p:anim to="" calcmode="lin" valueType="num">
                                      <p:cBhvr>
                                        <p:cTn id="184"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185" dur="500" fill="hold">
                                          <p:stCondLst>
                                            <p:cond delay="0"/>
                                          </p:stCondLst>
                                        </p:cTn>
                                        <p:tgtEl>
                                          <p:spTgt spid="23"/>
                                        </p:tgtEl>
                                        <p:attrNameLst>
                                          <p:attrName>ppt_h</p:attrName>
                                        </p:attrNameLst>
                                      </p:cBhvr>
                                      <p:tavLst>
                                        <p:tav tm="0">
                                          <p:val>
                                            <p:strVal val="#ppt_h*4"/>
                                          </p:val>
                                        </p:tav>
                                        <p:tav tm="100000">
                                          <p:val>
                                            <p:strVal val="#ppt_h"/>
                                          </p:val>
                                        </p:tav>
                                      </p:tavLst>
                                    </p:anim>
                                  </p:childTnLst>
                                </p:cTn>
                              </p:par>
                              <p:par>
                                <p:cTn id="186" presetID="0" presetClass="entr" presetSubtype="0" fill="hold" grpId="0" nodeType="withEffect">
                                  <p:stCondLst>
                                    <p:cond delay="500"/>
                                  </p:stCondLst>
                                  <p:childTnLst>
                                    <p:set>
                                      <p:cBhvr>
                                        <p:cTn id="187" dur="1" fill="hold">
                                          <p:stCondLst>
                                            <p:cond delay="0"/>
                                          </p:stCondLst>
                                        </p:cTn>
                                        <p:tgtEl>
                                          <p:spTgt spid="24"/>
                                        </p:tgtEl>
                                        <p:attrNameLst>
                                          <p:attrName>style.visibility</p:attrName>
                                        </p:attrNameLst>
                                      </p:cBhvr>
                                      <p:to>
                                        <p:strVal val="visible"/>
                                      </p:to>
                                    </p:set>
                                    <p:animEffect transition="in" filter="dissolve">
                                      <p:cBhvr>
                                        <p:cTn id="188" dur="500">
                                          <p:stCondLst>
                                            <p:cond delay="0"/>
                                          </p:stCondLst>
                                        </p:cTn>
                                        <p:tgtEl>
                                          <p:spTgt spid="24"/>
                                        </p:tgtEl>
                                      </p:cBhvr>
                                    </p:animEffect>
                                    <p:anim to="" calcmode="lin" valueType="num">
                                      <p:cBhvr>
                                        <p:cTn id="189"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190" dur="500" fill="hold">
                                          <p:stCondLst>
                                            <p:cond delay="0"/>
                                          </p:stCondLst>
                                        </p:cTn>
                                        <p:tgtEl>
                                          <p:spTgt spid="2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5" grpId="0"/>
      <p:bldP spid="25" grpId="1"/>
      <p:bldP spid="25" grpId="2"/>
      <p:bldP spid="8" grpId="0"/>
      <p:bldP spid="8" grpId="1"/>
      <p:bldP spid="8" grpId="2"/>
      <p:bldP spid="3074" grpId="0"/>
      <p:bldP spid="3074" grpId="1"/>
      <p:bldP spid="3074" grpId="2"/>
      <p:bldP spid="5" grpId="0"/>
      <p:bldP spid="5" grpId="1"/>
      <p:bldP spid="27" grpId="0"/>
      <p:bldP spid="27" grpId="1"/>
      <p:bldP spid="6" grpId="0"/>
      <p:bldP spid="9" grpId="0"/>
      <p:bldP spid="9" grpId="1"/>
      <p:bldP spid="9"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10" grpId="0"/>
      <p:bldP spid="20" grpId="0"/>
      <p:bldP spid="21" grpId="0"/>
      <p:bldP spid="22" grpId="0"/>
      <p:bldP spid="23" grpId="0"/>
      <p:bldP spid="24" grpId="0"/>
      <p:bldP spid="26" grpId="0"/>
      <p:bldP spid="26" grpId="1"/>
      <p:bldP spid="2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D7616-C5A9-417C-9EF5-7B7B71D59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099A1BE2-9937-43E0-A7B3-B18F1E01D2A4}"/>
              </a:ext>
            </a:extLst>
          </p:cNvPr>
          <p:cNvSpPr txBox="1">
            <a:spLocks/>
          </p:cNvSpPr>
          <p:nvPr/>
        </p:nvSpPr>
        <p:spPr>
          <a:xfrm>
            <a:off x="5779294" y="3639415"/>
            <a:ext cx="2439068" cy="8388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our glory</a:t>
            </a:r>
          </a:p>
        </p:txBody>
      </p:sp>
      <p:sp>
        <p:nvSpPr>
          <p:cNvPr id="12" name="Title 1">
            <a:extLst>
              <a:ext uri="{FF2B5EF4-FFF2-40B4-BE49-F238E27FC236}">
                <a16:creationId xmlns:a16="http://schemas.microsoft.com/office/drawing/2014/main" id="{801F98F4-154D-4B10-BAC4-A9EDEAF8E637}"/>
              </a:ext>
            </a:extLst>
          </p:cNvPr>
          <p:cNvSpPr txBox="1">
            <a:spLocks/>
          </p:cNvSpPr>
          <p:nvPr/>
        </p:nvSpPr>
        <p:spPr>
          <a:xfrm>
            <a:off x="1014197" y="4273910"/>
            <a:ext cx="216197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and joy</a:t>
            </a:r>
          </a:p>
        </p:txBody>
      </p:sp>
      <p:sp>
        <p:nvSpPr>
          <p:cNvPr id="6" name="Title 1">
            <a:extLst>
              <a:ext uri="{FF2B5EF4-FFF2-40B4-BE49-F238E27FC236}">
                <a16:creationId xmlns:a16="http://schemas.microsoft.com/office/drawing/2014/main" id="{5801C8AD-D1D8-4D4D-A066-F938509D4CE4}"/>
              </a:ext>
            </a:extLst>
          </p:cNvPr>
          <p:cNvSpPr txBox="1">
            <a:spLocks/>
          </p:cNvSpPr>
          <p:nvPr/>
        </p:nvSpPr>
        <p:spPr>
          <a:xfrm>
            <a:off x="3422058" y="2252271"/>
            <a:ext cx="39623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905126" y="914400"/>
            <a:ext cx="7353946" cy="42525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what is our hope, or joy,  or crown of rejoicing? Is it not even you in the presence of our Lord Jesus Christ at His coming? For you are our glory and joy.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2:19-20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05D2E787-F06C-4B55-9733-D500F8DEC949}"/>
              </a:ext>
            </a:extLst>
          </p:cNvPr>
          <p:cNvSpPr txBox="1">
            <a:spLocks noChangeArrowheads="1"/>
          </p:cNvSpPr>
          <p:nvPr/>
        </p:nvSpPr>
        <p:spPr bwMode="auto">
          <a:xfrm>
            <a:off x="1542684" y="1647092"/>
            <a:ext cx="184996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crown</a:t>
            </a: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6">
            <a:extLst>
              <a:ext uri="{FF2B5EF4-FFF2-40B4-BE49-F238E27FC236}">
                <a16:creationId xmlns:a16="http://schemas.microsoft.com/office/drawing/2014/main" id="{D07AEB49-12C8-4A74-BE31-1ADED5E793F5}"/>
              </a:ext>
            </a:extLst>
          </p:cNvPr>
          <p:cNvSpPr>
            <a:spLocks noChangeArrowheads="1"/>
          </p:cNvSpPr>
          <p:nvPr/>
        </p:nvSpPr>
        <p:spPr bwMode="auto">
          <a:xfrm>
            <a:off x="3434549" y="223366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Arrow: Up 8">
            <a:extLst>
              <a:ext uri="{FF2B5EF4-FFF2-40B4-BE49-F238E27FC236}">
                <a16:creationId xmlns:a16="http://schemas.microsoft.com/office/drawing/2014/main" id="{88F31126-44F6-42DF-970F-106CB1FD44D1}"/>
              </a:ext>
            </a:extLst>
          </p:cNvPr>
          <p:cNvSpPr/>
          <p:nvPr/>
        </p:nvSpPr>
        <p:spPr>
          <a:xfrm rot="1130212">
            <a:off x="4783153" y="1573081"/>
            <a:ext cx="300413" cy="1898908"/>
          </a:xfrm>
          <a:prstGeom prst="upArrow">
            <a:avLst>
              <a:gd name="adj1" fmla="val 37048"/>
              <a:gd name="adj2" fmla="val 88298"/>
            </a:avLst>
          </a:prstGeom>
          <a:solidFill>
            <a:srgbClr val="FFC000"/>
          </a:solidFill>
          <a:ln w="3175">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Up 1">
            <a:extLst>
              <a:ext uri="{FF2B5EF4-FFF2-40B4-BE49-F238E27FC236}">
                <a16:creationId xmlns:a16="http://schemas.microsoft.com/office/drawing/2014/main" id="{60EBA49F-489E-449C-AA05-1A2201B38EEC}"/>
              </a:ext>
            </a:extLst>
          </p:cNvPr>
          <p:cNvSpPr/>
          <p:nvPr/>
        </p:nvSpPr>
        <p:spPr>
          <a:xfrm rot="18023752">
            <a:off x="3565506" y="1558789"/>
            <a:ext cx="300413" cy="2487843"/>
          </a:xfrm>
          <a:prstGeom prst="upArrow">
            <a:avLst>
              <a:gd name="adj1" fmla="val 37048"/>
              <a:gd name="adj2" fmla="val 88298"/>
            </a:avLst>
          </a:prstGeom>
          <a:solidFill>
            <a:srgbClr val="FFC000"/>
          </a:solidFill>
          <a:ln w="3175">
            <a:solidFill>
              <a:schemeClr val="bg1">
                <a:lumMod val="50000"/>
              </a:schemeClr>
            </a:solidFill>
          </a:ln>
          <a:scene3d>
            <a:camera prst="perspectiveRelaxedModerately"/>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5DAF9F1A-FB44-4915-BE3E-66A37CCB9C0E}"/>
              </a:ext>
            </a:extLst>
          </p:cNvPr>
          <p:cNvSpPr/>
          <p:nvPr/>
        </p:nvSpPr>
        <p:spPr>
          <a:xfrm rot="3470712">
            <a:off x="6078530" y="-75012"/>
            <a:ext cx="300413" cy="4888109"/>
          </a:xfrm>
          <a:prstGeom prst="upArrow">
            <a:avLst>
              <a:gd name="adj1" fmla="val 37048"/>
              <a:gd name="adj2" fmla="val 88298"/>
            </a:avLst>
          </a:prstGeom>
          <a:solidFill>
            <a:srgbClr val="FFC000"/>
          </a:solidFill>
          <a:ln w="3175">
            <a:solidFill>
              <a:schemeClr val="bg1">
                <a:lumMod val="50000"/>
              </a:schemeClr>
            </a:solidFill>
          </a:ln>
          <a:scene3d>
            <a:camera prst="perspectiveRelaxed"/>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
            <a:extLst>
              <a:ext uri="{FF2B5EF4-FFF2-40B4-BE49-F238E27FC236}">
                <a16:creationId xmlns:a16="http://schemas.microsoft.com/office/drawing/2014/main" id="{78B31D3C-4281-494C-AD4B-BC9E8853BFE7}"/>
              </a:ext>
            </a:extLst>
          </p:cNvPr>
          <p:cNvSpPr txBox="1">
            <a:spLocks noChangeArrowheads="1"/>
          </p:cNvSpPr>
          <p:nvPr/>
        </p:nvSpPr>
        <p:spPr bwMode="auto">
          <a:xfrm>
            <a:off x="4763965" y="971917"/>
            <a:ext cx="148654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hope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55D607C3-6A3F-4C84-9156-DD61C4E9D521}"/>
              </a:ext>
            </a:extLst>
          </p:cNvPr>
          <p:cNvSpPr txBox="1">
            <a:spLocks noChangeArrowheads="1"/>
          </p:cNvSpPr>
          <p:nvPr/>
        </p:nvSpPr>
        <p:spPr bwMode="auto">
          <a:xfrm>
            <a:off x="6764215" y="978877"/>
            <a:ext cx="118174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joy</a:t>
            </a: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7" name="Freeform: Shape 36">
            <a:extLst>
              <a:ext uri="{FF2B5EF4-FFF2-40B4-BE49-F238E27FC236}">
                <a16:creationId xmlns:a16="http://schemas.microsoft.com/office/drawing/2014/main" id="{2AA35E30-E304-4DE1-9BA6-7C0AC655FC61}"/>
              </a:ext>
            </a:extLst>
          </p:cNvPr>
          <p:cNvSpPr/>
          <p:nvPr/>
        </p:nvSpPr>
        <p:spPr>
          <a:xfrm>
            <a:off x="3152312" y="3180358"/>
            <a:ext cx="849702" cy="387456"/>
          </a:xfrm>
          <a:custGeom>
            <a:avLst/>
            <a:gdLst>
              <a:gd name="connsiteX0" fmla="*/ 120737 w 849702"/>
              <a:gd name="connsiteY0" fmla="*/ 169855 h 387456"/>
              <a:gd name="connsiteX1" fmla="*/ 97550 w 849702"/>
              <a:gd name="connsiteY1" fmla="*/ 176578 h 387456"/>
              <a:gd name="connsiteX2" fmla="*/ 81909 w 849702"/>
              <a:gd name="connsiteY2" fmla="*/ 194551 h 387456"/>
              <a:gd name="connsiteX3" fmla="*/ 73128 w 849702"/>
              <a:gd name="connsiteY3" fmla="*/ 219659 h 387456"/>
              <a:gd name="connsiteX4" fmla="*/ 70247 w 849702"/>
              <a:gd name="connsiteY4" fmla="*/ 248060 h 387456"/>
              <a:gd name="connsiteX5" fmla="*/ 72716 w 849702"/>
              <a:gd name="connsiteY5" fmla="*/ 277970 h 387456"/>
              <a:gd name="connsiteX6" fmla="*/ 80811 w 849702"/>
              <a:gd name="connsiteY6" fmla="*/ 303901 h 387456"/>
              <a:gd name="connsiteX7" fmla="*/ 95766 w 849702"/>
              <a:gd name="connsiteY7" fmla="*/ 322148 h 387456"/>
              <a:gd name="connsiteX8" fmla="*/ 119365 w 849702"/>
              <a:gd name="connsiteY8" fmla="*/ 329008 h 387456"/>
              <a:gd name="connsiteX9" fmla="*/ 133222 w 849702"/>
              <a:gd name="connsiteY9" fmla="*/ 326950 h 387456"/>
              <a:gd name="connsiteX10" fmla="*/ 146942 w 849702"/>
              <a:gd name="connsiteY10" fmla="*/ 320227 h 387456"/>
              <a:gd name="connsiteX11" fmla="*/ 161348 w 849702"/>
              <a:gd name="connsiteY11" fmla="*/ 308017 h 387456"/>
              <a:gd name="connsiteX12" fmla="*/ 177538 w 849702"/>
              <a:gd name="connsiteY12" fmla="*/ 289494 h 387456"/>
              <a:gd name="connsiteX13" fmla="*/ 177538 w 849702"/>
              <a:gd name="connsiteY13" fmla="*/ 208271 h 387456"/>
              <a:gd name="connsiteX14" fmla="*/ 149137 w 849702"/>
              <a:gd name="connsiteY14" fmla="*/ 179734 h 387456"/>
              <a:gd name="connsiteX15" fmla="*/ 120737 w 849702"/>
              <a:gd name="connsiteY15" fmla="*/ 169855 h 387456"/>
              <a:gd name="connsiteX16" fmla="*/ 732533 w 849702"/>
              <a:gd name="connsiteY16" fmla="*/ 160251 h 387456"/>
              <a:gd name="connsiteX17" fmla="*/ 709620 w 849702"/>
              <a:gd name="connsiteY17" fmla="*/ 165190 h 387456"/>
              <a:gd name="connsiteX18" fmla="*/ 693431 w 849702"/>
              <a:gd name="connsiteY18" fmla="*/ 178499 h 387456"/>
              <a:gd name="connsiteX19" fmla="*/ 683552 w 849702"/>
              <a:gd name="connsiteY19" fmla="*/ 198256 h 387456"/>
              <a:gd name="connsiteX20" fmla="*/ 679573 w 849702"/>
              <a:gd name="connsiteY20" fmla="*/ 222540 h 387456"/>
              <a:gd name="connsiteX21" fmla="*/ 782748 w 849702"/>
              <a:gd name="connsiteY21" fmla="*/ 222540 h 387456"/>
              <a:gd name="connsiteX22" fmla="*/ 771086 w 849702"/>
              <a:gd name="connsiteY22" fmla="*/ 176852 h 387456"/>
              <a:gd name="connsiteX23" fmla="*/ 732533 w 849702"/>
              <a:gd name="connsiteY23" fmla="*/ 160251 h 387456"/>
              <a:gd name="connsiteX24" fmla="*/ 734179 w 849702"/>
              <a:gd name="connsiteY24" fmla="*/ 111408 h 387456"/>
              <a:gd name="connsiteX25" fmla="*/ 786727 w 849702"/>
              <a:gd name="connsiteY25" fmla="*/ 120463 h 387456"/>
              <a:gd name="connsiteX26" fmla="*/ 822537 w 849702"/>
              <a:gd name="connsiteY26" fmla="*/ 145571 h 387456"/>
              <a:gd name="connsiteX27" fmla="*/ 843117 w 849702"/>
              <a:gd name="connsiteY27" fmla="*/ 183575 h 387456"/>
              <a:gd name="connsiteX28" fmla="*/ 849702 w 849702"/>
              <a:gd name="connsiteY28" fmla="*/ 231321 h 387456"/>
              <a:gd name="connsiteX29" fmla="*/ 849702 w 849702"/>
              <a:gd name="connsiteY29" fmla="*/ 242297 h 387456"/>
              <a:gd name="connsiteX30" fmla="*/ 844077 w 849702"/>
              <a:gd name="connsiteY30" fmla="*/ 260957 h 387456"/>
              <a:gd name="connsiteX31" fmla="*/ 828573 w 849702"/>
              <a:gd name="connsiteY31" fmla="*/ 266993 h 387456"/>
              <a:gd name="connsiteX32" fmla="*/ 679573 w 849702"/>
              <a:gd name="connsiteY32" fmla="*/ 266993 h 387456"/>
              <a:gd name="connsiteX33" fmla="*/ 683278 w 849702"/>
              <a:gd name="connsiteY33" fmla="*/ 295394 h 387456"/>
              <a:gd name="connsiteX34" fmla="*/ 695077 w 849702"/>
              <a:gd name="connsiteY34" fmla="*/ 317072 h 387456"/>
              <a:gd name="connsiteX35" fmla="*/ 715931 w 849702"/>
              <a:gd name="connsiteY35" fmla="*/ 330655 h 387456"/>
              <a:gd name="connsiteX36" fmla="*/ 746527 w 849702"/>
              <a:gd name="connsiteY36" fmla="*/ 335320 h 387456"/>
              <a:gd name="connsiteX37" fmla="*/ 778358 w 849702"/>
              <a:gd name="connsiteY37" fmla="*/ 332713 h 387456"/>
              <a:gd name="connsiteX38" fmla="*/ 802094 w 849702"/>
              <a:gd name="connsiteY38" fmla="*/ 326950 h 387456"/>
              <a:gd name="connsiteX39" fmla="*/ 818695 w 849702"/>
              <a:gd name="connsiteY39" fmla="*/ 321188 h 387456"/>
              <a:gd name="connsiteX40" fmla="*/ 829397 w 849702"/>
              <a:gd name="connsiteY40" fmla="*/ 318581 h 387456"/>
              <a:gd name="connsiteX41" fmla="*/ 833513 w 849702"/>
              <a:gd name="connsiteY41" fmla="*/ 319541 h 387456"/>
              <a:gd name="connsiteX42" fmla="*/ 836257 w 849702"/>
              <a:gd name="connsiteY42" fmla="*/ 322971 h 387456"/>
              <a:gd name="connsiteX43" fmla="*/ 837766 w 849702"/>
              <a:gd name="connsiteY43" fmla="*/ 329969 h 387456"/>
              <a:gd name="connsiteX44" fmla="*/ 838178 w 849702"/>
              <a:gd name="connsiteY44" fmla="*/ 341356 h 387456"/>
              <a:gd name="connsiteX45" fmla="*/ 837903 w 849702"/>
              <a:gd name="connsiteY45" fmla="*/ 351646 h 387456"/>
              <a:gd name="connsiteX46" fmla="*/ 837080 w 849702"/>
              <a:gd name="connsiteY46" fmla="*/ 358918 h 387456"/>
              <a:gd name="connsiteX47" fmla="*/ 835433 w 849702"/>
              <a:gd name="connsiteY47" fmla="*/ 363995 h 387456"/>
              <a:gd name="connsiteX48" fmla="*/ 832552 w 849702"/>
              <a:gd name="connsiteY48" fmla="*/ 367973 h 387456"/>
              <a:gd name="connsiteX49" fmla="*/ 822811 w 849702"/>
              <a:gd name="connsiteY49" fmla="*/ 373187 h 387456"/>
              <a:gd name="connsiteX50" fmla="*/ 802505 w 849702"/>
              <a:gd name="connsiteY50" fmla="*/ 379635 h 387456"/>
              <a:gd name="connsiteX51" fmla="*/ 774242 w 849702"/>
              <a:gd name="connsiteY51" fmla="*/ 385123 h 387456"/>
              <a:gd name="connsiteX52" fmla="*/ 740216 w 849702"/>
              <a:gd name="connsiteY52" fmla="*/ 387456 h 387456"/>
              <a:gd name="connsiteX53" fmla="*/ 683003 w 849702"/>
              <a:gd name="connsiteY53" fmla="*/ 379224 h 387456"/>
              <a:gd name="connsiteX54" fmla="*/ 641980 w 849702"/>
              <a:gd name="connsiteY54" fmla="*/ 354253 h 387456"/>
              <a:gd name="connsiteX55" fmla="*/ 617421 w 849702"/>
              <a:gd name="connsiteY55" fmla="*/ 311995 h 387456"/>
              <a:gd name="connsiteX56" fmla="*/ 609327 w 849702"/>
              <a:gd name="connsiteY56" fmla="*/ 252176 h 387456"/>
              <a:gd name="connsiteX57" fmla="*/ 617833 w 849702"/>
              <a:gd name="connsiteY57" fmla="*/ 193317 h 387456"/>
              <a:gd name="connsiteX58" fmla="*/ 642529 w 849702"/>
              <a:gd name="connsiteY58" fmla="*/ 148863 h 387456"/>
              <a:gd name="connsiteX59" fmla="*/ 681906 w 849702"/>
              <a:gd name="connsiteY59" fmla="*/ 121012 h 387456"/>
              <a:gd name="connsiteX60" fmla="*/ 734179 w 849702"/>
              <a:gd name="connsiteY60" fmla="*/ 111408 h 387456"/>
              <a:gd name="connsiteX61" fmla="*/ 510202 w 849702"/>
              <a:gd name="connsiteY61" fmla="*/ 24422 h 387456"/>
              <a:gd name="connsiteX62" fmla="*/ 527490 w 849702"/>
              <a:gd name="connsiteY62" fmla="*/ 25108 h 387456"/>
              <a:gd name="connsiteX63" fmla="*/ 538603 w 849702"/>
              <a:gd name="connsiteY63" fmla="*/ 27166 h 387456"/>
              <a:gd name="connsiteX64" fmla="*/ 544640 w 849702"/>
              <a:gd name="connsiteY64" fmla="*/ 30596 h 387456"/>
              <a:gd name="connsiteX65" fmla="*/ 546423 w 849702"/>
              <a:gd name="connsiteY65" fmla="*/ 35398 h 387456"/>
              <a:gd name="connsiteX66" fmla="*/ 546423 w 849702"/>
              <a:gd name="connsiteY66" fmla="*/ 282360 h 387456"/>
              <a:gd name="connsiteX67" fmla="*/ 541896 w 849702"/>
              <a:gd name="connsiteY67" fmla="*/ 325853 h 387456"/>
              <a:gd name="connsiteX68" fmla="*/ 526529 w 849702"/>
              <a:gd name="connsiteY68" fmla="*/ 358781 h 387456"/>
              <a:gd name="connsiteX69" fmla="*/ 498129 w 849702"/>
              <a:gd name="connsiteY69" fmla="*/ 379498 h 387456"/>
              <a:gd name="connsiteX70" fmla="*/ 454773 w 849702"/>
              <a:gd name="connsiteY70" fmla="*/ 386633 h 387456"/>
              <a:gd name="connsiteX71" fmla="*/ 438446 w 849702"/>
              <a:gd name="connsiteY71" fmla="*/ 385398 h 387456"/>
              <a:gd name="connsiteX72" fmla="*/ 423629 w 849702"/>
              <a:gd name="connsiteY72" fmla="*/ 382242 h 387456"/>
              <a:gd name="connsiteX73" fmla="*/ 411966 w 849702"/>
              <a:gd name="connsiteY73" fmla="*/ 378126 h 387456"/>
              <a:gd name="connsiteX74" fmla="*/ 405381 w 849702"/>
              <a:gd name="connsiteY74" fmla="*/ 374147 h 387456"/>
              <a:gd name="connsiteX75" fmla="*/ 402637 w 849702"/>
              <a:gd name="connsiteY75" fmla="*/ 370443 h 387456"/>
              <a:gd name="connsiteX76" fmla="*/ 400716 w 849702"/>
              <a:gd name="connsiteY76" fmla="*/ 365367 h 387456"/>
              <a:gd name="connsiteX77" fmla="*/ 399618 w 849702"/>
              <a:gd name="connsiteY77" fmla="*/ 357546 h 387456"/>
              <a:gd name="connsiteX78" fmla="*/ 399344 w 849702"/>
              <a:gd name="connsiteY78" fmla="*/ 345747 h 387456"/>
              <a:gd name="connsiteX79" fmla="*/ 399756 w 849702"/>
              <a:gd name="connsiteY79" fmla="*/ 329969 h 387456"/>
              <a:gd name="connsiteX80" fmla="*/ 401128 w 849702"/>
              <a:gd name="connsiteY80" fmla="*/ 319816 h 387456"/>
              <a:gd name="connsiteX81" fmla="*/ 403872 w 849702"/>
              <a:gd name="connsiteY81" fmla="*/ 314602 h 387456"/>
              <a:gd name="connsiteX82" fmla="*/ 408399 w 849702"/>
              <a:gd name="connsiteY82" fmla="*/ 313093 h 387456"/>
              <a:gd name="connsiteX83" fmla="*/ 414162 w 849702"/>
              <a:gd name="connsiteY83" fmla="*/ 314877 h 387456"/>
              <a:gd name="connsiteX84" fmla="*/ 421571 w 849702"/>
              <a:gd name="connsiteY84" fmla="*/ 318581 h 387456"/>
              <a:gd name="connsiteX85" fmla="*/ 431175 w 849702"/>
              <a:gd name="connsiteY85" fmla="*/ 322285 h 387456"/>
              <a:gd name="connsiteX86" fmla="*/ 444071 w 849702"/>
              <a:gd name="connsiteY86" fmla="*/ 324069 h 387456"/>
              <a:gd name="connsiteX87" fmla="*/ 457106 w 849702"/>
              <a:gd name="connsiteY87" fmla="*/ 322011 h 387456"/>
              <a:gd name="connsiteX88" fmla="*/ 466435 w 849702"/>
              <a:gd name="connsiteY88" fmla="*/ 314877 h 387456"/>
              <a:gd name="connsiteX89" fmla="*/ 472060 w 849702"/>
              <a:gd name="connsiteY89" fmla="*/ 301294 h 387456"/>
              <a:gd name="connsiteX90" fmla="*/ 473981 w 849702"/>
              <a:gd name="connsiteY90" fmla="*/ 279342 h 387456"/>
              <a:gd name="connsiteX91" fmla="*/ 473981 w 849702"/>
              <a:gd name="connsiteY91" fmla="*/ 35398 h 387456"/>
              <a:gd name="connsiteX92" fmla="*/ 475765 w 849702"/>
              <a:gd name="connsiteY92" fmla="*/ 30596 h 387456"/>
              <a:gd name="connsiteX93" fmla="*/ 481527 w 849702"/>
              <a:gd name="connsiteY93" fmla="*/ 27166 h 387456"/>
              <a:gd name="connsiteX94" fmla="*/ 492640 w 849702"/>
              <a:gd name="connsiteY94" fmla="*/ 25108 h 387456"/>
              <a:gd name="connsiteX95" fmla="*/ 510202 w 849702"/>
              <a:gd name="connsiteY95" fmla="*/ 24422 h 387456"/>
              <a:gd name="connsiteX96" fmla="*/ 211838 w 849702"/>
              <a:gd name="connsiteY96" fmla="*/ 0 h 387456"/>
              <a:gd name="connsiteX97" fmla="*/ 228577 w 849702"/>
              <a:gd name="connsiteY97" fmla="*/ 824 h 387456"/>
              <a:gd name="connsiteX98" fmla="*/ 239004 w 849702"/>
              <a:gd name="connsiteY98" fmla="*/ 3156 h 387456"/>
              <a:gd name="connsiteX99" fmla="*/ 244492 w 849702"/>
              <a:gd name="connsiteY99" fmla="*/ 6861 h 387456"/>
              <a:gd name="connsiteX100" fmla="*/ 246138 w 849702"/>
              <a:gd name="connsiteY100" fmla="*/ 11800 h 387456"/>
              <a:gd name="connsiteX101" fmla="*/ 246138 w 849702"/>
              <a:gd name="connsiteY101" fmla="*/ 371815 h 387456"/>
              <a:gd name="connsiteX102" fmla="*/ 244766 w 849702"/>
              <a:gd name="connsiteY102" fmla="*/ 376891 h 387456"/>
              <a:gd name="connsiteX103" fmla="*/ 240102 w 849702"/>
              <a:gd name="connsiteY103" fmla="*/ 380321 h 387456"/>
              <a:gd name="connsiteX104" fmla="*/ 231183 w 849702"/>
              <a:gd name="connsiteY104" fmla="*/ 382242 h 387456"/>
              <a:gd name="connsiteX105" fmla="*/ 217326 w 849702"/>
              <a:gd name="connsiteY105" fmla="*/ 382791 h 387456"/>
              <a:gd name="connsiteX106" fmla="*/ 203057 w 849702"/>
              <a:gd name="connsiteY106" fmla="*/ 382242 h 387456"/>
              <a:gd name="connsiteX107" fmla="*/ 194139 w 849702"/>
              <a:gd name="connsiteY107" fmla="*/ 380321 h 387456"/>
              <a:gd name="connsiteX108" fmla="*/ 189200 w 849702"/>
              <a:gd name="connsiteY108" fmla="*/ 376891 h 387456"/>
              <a:gd name="connsiteX109" fmla="*/ 187691 w 849702"/>
              <a:gd name="connsiteY109" fmla="*/ 371815 h 387456"/>
              <a:gd name="connsiteX110" fmla="*/ 187691 w 849702"/>
              <a:gd name="connsiteY110" fmla="*/ 344649 h 387456"/>
              <a:gd name="connsiteX111" fmla="*/ 148040 w 849702"/>
              <a:gd name="connsiteY111" fmla="*/ 376205 h 387456"/>
              <a:gd name="connsiteX112" fmla="*/ 102077 w 849702"/>
              <a:gd name="connsiteY112" fmla="*/ 387456 h 387456"/>
              <a:gd name="connsiteX113" fmla="*/ 54743 w 849702"/>
              <a:gd name="connsiteY113" fmla="*/ 376617 h 387456"/>
              <a:gd name="connsiteX114" fmla="*/ 23187 w 849702"/>
              <a:gd name="connsiteY114" fmla="*/ 347393 h 387456"/>
              <a:gd name="connsiteX115" fmla="*/ 5488 w 849702"/>
              <a:gd name="connsiteY115" fmla="*/ 304449 h 387456"/>
              <a:gd name="connsiteX116" fmla="*/ 0 w 849702"/>
              <a:gd name="connsiteY116" fmla="*/ 252725 h 387456"/>
              <a:gd name="connsiteX117" fmla="*/ 6997 w 849702"/>
              <a:gd name="connsiteY117" fmla="*/ 194003 h 387456"/>
              <a:gd name="connsiteX118" fmla="*/ 27440 w 849702"/>
              <a:gd name="connsiteY118" fmla="*/ 149549 h 387456"/>
              <a:gd name="connsiteX119" fmla="*/ 60917 w 849702"/>
              <a:gd name="connsiteY119" fmla="*/ 121286 h 387456"/>
              <a:gd name="connsiteX120" fmla="*/ 107017 w 849702"/>
              <a:gd name="connsiteY120" fmla="*/ 111408 h 387456"/>
              <a:gd name="connsiteX121" fmla="*/ 144335 w 849702"/>
              <a:gd name="connsiteY121" fmla="*/ 119777 h 387456"/>
              <a:gd name="connsiteX122" fmla="*/ 177538 w 849702"/>
              <a:gd name="connsiteY122" fmla="*/ 144336 h 387456"/>
              <a:gd name="connsiteX123" fmla="*/ 177538 w 849702"/>
              <a:gd name="connsiteY123" fmla="*/ 11800 h 387456"/>
              <a:gd name="connsiteX124" fmla="*/ 179047 w 849702"/>
              <a:gd name="connsiteY124" fmla="*/ 6861 h 387456"/>
              <a:gd name="connsiteX125" fmla="*/ 184535 w 849702"/>
              <a:gd name="connsiteY125" fmla="*/ 3156 h 387456"/>
              <a:gd name="connsiteX126" fmla="*/ 195100 w 849702"/>
              <a:gd name="connsiteY126" fmla="*/ 824 h 387456"/>
              <a:gd name="connsiteX127" fmla="*/ 211838 w 849702"/>
              <a:gd name="connsiteY127" fmla="*/ 0 h 38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49702" h="387456">
                <a:moveTo>
                  <a:pt x="120737" y="169855"/>
                </a:moveTo>
                <a:cubicBezTo>
                  <a:pt x="111773" y="169855"/>
                  <a:pt x="104044" y="172096"/>
                  <a:pt x="97550" y="176578"/>
                </a:cubicBezTo>
                <a:cubicBezTo>
                  <a:pt x="91056" y="181060"/>
                  <a:pt x="85842" y="187051"/>
                  <a:pt x="81909" y="194551"/>
                </a:cubicBezTo>
                <a:cubicBezTo>
                  <a:pt x="77976" y="202052"/>
                  <a:pt x="75049" y="210421"/>
                  <a:pt x="73128" y="219659"/>
                </a:cubicBezTo>
                <a:cubicBezTo>
                  <a:pt x="71207" y="228897"/>
                  <a:pt x="70247" y="238364"/>
                  <a:pt x="70247" y="248060"/>
                </a:cubicBezTo>
                <a:cubicBezTo>
                  <a:pt x="70247" y="258304"/>
                  <a:pt x="71070" y="268274"/>
                  <a:pt x="72716" y="277970"/>
                </a:cubicBezTo>
                <a:cubicBezTo>
                  <a:pt x="74363" y="287665"/>
                  <a:pt x="77061" y="296309"/>
                  <a:pt x="80811" y="303901"/>
                </a:cubicBezTo>
                <a:cubicBezTo>
                  <a:pt x="84561" y="311492"/>
                  <a:pt x="89546" y="317575"/>
                  <a:pt x="95766" y="322148"/>
                </a:cubicBezTo>
                <a:cubicBezTo>
                  <a:pt x="101986" y="326722"/>
                  <a:pt x="109852" y="329008"/>
                  <a:pt x="119365" y="329008"/>
                </a:cubicBezTo>
                <a:cubicBezTo>
                  <a:pt x="124121" y="329008"/>
                  <a:pt x="128740" y="328322"/>
                  <a:pt x="133222" y="326950"/>
                </a:cubicBezTo>
                <a:cubicBezTo>
                  <a:pt x="137704" y="325578"/>
                  <a:pt x="142277" y="323337"/>
                  <a:pt x="146942" y="320227"/>
                </a:cubicBezTo>
                <a:cubicBezTo>
                  <a:pt x="151607" y="317118"/>
                  <a:pt x="156409" y="313047"/>
                  <a:pt x="161348" y="308017"/>
                </a:cubicBezTo>
                <a:cubicBezTo>
                  <a:pt x="166287" y="302986"/>
                  <a:pt x="171684" y="296812"/>
                  <a:pt x="177538" y="289494"/>
                </a:cubicBezTo>
                <a:lnTo>
                  <a:pt x="177538" y="208271"/>
                </a:lnTo>
                <a:cubicBezTo>
                  <a:pt x="167659" y="195832"/>
                  <a:pt x="158193" y="186319"/>
                  <a:pt x="149137" y="179734"/>
                </a:cubicBezTo>
                <a:cubicBezTo>
                  <a:pt x="140082" y="173148"/>
                  <a:pt x="130615" y="169855"/>
                  <a:pt x="120737" y="169855"/>
                </a:cubicBezTo>
                <a:close/>
                <a:moveTo>
                  <a:pt x="732533" y="160251"/>
                </a:moveTo>
                <a:cubicBezTo>
                  <a:pt x="723752" y="160251"/>
                  <a:pt x="716114" y="161898"/>
                  <a:pt x="709620" y="165190"/>
                </a:cubicBezTo>
                <a:cubicBezTo>
                  <a:pt x="703126" y="168483"/>
                  <a:pt x="697730" y="172919"/>
                  <a:pt x="693431" y="178499"/>
                </a:cubicBezTo>
                <a:cubicBezTo>
                  <a:pt x="689132" y="184078"/>
                  <a:pt x="685839" y="190664"/>
                  <a:pt x="683552" y="198256"/>
                </a:cubicBezTo>
                <a:cubicBezTo>
                  <a:pt x="681265" y="205848"/>
                  <a:pt x="679939" y="213942"/>
                  <a:pt x="679573" y="222540"/>
                </a:cubicBezTo>
                <a:lnTo>
                  <a:pt x="782748" y="222540"/>
                </a:lnTo>
                <a:cubicBezTo>
                  <a:pt x="783297" y="203149"/>
                  <a:pt x="779410" y="187920"/>
                  <a:pt x="771086" y="176852"/>
                </a:cubicBezTo>
                <a:cubicBezTo>
                  <a:pt x="762763" y="165785"/>
                  <a:pt x="749912" y="160251"/>
                  <a:pt x="732533" y="160251"/>
                </a:cubicBezTo>
                <a:close/>
                <a:moveTo>
                  <a:pt x="734179" y="111408"/>
                </a:moveTo>
                <a:cubicBezTo>
                  <a:pt x="754668" y="111408"/>
                  <a:pt x="772184" y="114426"/>
                  <a:pt x="786727" y="120463"/>
                </a:cubicBezTo>
                <a:cubicBezTo>
                  <a:pt x="801271" y="126500"/>
                  <a:pt x="813207" y="134869"/>
                  <a:pt x="822537" y="145571"/>
                </a:cubicBezTo>
                <a:cubicBezTo>
                  <a:pt x="831866" y="156272"/>
                  <a:pt x="838726" y="168941"/>
                  <a:pt x="843117" y="183575"/>
                </a:cubicBezTo>
                <a:cubicBezTo>
                  <a:pt x="847507" y="198210"/>
                  <a:pt x="849702" y="214125"/>
                  <a:pt x="849702" y="231321"/>
                </a:cubicBezTo>
                <a:lnTo>
                  <a:pt x="849702" y="242297"/>
                </a:lnTo>
                <a:cubicBezTo>
                  <a:pt x="849702" y="250712"/>
                  <a:pt x="847827" y="256932"/>
                  <a:pt x="844077" y="260957"/>
                </a:cubicBezTo>
                <a:cubicBezTo>
                  <a:pt x="840327" y="264981"/>
                  <a:pt x="835159" y="266993"/>
                  <a:pt x="828573" y="266993"/>
                </a:cubicBezTo>
                <a:lnTo>
                  <a:pt x="679573" y="266993"/>
                </a:lnTo>
                <a:cubicBezTo>
                  <a:pt x="679573" y="277421"/>
                  <a:pt x="680808" y="286888"/>
                  <a:pt x="683278" y="295394"/>
                </a:cubicBezTo>
                <a:cubicBezTo>
                  <a:pt x="685747" y="303901"/>
                  <a:pt x="689680" y="311126"/>
                  <a:pt x="695077" y="317072"/>
                </a:cubicBezTo>
                <a:cubicBezTo>
                  <a:pt x="700474" y="323017"/>
                  <a:pt x="707425" y="327545"/>
                  <a:pt x="715931" y="330655"/>
                </a:cubicBezTo>
                <a:cubicBezTo>
                  <a:pt x="724438" y="333765"/>
                  <a:pt x="734637" y="335320"/>
                  <a:pt x="746527" y="335320"/>
                </a:cubicBezTo>
                <a:cubicBezTo>
                  <a:pt x="758601" y="335320"/>
                  <a:pt x="769211" y="334451"/>
                  <a:pt x="778358" y="332713"/>
                </a:cubicBezTo>
                <a:cubicBezTo>
                  <a:pt x="787505" y="330975"/>
                  <a:pt x="795417" y="329054"/>
                  <a:pt x="802094" y="326950"/>
                </a:cubicBezTo>
                <a:cubicBezTo>
                  <a:pt x="808771" y="324847"/>
                  <a:pt x="814305" y="322926"/>
                  <a:pt x="818695" y="321188"/>
                </a:cubicBezTo>
                <a:cubicBezTo>
                  <a:pt x="823085" y="319450"/>
                  <a:pt x="826653" y="318581"/>
                  <a:pt x="829397" y="318581"/>
                </a:cubicBezTo>
                <a:cubicBezTo>
                  <a:pt x="831043" y="318581"/>
                  <a:pt x="832415" y="318901"/>
                  <a:pt x="833513" y="319541"/>
                </a:cubicBezTo>
                <a:cubicBezTo>
                  <a:pt x="834610" y="320182"/>
                  <a:pt x="835525" y="321325"/>
                  <a:pt x="836257" y="322971"/>
                </a:cubicBezTo>
                <a:cubicBezTo>
                  <a:pt x="836989" y="324618"/>
                  <a:pt x="837492" y="326950"/>
                  <a:pt x="837766" y="329969"/>
                </a:cubicBezTo>
                <a:cubicBezTo>
                  <a:pt x="838040" y="332987"/>
                  <a:pt x="838178" y="336783"/>
                  <a:pt x="838178" y="341356"/>
                </a:cubicBezTo>
                <a:cubicBezTo>
                  <a:pt x="838178" y="345381"/>
                  <a:pt x="838086" y="348811"/>
                  <a:pt x="837903" y="351646"/>
                </a:cubicBezTo>
                <a:cubicBezTo>
                  <a:pt x="837720" y="354482"/>
                  <a:pt x="837446" y="356906"/>
                  <a:pt x="837080" y="358918"/>
                </a:cubicBezTo>
                <a:cubicBezTo>
                  <a:pt x="836714" y="360930"/>
                  <a:pt x="836165" y="362623"/>
                  <a:pt x="835433" y="363995"/>
                </a:cubicBezTo>
                <a:cubicBezTo>
                  <a:pt x="834702" y="365367"/>
                  <a:pt x="833741" y="366693"/>
                  <a:pt x="832552" y="367973"/>
                </a:cubicBezTo>
                <a:cubicBezTo>
                  <a:pt x="831363" y="369254"/>
                  <a:pt x="828116" y="370992"/>
                  <a:pt x="822811" y="373187"/>
                </a:cubicBezTo>
                <a:cubicBezTo>
                  <a:pt x="817506" y="375382"/>
                  <a:pt x="810737" y="377532"/>
                  <a:pt x="802505" y="379635"/>
                </a:cubicBezTo>
                <a:cubicBezTo>
                  <a:pt x="794273" y="381739"/>
                  <a:pt x="784852" y="383569"/>
                  <a:pt x="774242" y="385123"/>
                </a:cubicBezTo>
                <a:cubicBezTo>
                  <a:pt x="763632" y="386678"/>
                  <a:pt x="752290" y="387456"/>
                  <a:pt x="740216" y="387456"/>
                </a:cubicBezTo>
                <a:cubicBezTo>
                  <a:pt x="718447" y="387456"/>
                  <a:pt x="699376" y="384712"/>
                  <a:pt x="683003" y="379224"/>
                </a:cubicBezTo>
                <a:cubicBezTo>
                  <a:pt x="666631" y="373736"/>
                  <a:pt x="652956" y="365412"/>
                  <a:pt x="641980" y="354253"/>
                </a:cubicBezTo>
                <a:cubicBezTo>
                  <a:pt x="631004" y="343094"/>
                  <a:pt x="622818" y="329008"/>
                  <a:pt x="617421" y="311995"/>
                </a:cubicBezTo>
                <a:cubicBezTo>
                  <a:pt x="612025" y="294982"/>
                  <a:pt x="609327" y="275043"/>
                  <a:pt x="609327" y="252176"/>
                </a:cubicBezTo>
                <a:cubicBezTo>
                  <a:pt x="609327" y="230407"/>
                  <a:pt x="612162" y="210787"/>
                  <a:pt x="617833" y="193317"/>
                </a:cubicBezTo>
                <a:cubicBezTo>
                  <a:pt x="623504" y="175846"/>
                  <a:pt x="631736" y="161029"/>
                  <a:pt x="642529" y="148863"/>
                </a:cubicBezTo>
                <a:cubicBezTo>
                  <a:pt x="653322" y="136698"/>
                  <a:pt x="666448" y="127414"/>
                  <a:pt x="681906" y="121012"/>
                </a:cubicBezTo>
                <a:cubicBezTo>
                  <a:pt x="697364" y="114609"/>
                  <a:pt x="714788" y="111408"/>
                  <a:pt x="734179" y="111408"/>
                </a:cubicBezTo>
                <a:close/>
                <a:moveTo>
                  <a:pt x="510202" y="24422"/>
                </a:moveTo>
                <a:cubicBezTo>
                  <a:pt x="517154" y="24422"/>
                  <a:pt x="522916" y="24651"/>
                  <a:pt x="527490" y="25108"/>
                </a:cubicBezTo>
                <a:cubicBezTo>
                  <a:pt x="532063" y="25566"/>
                  <a:pt x="535767" y="26252"/>
                  <a:pt x="538603" y="27166"/>
                </a:cubicBezTo>
                <a:cubicBezTo>
                  <a:pt x="541438" y="28081"/>
                  <a:pt x="543451" y="29224"/>
                  <a:pt x="544640" y="30596"/>
                </a:cubicBezTo>
                <a:cubicBezTo>
                  <a:pt x="545829" y="31968"/>
                  <a:pt x="546423" y="33569"/>
                  <a:pt x="546423" y="35398"/>
                </a:cubicBezTo>
                <a:lnTo>
                  <a:pt x="546423" y="282360"/>
                </a:lnTo>
                <a:cubicBezTo>
                  <a:pt x="546423" y="298458"/>
                  <a:pt x="544914" y="312956"/>
                  <a:pt x="541896" y="325853"/>
                </a:cubicBezTo>
                <a:cubicBezTo>
                  <a:pt x="538877" y="338750"/>
                  <a:pt x="533755" y="349726"/>
                  <a:pt x="526529" y="358781"/>
                </a:cubicBezTo>
                <a:cubicBezTo>
                  <a:pt x="519303" y="367836"/>
                  <a:pt x="509837" y="374742"/>
                  <a:pt x="498129" y="379498"/>
                </a:cubicBezTo>
                <a:cubicBezTo>
                  <a:pt x="486421" y="384255"/>
                  <a:pt x="471969" y="386633"/>
                  <a:pt x="454773" y="386633"/>
                </a:cubicBezTo>
                <a:cubicBezTo>
                  <a:pt x="449285" y="386633"/>
                  <a:pt x="443843" y="386221"/>
                  <a:pt x="438446" y="385398"/>
                </a:cubicBezTo>
                <a:cubicBezTo>
                  <a:pt x="433050" y="384575"/>
                  <a:pt x="428110" y="383523"/>
                  <a:pt x="423629" y="382242"/>
                </a:cubicBezTo>
                <a:cubicBezTo>
                  <a:pt x="419147" y="380962"/>
                  <a:pt x="415259" y="379590"/>
                  <a:pt x="411966" y="378126"/>
                </a:cubicBezTo>
                <a:cubicBezTo>
                  <a:pt x="408674" y="376663"/>
                  <a:pt x="406478" y="375336"/>
                  <a:pt x="405381" y="374147"/>
                </a:cubicBezTo>
                <a:cubicBezTo>
                  <a:pt x="404283" y="372958"/>
                  <a:pt x="403368" y="371724"/>
                  <a:pt x="402637" y="370443"/>
                </a:cubicBezTo>
                <a:cubicBezTo>
                  <a:pt x="401905" y="369162"/>
                  <a:pt x="401265" y="367470"/>
                  <a:pt x="400716" y="365367"/>
                </a:cubicBezTo>
                <a:cubicBezTo>
                  <a:pt x="400167" y="363263"/>
                  <a:pt x="399801" y="360656"/>
                  <a:pt x="399618" y="357546"/>
                </a:cubicBezTo>
                <a:cubicBezTo>
                  <a:pt x="399435" y="354436"/>
                  <a:pt x="399344" y="350503"/>
                  <a:pt x="399344" y="345747"/>
                </a:cubicBezTo>
                <a:cubicBezTo>
                  <a:pt x="399344" y="339527"/>
                  <a:pt x="399481" y="334268"/>
                  <a:pt x="399756" y="329969"/>
                </a:cubicBezTo>
                <a:cubicBezTo>
                  <a:pt x="400030" y="325670"/>
                  <a:pt x="400487" y="322285"/>
                  <a:pt x="401128" y="319816"/>
                </a:cubicBezTo>
                <a:cubicBezTo>
                  <a:pt x="401768" y="317346"/>
                  <a:pt x="402682" y="315608"/>
                  <a:pt x="403872" y="314602"/>
                </a:cubicBezTo>
                <a:cubicBezTo>
                  <a:pt x="405061" y="313596"/>
                  <a:pt x="406570" y="313093"/>
                  <a:pt x="408399" y="313093"/>
                </a:cubicBezTo>
                <a:cubicBezTo>
                  <a:pt x="410046" y="313093"/>
                  <a:pt x="411966" y="313688"/>
                  <a:pt x="414162" y="314877"/>
                </a:cubicBezTo>
                <a:cubicBezTo>
                  <a:pt x="416357" y="316066"/>
                  <a:pt x="418827" y="317300"/>
                  <a:pt x="421571" y="318581"/>
                </a:cubicBezTo>
                <a:cubicBezTo>
                  <a:pt x="424315" y="319862"/>
                  <a:pt x="427516" y="321096"/>
                  <a:pt x="431175" y="322285"/>
                </a:cubicBezTo>
                <a:cubicBezTo>
                  <a:pt x="434833" y="323475"/>
                  <a:pt x="439132" y="324069"/>
                  <a:pt x="444071" y="324069"/>
                </a:cubicBezTo>
                <a:cubicBezTo>
                  <a:pt x="449011" y="324069"/>
                  <a:pt x="453355" y="323383"/>
                  <a:pt x="457106" y="322011"/>
                </a:cubicBezTo>
                <a:cubicBezTo>
                  <a:pt x="460856" y="320639"/>
                  <a:pt x="463966" y="318261"/>
                  <a:pt x="466435" y="314877"/>
                </a:cubicBezTo>
                <a:cubicBezTo>
                  <a:pt x="468905" y="311492"/>
                  <a:pt x="470780" y="306965"/>
                  <a:pt x="472060" y="301294"/>
                </a:cubicBezTo>
                <a:cubicBezTo>
                  <a:pt x="473341" y="295623"/>
                  <a:pt x="473981" y="288305"/>
                  <a:pt x="473981" y="279342"/>
                </a:cubicBezTo>
                <a:lnTo>
                  <a:pt x="473981" y="35398"/>
                </a:lnTo>
                <a:cubicBezTo>
                  <a:pt x="473981" y="33569"/>
                  <a:pt x="474576" y="31968"/>
                  <a:pt x="475765" y="30596"/>
                </a:cubicBezTo>
                <a:cubicBezTo>
                  <a:pt x="476954" y="29224"/>
                  <a:pt x="478875" y="28081"/>
                  <a:pt x="481527" y="27166"/>
                </a:cubicBezTo>
                <a:cubicBezTo>
                  <a:pt x="484180" y="26252"/>
                  <a:pt x="487884" y="25566"/>
                  <a:pt x="492640" y="25108"/>
                </a:cubicBezTo>
                <a:cubicBezTo>
                  <a:pt x="497397" y="24651"/>
                  <a:pt x="503251" y="24422"/>
                  <a:pt x="510202" y="24422"/>
                </a:cubicBezTo>
                <a:close/>
                <a:moveTo>
                  <a:pt x="211838" y="0"/>
                </a:moveTo>
                <a:cubicBezTo>
                  <a:pt x="218607" y="0"/>
                  <a:pt x="224186" y="275"/>
                  <a:pt x="228577" y="824"/>
                </a:cubicBezTo>
                <a:cubicBezTo>
                  <a:pt x="232967" y="1372"/>
                  <a:pt x="236443" y="2150"/>
                  <a:pt x="239004" y="3156"/>
                </a:cubicBezTo>
                <a:cubicBezTo>
                  <a:pt x="241565" y="4162"/>
                  <a:pt x="243394" y="5397"/>
                  <a:pt x="244492" y="6861"/>
                </a:cubicBezTo>
                <a:cubicBezTo>
                  <a:pt x="245590" y="8324"/>
                  <a:pt x="246138" y="9970"/>
                  <a:pt x="246138" y="11800"/>
                </a:cubicBezTo>
                <a:lnTo>
                  <a:pt x="246138" y="371815"/>
                </a:lnTo>
                <a:cubicBezTo>
                  <a:pt x="246138" y="373827"/>
                  <a:pt x="245681" y="375519"/>
                  <a:pt x="244766" y="376891"/>
                </a:cubicBezTo>
                <a:cubicBezTo>
                  <a:pt x="243852" y="378263"/>
                  <a:pt x="242297" y="379407"/>
                  <a:pt x="240102" y="380321"/>
                </a:cubicBezTo>
                <a:cubicBezTo>
                  <a:pt x="237906" y="381236"/>
                  <a:pt x="234934" y="381876"/>
                  <a:pt x="231183" y="382242"/>
                </a:cubicBezTo>
                <a:cubicBezTo>
                  <a:pt x="227433" y="382608"/>
                  <a:pt x="222814" y="382791"/>
                  <a:pt x="217326" y="382791"/>
                </a:cubicBezTo>
                <a:cubicBezTo>
                  <a:pt x="211472" y="382791"/>
                  <a:pt x="206716" y="382608"/>
                  <a:pt x="203057" y="382242"/>
                </a:cubicBezTo>
                <a:cubicBezTo>
                  <a:pt x="199399" y="381876"/>
                  <a:pt x="196426" y="381236"/>
                  <a:pt x="194139" y="380321"/>
                </a:cubicBezTo>
                <a:cubicBezTo>
                  <a:pt x="191853" y="379407"/>
                  <a:pt x="190206" y="378263"/>
                  <a:pt x="189200" y="376891"/>
                </a:cubicBezTo>
                <a:cubicBezTo>
                  <a:pt x="188194" y="375519"/>
                  <a:pt x="187691" y="373827"/>
                  <a:pt x="187691" y="371815"/>
                </a:cubicBezTo>
                <a:lnTo>
                  <a:pt x="187691" y="344649"/>
                </a:lnTo>
                <a:cubicBezTo>
                  <a:pt x="175068" y="358186"/>
                  <a:pt x="161851" y="368705"/>
                  <a:pt x="148040" y="376205"/>
                </a:cubicBezTo>
                <a:cubicBezTo>
                  <a:pt x="134228" y="383706"/>
                  <a:pt x="118907" y="387456"/>
                  <a:pt x="102077" y="387456"/>
                </a:cubicBezTo>
                <a:cubicBezTo>
                  <a:pt x="83418" y="387456"/>
                  <a:pt x="67640" y="383843"/>
                  <a:pt x="54743" y="376617"/>
                </a:cubicBezTo>
                <a:cubicBezTo>
                  <a:pt x="41846" y="369391"/>
                  <a:pt x="31327" y="359650"/>
                  <a:pt x="23187" y="347393"/>
                </a:cubicBezTo>
                <a:cubicBezTo>
                  <a:pt x="15046" y="335137"/>
                  <a:pt x="9147" y="320822"/>
                  <a:pt x="5488" y="304449"/>
                </a:cubicBezTo>
                <a:cubicBezTo>
                  <a:pt x="1829" y="288077"/>
                  <a:pt x="0" y="270835"/>
                  <a:pt x="0" y="252725"/>
                </a:cubicBezTo>
                <a:cubicBezTo>
                  <a:pt x="0" y="230955"/>
                  <a:pt x="2332" y="211381"/>
                  <a:pt x="6997" y="194003"/>
                </a:cubicBezTo>
                <a:cubicBezTo>
                  <a:pt x="11662" y="176624"/>
                  <a:pt x="18476" y="161806"/>
                  <a:pt x="27440" y="149549"/>
                </a:cubicBezTo>
                <a:cubicBezTo>
                  <a:pt x="36404" y="137293"/>
                  <a:pt x="47563" y="127872"/>
                  <a:pt x="60917" y="121286"/>
                </a:cubicBezTo>
                <a:cubicBezTo>
                  <a:pt x="74271" y="114700"/>
                  <a:pt x="89638" y="111408"/>
                  <a:pt x="107017" y="111408"/>
                </a:cubicBezTo>
                <a:cubicBezTo>
                  <a:pt x="120737" y="111408"/>
                  <a:pt x="133176" y="114197"/>
                  <a:pt x="144335" y="119777"/>
                </a:cubicBezTo>
                <a:cubicBezTo>
                  <a:pt x="155494" y="125356"/>
                  <a:pt x="166562" y="133543"/>
                  <a:pt x="177538" y="144336"/>
                </a:cubicBezTo>
                <a:lnTo>
                  <a:pt x="177538" y="11800"/>
                </a:lnTo>
                <a:cubicBezTo>
                  <a:pt x="177538" y="9970"/>
                  <a:pt x="178041" y="8324"/>
                  <a:pt x="179047" y="6861"/>
                </a:cubicBezTo>
                <a:cubicBezTo>
                  <a:pt x="180053" y="5397"/>
                  <a:pt x="181883" y="4162"/>
                  <a:pt x="184535" y="3156"/>
                </a:cubicBezTo>
                <a:cubicBezTo>
                  <a:pt x="187188" y="2150"/>
                  <a:pt x="190709" y="1372"/>
                  <a:pt x="195100" y="824"/>
                </a:cubicBezTo>
                <a:cubicBezTo>
                  <a:pt x="199490" y="275"/>
                  <a:pt x="205070" y="0"/>
                  <a:pt x="211838" y="0"/>
                </a:cubicBezTo>
                <a:close/>
              </a:path>
            </a:pathLst>
          </a:custGeom>
          <a:solidFill>
            <a:srgbClr val="FFC000"/>
          </a:solidFill>
          <a:ln>
            <a:noFill/>
          </a:ln>
          <a:effectLst>
            <a:glow rad="101600">
              <a:schemeClr val="tx1"/>
            </a:glow>
          </a:effectLst>
          <a:scene3d>
            <a:camera prst="orthographicFront"/>
            <a:lightRig rig="flat" dir="t"/>
          </a:scene3d>
          <a:sp3d contourW="12700" prstMaterial="plastic">
            <a:bevelT w="44450" h="44450"/>
            <a:contourClr>
              <a:srgbClr val="F6E5A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88247CA1-17C6-4081-918F-B22FE4E08A01}"/>
              </a:ext>
            </a:extLst>
          </p:cNvPr>
          <p:cNvSpPr/>
          <p:nvPr/>
        </p:nvSpPr>
        <p:spPr>
          <a:xfrm>
            <a:off x="4925059" y="3179534"/>
            <a:ext cx="770205" cy="387730"/>
          </a:xfrm>
          <a:custGeom>
            <a:avLst/>
            <a:gdLst>
              <a:gd name="connsiteX0" fmla="*/ 737002 w 770205"/>
              <a:gd name="connsiteY0" fmla="*/ 112231 h 387730"/>
              <a:gd name="connsiteX1" fmla="*/ 744685 w 770205"/>
              <a:gd name="connsiteY1" fmla="*/ 112642 h 387730"/>
              <a:gd name="connsiteX2" fmla="*/ 753192 w 770205"/>
              <a:gd name="connsiteY2" fmla="*/ 114014 h 387730"/>
              <a:gd name="connsiteX3" fmla="*/ 760875 w 770205"/>
              <a:gd name="connsiteY3" fmla="*/ 116209 h 387730"/>
              <a:gd name="connsiteX4" fmla="*/ 765677 w 770205"/>
              <a:gd name="connsiteY4" fmla="*/ 118816 h 387730"/>
              <a:gd name="connsiteX5" fmla="*/ 767872 w 770205"/>
              <a:gd name="connsiteY5" fmla="*/ 121835 h 387730"/>
              <a:gd name="connsiteX6" fmla="*/ 769107 w 770205"/>
              <a:gd name="connsiteY6" fmla="*/ 126362 h 387730"/>
              <a:gd name="connsiteX7" fmla="*/ 769930 w 770205"/>
              <a:gd name="connsiteY7" fmla="*/ 135006 h 387730"/>
              <a:gd name="connsiteX8" fmla="*/ 770205 w 770205"/>
              <a:gd name="connsiteY8" fmla="*/ 150647 h 387730"/>
              <a:gd name="connsiteX9" fmla="*/ 769656 w 770205"/>
              <a:gd name="connsiteY9" fmla="*/ 166837 h 387730"/>
              <a:gd name="connsiteX10" fmla="*/ 768009 w 770205"/>
              <a:gd name="connsiteY10" fmla="*/ 176715 h 387730"/>
              <a:gd name="connsiteX11" fmla="*/ 765128 w 770205"/>
              <a:gd name="connsiteY11" fmla="*/ 181654 h 387730"/>
              <a:gd name="connsiteX12" fmla="*/ 760601 w 770205"/>
              <a:gd name="connsiteY12" fmla="*/ 183026 h 387730"/>
              <a:gd name="connsiteX13" fmla="*/ 755661 w 770205"/>
              <a:gd name="connsiteY13" fmla="*/ 182066 h 387730"/>
              <a:gd name="connsiteX14" fmla="*/ 749487 w 770205"/>
              <a:gd name="connsiteY14" fmla="*/ 180008 h 387730"/>
              <a:gd name="connsiteX15" fmla="*/ 741941 w 770205"/>
              <a:gd name="connsiteY15" fmla="*/ 177950 h 387730"/>
              <a:gd name="connsiteX16" fmla="*/ 732886 w 770205"/>
              <a:gd name="connsiteY16" fmla="*/ 176989 h 387730"/>
              <a:gd name="connsiteX17" fmla="*/ 721361 w 770205"/>
              <a:gd name="connsiteY17" fmla="*/ 179322 h 387730"/>
              <a:gd name="connsiteX18" fmla="*/ 709425 w 770205"/>
              <a:gd name="connsiteY18" fmla="*/ 186594 h 387730"/>
              <a:gd name="connsiteX19" fmla="*/ 696528 w 770205"/>
              <a:gd name="connsiteY19" fmla="*/ 199765 h 387730"/>
              <a:gd name="connsiteX20" fmla="*/ 682122 w 770205"/>
              <a:gd name="connsiteY20" fmla="*/ 220071 h 387730"/>
              <a:gd name="connsiteX21" fmla="*/ 682122 w 770205"/>
              <a:gd name="connsiteY21" fmla="*/ 372638 h 387730"/>
              <a:gd name="connsiteX22" fmla="*/ 680475 w 770205"/>
              <a:gd name="connsiteY22" fmla="*/ 377440 h 387730"/>
              <a:gd name="connsiteX23" fmla="*/ 674850 w 770205"/>
              <a:gd name="connsiteY23" fmla="*/ 380870 h 387730"/>
              <a:gd name="connsiteX24" fmla="*/ 664285 w 770205"/>
              <a:gd name="connsiteY24" fmla="*/ 382928 h 387730"/>
              <a:gd name="connsiteX25" fmla="*/ 647547 w 770205"/>
              <a:gd name="connsiteY25" fmla="*/ 383614 h 387730"/>
              <a:gd name="connsiteX26" fmla="*/ 630808 w 770205"/>
              <a:gd name="connsiteY26" fmla="*/ 382928 h 387730"/>
              <a:gd name="connsiteX27" fmla="*/ 620244 w 770205"/>
              <a:gd name="connsiteY27" fmla="*/ 380870 h 387730"/>
              <a:gd name="connsiteX28" fmla="*/ 614619 w 770205"/>
              <a:gd name="connsiteY28" fmla="*/ 377440 h 387730"/>
              <a:gd name="connsiteX29" fmla="*/ 612972 w 770205"/>
              <a:gd name="connsiteY29" fmla="*/ 372638 h 387730"/>
              <a:gd name="connsiteX30" fmla="*/ 612972 w 770205"/>
              <a:gd name="connsiteY30" fmla="*/ 127872 h 387730"/>
              <a:gd name="connsiteX31" fmla="*/ 614344 w 770205"/>
              <a:gd name="connsiteY31" fmla="*/ 123069 h 387730"/>
              <a:gd name="connsiteX32" fmla="*/ 619284 w 770205"/>
              <a:gd name="connsiteY32" fmla="*/ 119639 h 387730"/>
              <a:gd name="connsiteX33" fmla="*/ 628476 w 770205"/>
              <a:gd name="connsiteY33" fmla="*/ 117581 h 387730"/>
              <a:gd name="connsiteX34" fmla="*/ 642608 w 770205"/>
              <a:gd name="connsiteY34" fmla="*/ 116895 h 387730"/>
              <a:gd name="connsiteX35" fmla="*/ 657151 w 770205"/>
              <a:gd name="connsiteY35" fmla="*/ 117581 h 387730"/>
              <a:gd name="connsiteX36" fmla="*/ 666069 w 770205"/>
              <a:gd name="connsiteY36" fmla="*/ 119639 h 387730"/>
              <a:gd name="connsiteX37" fmla="*/ 670597 w 770205"/>
              <a:gd name="connsiteY37" fmla="*/ 123069 h 387730"/>
              <a:gd name="connsiteX38" fmla="*/ 671969 w 770205"/>
              <a:gd name="connsiteY38" fmla="*/ 127872 h 387730"/>
              <a:gd name="connsiteX39" fmla="*/ 671969 w 770205"/>
              <a:gd name="connsiteY39" fmla="*/ 158330 h 387730"/>
              <a:gd name="connsiteX40" fmla="*/ 690079 w 770205"/>
              <a:gd name="connsiteY40" fmla="*/ 135692 h 387730"/>
              <a:gd name="connsiteX41" fmla="*/ 706269 w 770205"/>
              <a:gd name="connsiteY41" fmla="*/ 121560 h 387730"/>
              <a:gd name="connsiteX42" fmla="*/ 721635 w 770205"/>
              <a:gd name="connsiteY42" fmla="*/ 114289 h 387730"/>
              <a:gd name="connsiteX43" fmla="*/ 737002 w 770205"/>
              <a:gd name="connsiteY43" fmla="*/ 112231 h 387730"/>
              <a:gd name="connsiteX44" fmla="*/ 164642 w 770205"/>
              <a:gd name="connsiteY44" fmla="*/ 21129 h 387730"/>
              <a:gd name="connsiteX45" fmla="*/ 193179 w 770205"/>
              <a:gd name="connsiteY45" fmla="*/ 23599 h 387730"/>
              <a:gd name="connsiteX46" fmla="*/ 218562 w 770205"/>
              <a:gd name="connsiteY46" fmla="*/ 30047 h 387730"/>
              <a:gd name="connsiteX47" fmla="*/ 239553 w 770205"/>
              <a:gd name="connsiteY47" fmla="*/ 39240 h 387730"/>
              <a:gd name="connsiteX48" fmla="*/ 252587 w 770205"/>
              <a:gd name="connsiteY48" fmla="*/ 48158 h 387730"/>
              <a:gd name="connsiteX49" fmla="*/ 257664 w 770205"/>
              <a:gd name="connsiteY49" fmla="*/ 54332 h 387730"/>
              <a:gd name="connsiteX50" fmla="*/ 259859 w 770205"/>
              <a:gd name="connsiteY50" fmla="*/ 60643 h 387730"/>
              <a:gd name="connsiteX51" fmla="*/ 261094 w 770205"/>
              <a:gd name="connsiteY51" fmla="*/ 69698 h 387730"/>
              <a:gd name="connsiteX52" fmla="*/ 261505 w 770205"/>
              <a:gd name="connsiteY52" fmla="*/ 82595 h 387730"/>
              <a:gd name="connsiteX53" fmla="*/ 260957 w 770205"/>
              <a:gd name="connsiteY53" fmla="*/ 96590 h 387730"/>
              <a:gd name="connsiteX54" fmla="*/ 259036 w 770205"/>
              <a:gd name="connsiteY54" fmla="*/ 105919 h 387730"/>
              <a:gd name="connsiteX55" fmla="*/ 255743 w 770205"/>
              <a:gd name="connsiteY55" fmla="*/ 111133 h 387730"/>
              <a:gd name="connsiteX56" fmla="*/ 251353 w 770205"/>
              <a:gd name="connsiteY56" fmla="*/ 112779 h 387730"/>
              <a:gd name="connsiteX57" fmla="*/ 240925 w 770205"/>
              <a:gd name="connsiteY57" fmla="*/ 107977 h 387730"/>
              <a:gd name="connsiteX58" fmla="*/ 224598 w 770205"/>
              <a:gd name="connsiteY58" fmla="*/ 97276 h 387730"/>
              <a:gd name="connsiteX59" fmla="*/ 200725 w 770205"/>
              <a:gd name="connsiteY59" fmla="*/ 86574 h 387730"/>
              <a:gd name="connsiteX60" fmla="*/ 167660 w 770205"/>
              <a:gd name="connsiteY60" fmla="*/ 81772 h 387730"/>
              <a:gd name="connsiteX61" fmla="*/ 129930 w 770205"/>
              <a:gd name="connsiteY61" fmla="*/ 90416 h 387730"/>
              <a:gd name="connsiteX62" fmla="*/ 101666 w 770205"/>
              <a:gd name="connsiteY62" fmla="*/ 115112 h 387730"/>
              <a:gd name="connsiteX63" fmla="*/ 83967 w 770205"/>
              <a:gd name="connsiteY63" fmla="*/ 153940 h 387730"/>
              <a:gd name="connsiteX64" fmla="*/ 77931 w 770205"/>
              <a:gd name="connsiteY64" fmla="*/ 205253 h 387730"/>
              <a:gd name="connsiteX65" fmla="*/ 84379 w 770205"/>
              <a:gd name="connsiteY65" fmla="*/ 259447 h 387730"/>
              <a:gd name="connsiteX66" fmla="*/ 102764 w 770205"/>
              <a:gd name="connsiteY66" fmla="*/ 297177 h 387730"/>
              <a:gd name="connsiteX67" fmla="*/ 131576 w 770205"/>
              <a:gd name="connsiteY67" fmla="*/ 319267 h 387730"/>
              <a:gd name="connsiteX68" fmla="*/ 169581 w 770205"/>
              <a:gd name="connsiteY68" fmla="*/ 326538 h 387730"/>
              <a:gd name="connsiteX69" fmla="*/ 202783 w 770205"/>
              <a:gd name="connsiteY69" fmla="*/ 322011 h 387730"/>
              <a:gd name="connsiteX70" fmla="*/ 226794 w 770205"/>
              <a:gd name="connsiteY70" fmla="*/ 311995 h 387730"/>
              <a:gd name="connsiteX71" fmla="*/ 243258 w 770205"/>
              <a:gd name="connsiteY71" fmla="*/ 302117 h 387730"/>
              <a:gd name="connsiteX72" fmla="*/ 253273 w 770205"/>
              <a:gd name="connsiteY72" fmla="*/ 297726 h 387730"/>
              <a:gd name="connsiteX73" fmla="*/ 257664 w 770205"/>
              <a:gd name="connsiteY73" fmla="*/ 298824 h 387730"/>
              <a:gd name="connsiteX74" fmla="*/ 260408 w 770205"/>
              <a:gd name="connsiteY74" fmla="*/ 303214 h 387730"/>
              <a:gd name="connsiteX75" fmla="*/ 262054 w 770205"/>
              <a:gd name="connsiteY75" fmla="*/ 312407 h 387730"/>
              <a:gd name="connsiteX76" fmla="*/ 262603 w 770205"/>
              <a:gd name="connsiteY76" fmla="*/ 328185 h 387730"/>
              <a:gd name="connsiteX77" fmla="*/ 262191 w 770205"/>
              <a:gd name="connsiteY77" fmla="*/ 339847 h 387730"/>
              <a:gd name="connsiteX78" fmla="*/ 260957 w 770205"/>
              <a:gd name="connsiteY78" fmla="*/ 348079 h 387730"/>
              <a:gd name="connsiteX79" fmla="*/ 258761 w 770205"/>
              <a:gd name="connsiteY79" fmla="*/ 353979 h 387730"/>
              <a:gd name="connsiteX80" fmla="*/ 254371 w 770205"/>
              <a:gd name="connsiteY80" fmla="*/ 359604 h 387730"/>
              <a:gd name="connsiteX81" fmla="*/ 242709 w 770205"/>
              <a:gd name="connsiteY81" fmla="*/ 367699 h 387730"/>
              <a:gd name="connsiteX82" fmla="*/ 221580 w 770205"/>
              <a:gd name="connsiteY82" fmla="*/ 377166 h 387730"/>
              <a:gd name="connsiteX83" fmla="*/ 193042 w 770205"/>
              <a:gd name="connsiteY83" fmla="*/ 384712 h 387730"/>
              <a:gd name="connsiteX84" fmla="*/ 158330 w 770205"/>
              <a:gd name="connsiteY84" fmla="*/ 387730 h 387730"/>
              <a:gd name="connsiteX85" fmla="*/ 92474 w 770205"/>
              <a:gd name="connsiteY85" fmla="*/ 376480 h 387730"/>
              <a:gd name="connsiteX86" fmla="*/ 42533 w 770205"/>
              <a:gd name="connsiteY86" fmla="*/ 342865 h 387730"/>
              <a:gd name="connsiteX87" fmla="*/ 10977 w 770205"/>
              <a:gd name="connsiteY87" fmla="*/ 287025 h 387730"/>
              <a:gd name="connsiteX88" fmla="*/ 0 w 770205"/>
              <a:gd name="connsiteY88" fmla="*/ 209094 h 387730"/>
              <a:gd name="connsiteX89" fmla="*/ 12074 w 770205"/>
              <a:gd name="connsiteY89" fmla="*/ 128695 h 387730"/>
              <a:gd name="connsiteX90" fmla="*/ 45826 w 770205"/>
              <a:gd name="connsiteY90" fmla="*/ 69698 h 387730"/>
              <a:gd name="connsiteX91" fmla="*/ 97825 w 770205"/>
              <a:gd name="connsiteY91" fmla="*/ 33477 h 387730"/>
              <a:gd name="connsiteX92" fmla="*/ 164642 w 770205"/>
              <a:gd name="connsiteY92" fmla="*/ 21129 h 387730"/>
              <a:gd name="connsiteX93" fmla="*/ 342747 w 770205"/>
              <a:gd name="connsiteY93" fmla="*/ 0 h 387730"/>
              <a:gd name="connsiteX94" fmla="*/ 359485 w 770205"/>
              <a:gd name="connsiteY94" fmla="*/ 823 h 387730"/>
              <a:gd name="connsiteX95" fmla="*/ 370050 w 770205"/>
              <a:gd name="connsiteY95" fmla="*/ 3156 h 387730"/>
              <a:gd name="connsiteX96" fmla="*/ 375675 w 770205"/>
              <a:gd name="connsiteY96" fmla="*/ 6860 h 387730"/>
              <a:gd name="connsiteX97" fmla="*/ 377322 w 770205"/>
              <a:gd name="connsiteY97" fmla="*/ 11800 h 387730"/>
              <a:gd name="connsiteX98" fmla="*/ 377322 w 770205"/>
              <a:gd name="connsiteY98" fmla="*/ 147080 h 387730"/>
              <a:gd name="connsiteX99" fmla="*/ 413680 w 770205"/>
              <a:gd name="connsiteY99" fmla="*/ 120874 h 387730"/>
              <a:gd name="connsiteX100" fmla="*/ 452233 w 770205"/>
              <a:gd name="connsiteY100" fmla="*/ 112231 h 387730"/>
              <a:gd name="connsiteX101" fmla="*/ 494354 w 770205"/>
              <a:gd name="connsiteY101" fmla="*/ 120463 h 387730"/>
              <a:gd name="connsiteX102" fmla="*/ 522069 w 770205"/>
              <a:gd name="connsiteY102" fmla="*/ 142964 h 387730"/>
              <a:gd name="connsiteX103" fmla="*/ 537298 w 770205"/>
              <a:gd name="connsiteY103" fmla="*/ 176303 h 387730"/>
              <a:gd name="connsiteX104" fmla="*/ 541963 w 770205"/>
              <a:gd name="connsiteY104" fmla="*/ 222540 h 387730"/>
              <a:gd name="connsiteX105" fmla="*/ 541963 w 770205"/>
              <a:gd name="connsiteY105" fmla="*/ 372638 h 387730"/>
              <a:gd name="connsiteX106" fmla="*/ 540316 w 770205"/>
              <a:gd name="connsiteY106" fmla="*/ 377440 h 387730"/>
              <a:gd name="connsiteX107" fmla="*/ 534828 w 770205"/>
              <a:gd name="connsiteY107" fmla="*/ 380870 h 387730"/>
              <a:gd name="connsiteX108" fmla="*/ 524264 w 770205"/>
              <a:gd name="connsiteY108" fmla="*/ 382928 h 387730"/>
              <a:gd name="connsiteX109" fmla="*/ 507662 w 770205"/>
              <a:gd name="connsiteY109" fmla="*/ 383614 h 387730"/>
              <a:gd name="connsiteX110" fmla="*/ 490787 w 770205"/>
              <a:gd name="connsiteY110" fmla="*/ 382928 h 387730"/>
              <a:gd name="connsiteX111" fmla="*/ 480222 w 770205"/>
              <a:gd name="connsiteY111" fmla="*/ 380870 h 387730"/>
              <a:gd name="connsiteX112" fmla="*/ 474734 w 770205"/>
              <a:gd name="connsiteY112" fmla="*/ 377440 h 387730"/>
              <a:gd name="connsiteX113" fmla="*/ 473088 w 770205"/>
              <a:gd name="connsiteY113" fmla="*/ 372638 h 387730"/>
              <a:gd name="connsiteX114" fmla="*/ 473088 w 770205"/>
              <a:gd name="connsiteY114" fmla="*/ 232967 h 387730"/>
              <a:gd name="connsiteX115" fmla="*/ 470481 w 770205"/>
              <a:gd name="connsiteY115" fmla="*/ 204978 h 387730"/>
              <a:gd name="connsiteX116" fmla="*/ 462935 w 770205"/>
              <a:gd name="connsiteY116" fmla="*/ 187554 h 387730"/>
              <a:gd name="connsiteX117" fmla="*/ 450175 w 770205"/>
              <a:gd name="connsiteY117" fmla="*/ 176303 h 387730"/>
              <a:gd name="connsiteX118" fmla="*/ 431928 w 770205"/>
              <a:gd name="connsiteY118" fmla="*/ 172325 h 387730"/>
              <a:gd name="connsiteX119" fmla="*/ 405311 w 770205"/>
              <a:gd name="connsiteY119" fmla="*/ 181929 h 387730"/>
              <a:gd name="connsiteX120" fmla="*/ 377322 w 770205"/>
              <a:gd name="connsiteY120" fmla="*/ 209918 h 387730"/>
              <a:gd name="connsiteX121" fmla="*/ 377322 w 770205"/>
              <a:gd name="connsiteY121" fmla="*/ 372638 h 387730"/>
              <a:gd name="connsiteX122" fmla="*/ 375675 w 770205"/>
              <a:gd name="connsiteY122" fmla="*/ 377440 h 387730"/>
              <a:gd name="connsiteX123" fmla="*/ 370050 w 770205"/>
              <a:gd name="connsiteY123" fmla="*/ 380870 h 387730"/>
              <a:gd name="connsiteX124" fmla="*/ 359485 w 770205"/>
              <a:gd name="connsiteY124" fmla="*/ 382928 h 387730"/>
              <a:gd name="connsiteX125" fmla="*/ 342747 w 770205"/>
              <a:gd name="connsiteY125" fmla="*/ 383614 h 387730"/>
              <a:gd name="connsiteX126" fmla="*/ 326008 w 770205"/>
              <a:gd name="connsiteY126" fmla="*/ 382928 h 387730"/>
              <a:gd name="connsiteX127" fmla="*/ 315444 w 770205"/>
              <a:gd name="connsiteY127" fmla="*/ 380870 h 387730"/>
              <a:gd name="connsiteX128" fmla="*/ 309819 w 770205"/>
              <a:gd name="connsiteY128" fmla="*/ 377440 h 387730"/>
              <a:gd name="connsiteX129" fmla="*/ 308172 w 770205"/>
              <a:gd name="connsiteY129" fmla="*/ 372638 h 387730"/>
              <a:gd name="connsiteX130" fmla="*/ 308172 w 770205"/>
              <a:gd name="connsiteY130" fmla="*/ 11800 h 387730"/>
              <a:gd name="connsiteX131" fmla="*/ 309819 w 770205"/>
              <a:gd name="connsiteY131" fmla="*/ 6860 h 387730"/>
              <a:gd name="connsiteX132" fmla="*/ 315444 w 770205"/>
              <a:gd name="connsiteY132" fmla="*/ 3156 h 387730"/>
              <a:gd name="connsiteX133" fmla="*/ 326008 w 770205"/>
              <a:gd name="connsiteY133" fmla="*/ 823 h 387730"/>
              <a:gd name="connsiteX134" fmla="*/ 342747 w 770205"/>
              <a:gd name="connsiteY134" fmla="*/ 0 h 38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770205" h="387730">
                <a:moveTo>
                  <a:pt x="737002" y="112231"/>
                </a:moveTo>
                <a:cubicBezTo>
                  <a:pt x="739380" y="112231"/>
                  <a:pt x="741941" y="112368"/>
                  <a:pt x="744685" y="112642"/>
                </a:cubicBezTo>
                <a:cubicBezTo>
                  <a:pt x="747429" y="112917"/>
                  <a:pt x="750265" y="113374"/>
                  <a:pt x="753192" y="114014"/>
                </a:cubicBezTo>
                <a:cubicBezTo>
                  <a:pt x="756119" y="114654"/>
                  <a:pt x="758680" y="115386"/>
                  <a:pt x="760875" y="116209"/>
                </a:cubicBezTo>
                <a:cubicBezTo>
                  <a:pt x="763070" y="117033"/>
                  <a:pt x="764671" y="117902"/>
                  <a:pt x="765677" y="118816"/>
                </a:cubicBezTo>
                <a:cubicBezTo>
                  <a:pt x="766683" y="119731"/>
                  <a:pt x="767415" y="120737"/>
                  <a:pt x="767872" y="121835"/>
                </a:cubicBezTo>
                <a:cubicBezTo>
                  <a:pt x="768329" y="122932"/>
                  <a:pt x="768741" y="124442"/>
                  <a:pt x="769107" y="126362"/>
                </a:cubicBezTo>
                <a:cubicBezTo>
                  <a:pt x="769473" y="128283"/>
                  <a:pt x="769747" y="131164"/>
                  <a:pt x="769930" y="135006"/>
                </a:cubicBezTo>
                <a:cubicBezTo>
                  <a:pt x="770113" y="138848"/>
                  <a:pt x="770205" y="144061"/>
                  <a:pt x="770205" y="150647"/>
                </a:cubicBezTo>
                <a:cubicBezTo>
                  <a:pt x="770205" y="157233"/>
                  <a:pt x="770022" y="162629"/>
                  <a:pt x="769656" y="166837"/>
                </a:cubicBezTo>
                <a:cubicBezTo>
                  <a:pt x="769290" y="171044"/>
                  <a:pt x="768741" y="174337"/>
                  <a:pt x="768009" y="176715"/>
                </a:cubicBezTo>
                <a:cubicBezTo>
                  <a:pt x="767278" y="179093"/>
                  <a:pt x="766317" y="180740"/>
                  <a:pt x="765128" y="181654"/>
                </a:cubicBezTo>
                <a:cubicBezTo>
                  <a:pt x="763939" y="182569"/>
                  <a:pt x="762430" y="183026"/>
                  <a:pt x="760601" y="183026"/>
                </a:cubicBezTo>
                <a:cubicBezTo>
                  <a:pt x="759137" y="183026"/>
                  <a:pt x="757491" y="182706"/>
                  <a:pt x="755661" y="182066"/>
                </a:cubicBezTo>
                <a:cubicBezTo>
                  <a:pt x="753832" y="181426"/>
                  <a:pt x="751774" y="180740"/>
                  <a:pt x="749487" y="180008"/>
                </a:cubicBezTo>
                <a:cubicBezTo>
                  <a:pt x="747200" y="179276"/>
                  <a:pt x="744685" y="178590"/>
                  <a:pt x="741941" y="177950"/>
                </a:cubicBezTo>
                <a:cubicBezTo>
                  <a:pt x="739197" y="177310"/>
                  <a:pt x="736179" y="176989"/>
                  <a:pt x="732886" y="176989"/>
                </a:cubicBezTo>
                <a:cubicBezTo>
                  <a:pt x="729044" y="176989"/>
                  <a:pt x="725203" y="177767"/>
                  <a:pt x="721361" y="179322"/>
                </a:cubicBezTo>
                <a:cubicBezTo>
                  <a:pt x="717519" y="180877"/>
                  <a:pt x="713541" y="183301"/>
                  <a:pt x="709425" y="186594"/>
                </a:cubicBezTo>
                <a:cubicBezTo>
                  <a:pt x="705309" y="189886"/>
                  <a:pt x="701010" y="194277"/>
                  <a:pt x="696528" y="199765"/>
                </a:cubicBezTo>
                <a:cubicBezTo>
                  <a:pt x="692046" y="205253"/>
                  <a:pt x="687244" y="212021"/>
                  <a:pt x="682122" y="220071"/>
                </a:cubicBezTo>
                <a:lnTo>
                  <a:pt x="682122" y="372638"/>
                </a:lnTo>
                <a:cubicBezTo>
                  <a:pt x="682122" y="374467"/>
                  <a:pt x="681573" y="376068"/>
                  <a:pt x="680475" y="377440"/>
                </a:cubicBezTo>
                <a:cubicBezTo>
                  <a:pt x="679378" y="378812"/>
                  <a:pt x="677502" y="379955"/>
                  <a:pt x="674850" y="380870"/>
                </a:cubicBezTo>
                <a:cubicBezTo>
                  <a:pt x="672198" y="381785"/>
                  <a:pt x="668676" y="382471"/>
                  <a:pt x="664285" y="382928"/>
                </a:cubicBezTo>
                <a:cubicBezTo>
                  <a:pt x="659895" y="383385"/>
                  <a:pt x="654315" y="383614"/>
                  <a:pt x="647547" y="383614"/>
                </a:cubicBezTo>
                <a:cubicBezTo>
                  <a:pt x="640778" y="383614"/>
                  <a:pt x="635199" y="383385"/>
                  <a:pt x="630808" y="382928"/>
                </a:cubicBezTo>
                <a:cubicBezTo>
                  <a:pt x="626418" y="382471"/>
                  <a:pt x="622896" y="381785"/>
                  <a:pt x="620244" y="380870"/>
                </a:cubicBezTo>
                <a:cubicBezTo>
                  <a:pt x="617592" y="379955"/>
                  <a:pt x="615716" y="378812"/>
                  <a:pt x="614619" y="377440"/>
                </a:cubicBezTo>
                <a:cubicBezTo>
                  <a:pt x="613521" y="376068"/>
                  <a:pt x="612972" y="374467"/>
                  <a:pt x="612972" y="372638"/>
                </a:cubicBezTo>
                <a:lnTo>
                  <a:pt x="612972" y="127872"/>
                </a:lnTo>
                <a:cubicBezTo>
                  <a:pt x="612972" y="126042"/>
                  <a:pt x="613430" y="124442"/>
                  <a:pt x="614344" y="123069"/>
                </a:cubicBezTo>
                <a:cubicBezTo>
                  <a:pt x="615259" y="121697"/>
                  <a:pt x="616906" y="120554"/>
                  <a:pt x="619284" y="119639"/>
                </a:cubicBezTo>
                <a:cubicBezTo>
                  <a:pt x="621662" y="118725"/>
                  <a:pt x="624726" y="118039"/>
                  <a:pt x="628476" y="117581"/>
                </a:cubicBezTo>
                <a:cubicBezTo>
                  <a:pt x="632226" y="117124"/>
                  <a:pt x="636937" y="116895"/>
                  <a:pt x="642608" y="116895"/>
                </a:cubicBezTo>
                <a:cubicBezTo>
                  <a:pt x="648462" y="116895"/>
                  <a:pt x="653309" y="117124"/>
                  <a:pt x="657151" y="117581"/>
                </a:cubicBezTo>
                <a:cubicBezTo>
                  <a:pt x="660993" y="118039"/>
                  <a:pt x="663965" y="118725"/>
                  <a:pt x="666069" y="119639"/>
                </a:cubicBezTo>
                <a:cubicBezTo>
                  <a:pt x="668173" y="120554"/>
                  <a:pt x="669682" y="121697"/>
                  <a:pt x="670597" y="123069"/>
                </a:cubicBezTo>
                <a:cubicBezTo>
                  <a:pt x="671512" y="124442"/>
                  <a:pt x="671969" y="126042"/>
                  <a:pt x="671969" y="127872"/>
                </a:cubicBezTo>
                <a:lnTo>
                  <a:pt x="671969" y="158330"/>
                </a:lnTo>
                <a:cubicBezTo>
                  <a:pt x="678372" y="149183"/>
                  <a:pt x="684408" y="141637"/>
                  <a:pt x="690079" y="135692"/>
                </a:cubicBezTo>
                <a:cubicBezTo>
                  <a:pt x="695750" y="129747"/>
                  <a:pt x="701147" y="125036"/>
                  <a:pt x="706269" y="121560"/>
                </a:cubicBezTo>
                <a:cubicBezTo>
                  <a:pt x="711391" y="118085"/>
                  <a:pt x="716513" y="115661"/>
                  <a:pt x="721635" y="114289"/>
                </a:cubicBezTo>
                <a:cubicBezTo>
                  <a:pt x="726758" y="112917"/>
                  <a:pt x="731880" y="112231"/>
                  <a:pt x="737002" y="112231"/>
                </a:cubicBezTo>
                <a:close/>
                <a:moveTo>
                  <a:pt x="164642" y="21129"/>
                </a:moveTo>
                <a:cubicBezTo>
                  <a:pt x="174520" y="21129"/>
                  <a:pt x="184033" y="21952"/>
                  <a:pt x="193179" y="23599"/>
                </a:cubicBezTo>
                <a:cubicBezTo>
                  <a:pt x="202326" y="25245"/>
                  <a:pt x="210787" y="27395"/>
                  <a:pt x="218562" y="30047"/>
                </a:cubicBezTo>
                <a:cubicBezTo>
                  <a:pt x="226336" y="32700"/>
                  <a:pt x="233334" y="35764"/>
                  <a:pt x="239553" y="39240"/>
                </a:cubicBezTo>
                <a:cubicBezTo>
                  <a:pt x="245773" y="42715"/>
                  <a:pt x="250118" y="45688"/>
                  <a:pt x="252587" y="48158"/>
                </a:cubicBezTo>
                <a:cubicBezTo>
                  <a:pt x="255057" y="50627"/>
                  <a:pt x="256749" y="52685"/>
                  <a:pt x="257664" y="54332"/>
                </a:cubicBezTo>
                <a:cubicBezTo>
                  <a:pt x="258579" y="55978"/>
                  <a:pt x="259310" y="58082"/>
                  <a:pt x="259859" y="60643"/>
                </a:cubicBezTo>
                <a:cubicBezTo>
                  <a:pt x="260408" y="63204"/>
                  <a:pt x="260819" y="66223"/>
                  <a:pt x="261094" y="69698"/>
                </a:cubicBezTo>
                <a:cubicBezTo>
                  <a:pt x="261368" y="73174"/>
                  <a:pt x="261505" y="77473"/>
                  <a:pt x="261505" y="82595"/>
                </a:cubicBezTo>
                <a:cubicBezTo>
                  <a:pt x="261505" y="88083"/>
                  <a:pt x="261323" y="92748"/>
                  <a:pt x="260957" y="96590"/>
                </a:cubicBezTo>
                <a:cubicBezTo>
                  <a:pt x="260591" y="100431"/>
                  <a:pt x="259951" y="103541"/>
                  <a:pt x="259036" y="105919"/>
                </a:cubicBezTo>
                <a:cubicBezTo>
                  <a:pt x="258121" y="108298"/>
                  <a:pt x="257023" y="110035"/>
                  <a:pt x="255743" y="111133"/>
                </a:cubicBezTo>
                <a:cubicBezTo>
                  <a:pt x="254463" y="112231"/>
                  <a:pt x="252999" y="112779"/>
                  <a:pt x="251353" y="112779"/>
                </a:cubicBezTo>
                <a:cubicBezTo>
                  <a:pt x="248609" y="112779"/>
                  <a:pt x="245133" y="111179"/>
                  <a:pt x="240925" y="107977"/>
                </a:cubicBezTo>
                <a:cubicBezTo>
                  <a:pt x="236718" y="104776"/>
                  <a:pt x="231276" y="101209"/>
                  <a:pt x="224598" y="97276"/>
                </a:cubicBezTo>
                <a:cubicBezTo>
                  <a:pt x="217921" y="93343"/>
                  <a:pt x="209964" y="89775"/>
                  <a:pt x="200725" y="86574"/>
                </a:cubicBezTo>
                <a:cubicBezTo>
                  <a:pt x="191487" y="83373"/>
                  <a:pt x="180465" y="81772"/>
                  <a:pt x="167660" y="81772"/>
                </a:cubicBezTo>
                <a:cubicBezTo>
                  <a:pt x="153574" y="81772"/>
                  <a:pt x="140997" y="84653"/>
                  <a:pt x="129930" y="90416"/>
                </a:cubicBezTo>
                <a:cubicBezTo>
                  <a:pt x="118862" y="96178"/>
                  <a:pt x="109441" y="104410"/>
                  <a:pt x="101666" y="115112"/>
                </a:cubicBezTo>
                <a:cubicBezTo>
                  <a:pt x="93892" y="125814"/>
                  <a:pt x="87992" y="138756"/>
                  <a:pt x="83967" y="153940"/>
                </a:cubicBezTo>
                <a:cubicBezTo>
                  <a:pt x="79943" y="169123"/>
                  <a:pt x="77931" y="186228"/>
                  <a:pt x="77931" y="205253"/>
                </a:cubicBezTo>
                <a:cubicBezTo>
                  <a:pt x="77931" y="226107"/>
                  <a:pt x="80080" y="244172"/>
                  <a:pt x="84379" y="259447"/>
                </a:cubicBezTo>
                <a:cubicBezTo>
                  <a:pt x="88678" y="274722"/>
                  <a:pt x="94806" y="287299"/>
                  <a:pt x="102764" y="297177"/>
                </a:cubicBezTo>
                <a:cubicBezTo>
                  <a:pt x="110722" y="307056"/>
                  <a:pt x="120326" y="314419"/>
                  <a:pt x="131576" y="319267"/>
                </a:cubicBezTo>
                <a:cubicBezTo>
                  <a:pt x="142827" y="324115"/>
                  <a:pt x="155495" y="326538"/>
                  <a:pt x="169581" y="326538"/>
                </a:cubicBezTo>
                <a:cubicBezTo>
                  <a:pt x="182386" y="326538"/>
                  <a:pt x="193454" y="325029"/>
                  <a:pt x="202783" y="322011"/>
                </a:cubicBezTo>
                <a:cubicBezTo>
                  <a:pt x="212113" y="318992"/>
                  <a:pt x="220116" y="315654"/>
                  <a:pt x="226794" y="311995"/>
                </a:cubicBezTo>
                <a:cubicBezTo>
                  <a:pt x="233471" y="308336"/>
                  <a:pt x="238959" y="305044"/>
                  <a:pt x="243258" y="302117"/>
                </a:cubicBezTo>
                <a:cubicBezTo>
                  <a:pt x="247557" y="299190"/>
                  <a:pt x="250895" y="297726"/>
                  <a:pt x="253273" y="297726"/>
                </a:cubicBezTo>
                <a:cubicBezTo>
                  <a:pt x="255103" y="297726"/>
                  <a:pt x="256566" y="298092"/>
                  <a:pt x="257664" y="298824"/>
                </a:cubicBezTo>
                <a:cubicBezTo>
                  <a:pt x="258761" y="299556"/>
                  <a:pt x="259676" y="301019"/>
                  <a:pt x="260408" y="303214"/>
                </a:cubicBezTo>
                <a:cubicBezTo>
                  <a:pt x="261139" y="305410"/>
                  <a:pt x="261688" y="308474"/>
                  <a:pt x="262054" y="312407"/>
                </a:cubicBezTo>
                <a:cubicBezTo>
                  <a:pt x="262420" y="316340"/>
                  <a:pt x="262603" y="321599"/>
                  <a:pt x="262603" y="328185"/>
                </a:cubicBezTo>
                <a:cubicBezTo>
                  <a:pt x="262603" y="332758"/>
                  <a:pt x="262466" y="336646"/>
                  <a:pt x="262191" y="339847"/>
                </a:cubicBezTo>
                <a:cubicBezTo>
                  <a:pt x="261917" y="343048"/>
                  <a:pt x="261505" y="345792"/>
                  <a:pt x="260957" y="348079"/>
                </a:cubicBezTo>
                <a:cubicBezTo>
                  <a:pt x="260408" y="350366"/>
                  <a:pt x="259676" y="352332"/>
                  <a:pt x="258761" y="353979"/>
                </a:cubicBezTo>
                <a:cubicBezTo>
                  <a:pt x="257847" y="355625"/>
                  <a:pt x="256383" y="357500"/>
                  <a:pt x="254371" y="359604"/>
                </a:cubicBezTo>
                <a:cubicBezTo>
                  <a:pt x="252359" y="361708"/>
                  <a:pt x="248471" y="364406"/>
                  <a:pt x="242709" y="367699"/>
                </a:cubicBezTo>
                <a:cubicBezTo>
                  <a:pt x="236946" y="370992"/>
                  <a:pt x="229904" y="374147"/>
                  <a:pt x="221580" y="377166"/>
                </a:cubicBezTo>
                <a:cubicBezTo>
                  <a:pt x="213256" y="380184"/>
                  <a:pt x="203744" y="382699"/>
                  <a:pt x="193042" y="384712"/>
                </a:cubicBezTo>
                <a:cubicBezTo>
                  <a:pt x="182340" y="386724"/>
                  <a:pt x="170770" y="387730"/>
                  <a:pt x="158330" y="387730"/>
                </a:cubicBezTo>
                <a:cubicBezTo>
                  <a:pt x="134000" y="387730"/>
                  <a:pt x="112048" y="383980"/>
                  <a:pt x="92474" y="376480"/>
                </a:cubicBezTo>
                <a:cubicBezTo>
                  <a:pt x="72900" y="368979"/>
                  <a:pt x="56253" y="357775"/>
                  <a:pt x="42533" y="342865"/>
                </a:cubicBezTo>
                <a:cubicBezTo>
                  <a:pt x="28813" y="327956"/>
                  <a:pt x="18294" y="309343"/>
                  <a:pt x="10977" y="287025"/>
                </a:cubicBezTo>
                <a:cubicBezTo>
                  <a:pt x="3659" y="264707"/>
                  <a:pt x="0" y="238730"/>
                  <a:pt x="0" y="209094"/>
                </a:cubicBezTo>
                <a:cubicBezTo>
                  <a:pt x="0" y="178910"/>
                  <a:pt x="4025" y="152110"/>
                  <a:pt x="12074" y="128695"/>
                </a:cubicBezTo>
                <a:cubicBezTo>
                  <a:pt x="20123" y="105279"/>
                  <a:pt x="31374" y="85614"/>
                  <a:pt x="45826" y="69698"/>
                </a:cubicBezTo>
                <a:cubicBezTo>
                  <a:pt x="60277" y="53783"/>
                  <a:pt x="77611" y="41709"/>
                  <a:pt x="97825" y="33477"/>
                </a:cubicBezTo>
                <a:cubicBezTo>
                  <a:pt x="118039" y="25245"/>
                  <a:pt x="140311" y="21129"/>
                  <a:pt x="164642" y="21129"/>
                </a:cubicBezTo>
                <a:close/>
                <a:moveTo>
                  <a:pt x="342747" y="0"/>
                </a:moveTo>
                <a:cubicBezTo>
                  <a:pt x="349516" y="0"/>
                  <a:pt x="355095" y="275"/>
                  <a:pt x="359485" y="823"/>
                </a:cubicBezTo>
                <a:cubicBezTo>
                  <a:pt x="363876" y="1372"/>
                  <a:pt x="367397" y="2150"/>
                  <a:pt x="370050" y="3156"/>
                </a:cubicBezTo>
                <a:cubicBezTo>
                  <a:pt x="372703" y="4162"/>
                  <a:pt x="374578" y="5397"/>
                  <a:pt x="375675" y="6860"/>
                </a:cubicBezTo>
                <a:cubicBezTo>
                  <a:pt x="376773" y="8324"/>
                  <a:pt x="377322" y="9970"/>
                  <a:pt x="377322" y="11800"/>
                </a:cubicBezTo>
                <a:lnTo>
                  <a:pt x="377322" y="147080"/>
                </a:lnTo>
                <a:cubicBezTo>
                  <a:pt x="389212" y="135372"/>
                  <a:pt x="401332" y="126637"/>
                  <a:pt x="413680" y="120874"/>
                </a:cubicBezTo>
                <a:cubicBezTo>
                  <a:pt x="426028" y="115112"/>
                  <a:pt x="438879" y="112231"/>
                  <a:pt x="452233" y="112231"/>
                </a:cubicBezTo>
                <a:cubicBezTo>
                  <a:pt x="468881" y="112231"/>
                  <a:pt x="482920" y="114975"/>
                  <a:pt x="494354" y="120463"/>
                </a:cubicBezTo>
                <a:cubicBezTo>
                  <a:pt x="505788" y="125951"/>
                  <a:pt x="515025" y="133451"/>
                  <a:pt x="522069" y="142964"/>
                </a:cubicBezTo>
                <a:cubicBezTo>
                  <a:pt x="529112" y="152476"/>
                  <a:pt x="534188" y="163590"/>
                  <a:pt x="537298" y="176303"/>
                </a:cubicBezTo>
                <a:cubicBezTo>
                  <a:pt x="540408" y="189017"/>
                  <a:pt x="541963" y="204430"/>
                  <a:pt x="541963" y="222540"/>
                </a:cubicBezTo>
                <a:lnTo>
                  <a:pt x="541963" y="372638"/>
                </a:lnTo>
                <a:cubicBezTo>
                  <a:pt x="541963" y="374467"/>
                  <a:pt x="541414" y="376068"/>
                  <a:pt x="540316" y="377440"/>
                </a:cubicBezTo>
                <a:cubicBezTo>
                  <a:pt x="539219" y="378812"/>
                  <a:pt x="537389" y="379955"/>
                  <a:pt x="534828" y="380870"/>
                </a:cubicBezTo>
                <a:cubicBezTo>
                  <a:pt x="532267" y="381785"/>
                  <a:pt x="528746" y="382471"/>
                  <a:pt x="524264" y="382928"/>
                </a:cubicBezTo>
                <a:cubicBezTo>
                  <a:pt x="519782" y="383385"/>
                  <a:pt x="514248" y="383614"/>
                  <a:pt x="507662" y="383614"/>
                </a:cubicBezTo>
                <a:cubicBezTo>
                  <a:pt x="500894" y="383614"/>
                  <a:pt x="495268" y="383385"/>
                  <a:pt x="490787" y="382928"/>
                </a:cubicBezTo>
                <a:cubicBezTo>
                  <a:pt x="486305" y="382471"/>
                  <a:pt x="482783" y="381785"/>
                  <a:pt x="480222" y="380870"/>
                </a:cubicBezTo>
                <a:cubicBezTo>
                  <a:pt x="477661" y="379955"/>
                  <a:pt x="475832" y="378812"/>
                  <a:pt x="474734" y="377440"/>
                </a:cubicBezTo>
                <a:cubicBezTo>
                  <a:pt x="473637" y="376068"/>
                  <a:pt x="473088" y="374467"/>
                  <a:pt x="473088" y="372638"/>
                </a:cubicBezTo>
                <a:lnTo>
                  <a:pt x="473088" y="232967"/>
                </a:lnTo>
                <a:cubicBezTo>
                  <a:pt x="473088" y="221077"/>
                  <a:pt x="472219" y="211747"/>
                  <a:pt x="470481" y="204978"/>
                </a:cubicBezTo>
                <a:cubicBezTo>
                  <a:pt x="468743" y="198210"/>
                  <a:pt x="466228" y="192402"/>
                  <a:pt x="462935" y="187554"/>
                </a:cubicBezTo>
                <a:cubicBezTo>
                  <a:pt x="459642" y="182706"/>
                  <a:pt x="455389" y="178956"/>
                  <a:pt x="450175" y="176303"/>
                </a:cubicBezTo>
                <a:cubicBezTo>
                  <a:pt x="444962" y="173651"/>
                  <a:pt x="438879" y="172325"/>
                  <a:pt x="431928" y="172325"/>
                </a:cubicBezTo>
                <a:cubicBezTo>
                  <a:pt x="423147" y="172325"/>
                  <a:pt x="414275" y="175526"/>
                  <a:pt x="405311" y="181929"/>
                </a:cubicBezTo>
                <a:cubicBezTo>
                  <a:pt x="396347" y="188331"/>
                  <a:pt x="387017" y="197661"/>
                  <a:pt x="377322" y="209918"/>
                </a:cubicBezTo>
                <a:lnTo>
                  <a:pt x="377322" y="372638"/>
                </a:lnTo>
                <a:cubicBezTo>
                  <a:pt x="377322" y="374467"/>
                  <a:pt x="376773" y="376068"/>
                  <a:pt x="375675" y="377440"/>
                </a:cubicBezTo>
                <a:cubicBezTo>
                  <a:pt x="374578" y="378812"/>
                  <a:pt x="372703" y="379955"/>
                  <a:pt x="370050" y="380870"/>
                </a:cubicBezTo>
                <a:cubicBezTo>
                  <a:pt x="367397" y="381785"/>
                  <a:pt x="363876" y="382471"/>
                  <a:pt x="359485" y="382928"/>
                </a:cubicBezTo>
                <a:cubicBezTo>
                  <a:pt x="355095" y="383385"/>
                  <a:pt x="349516" y="383614"/>
                  <a:pt x="342747" y="383614"/>
                </a:cubicBezTo>
                <a:cubicBezTo>
                  <a:pt x="335978" y="383614"/>
                  <a:pt x="330399" y="383385"/>
                  <a:pt x="326008" y="382928"/>
                </a:cubicBezTo>
                <a:cubicBezTo>
                  <a:pt x="321618" y="382471"/>
                  <a:pt x="318097" y="381785"/>
                  <a:pt x="315444" y="380870"/>
                </a:cubicBezTo>
                <a:cubicBezTo>
                  <a:pt x="312791" y="379955"/>
                  <a:pt x="310916" y="378812"/>
                  <a:pt x="309819" y="377440"/>
                </a:cubicBezTo>
                <a:cubicBezTo>
                  <a:pt x="308721" y="376068"/>
                  <a:pt x="308172" y="374467"/>
                  <a:pt x="308172" y="372638"/>
                </a:cubicBezTo>
                <a:lnTo>
                  <a:pt x="308172" y="11800"/>
                </a:lnTo>
                <a:cubicBezTo>
                  <a:pt x="308172" y="9970"/>
                  <a:pt x="308721" y="8324"/>
                  <a:pt x="309819" y="6860"/>
                </a:cubicBezTo>
                <a:cubicBezTo>
                  <a:pt x="310916" y="5397"/>
                  <a:pt x="312791" y="4162"/>
                  <a:pt x="315444" y="3156"/>
                </a:cubicBezTo>
                <a:cubicBezTo>
                  <a:pt x="318097" y="2150"/>
                  <a:pt x="321618" y="1372"/>
                  <a:pt x="326008" y="823"/>
                </a:cubicBezTo>
                <a:cubicBezTo>
                  <a:pt x="330399" y="275"/>
                  <a:pt x="335978" y="0"/>
                  <a:pt x="342747" y="0"/>
                </a:cubicBezTo>
                <a:close/>
              </a:path>
            </a:pathLst>
          </a:custGeom>
          <a:solidFill>
            <a:srgbClr val="FFC000"/>
          </a:solidFill>
          <a:ln>
            <a:noFill/>
          </a:ln>
          <a:effectLst>
            <a:glow rad="101600">
              <a:schemeClr val="tx1"/>
            </a:glow>
          </a:effectLst>
          <a:scene3d>
            <a:camera prst="orthographicFront"/>
            <a:lightRig rig="flat" dir="t"/>
          </a:scene3d>
          <a:sp3d contourW="12700" prstMaterial="plastic">
            <a:bevelT w="44450" h="44450"/>
            <a:contourClr>
              <a:srgbClr val="F6E5A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8F77471C-0320-4D91-ACDE-B92E6DA5979A}"/>
              </a:ext>
            </a:extLst>
          </p:cNvPr>
          <p:cNvSpPr/>
          <p:nvPr/>
        </p:nvSpPr>
        <p:spPr>
          <a:xfrm>
            <a:off x="2436997" y="3204779"/>
            <a:ext cx="696043" cy="363034"/>
          </a:xfrm>
          <a:custGeom>
            <a:avLst/>
            <a:gdLst>
              <a:gd name="connsiteX0" fmla="*/ 350904 w 696043"/>
              <a:gd name="connsiteY0" fmla="*/ 141592 h 363034"/>
              <a:gd name="connsiteX1" fmla="*/ 324013 w 696043"/>
              <a:gd name="connsiteY1" fmla="*/ 147217 h 363034"/>
              <a:gd name="connsiteX2" fmla="*/ 305079 w 696043"/>
              <a:gd name="connsiteY2" fmla="*/ 163681 h 363034"/>
              <a:gd name="connsiteX3" fmla="*/ 293966 w 696043"/>
              <a:gd name="connsiteY3" fmla="*/ 189749 h 363034"/>
              <a:gd name="connsiteX4" fmla="*/ 290262 w 696043"/>
              <a:gd name="connsiteY4" fmla="*/ 224461 h 363034"/>
              <a:gd name="connsiteX5" fmla="*/ 293280 w 696043"/>
              <a:gd name="connsiteY5" fmla="*/ 257801 h 363034"/>
              <a:gd name="connsiteX6" fmla="*/ 303021 w 696043"/>
              <a:gd name="connsiteY6" fmla="*/ 284281 h 363034"/>
              <a:gd name="connsiteX7" fmla="*/ 321269 w 696043"/>
              <a:gd name="connsiteY7" fmla="*/ 301705 h 363034"/>
              <a:gd name="connsiteX8" fmla="*/ 349807 w 696043"/>
              <a:gd name="connsiteY8" fmla="*/ 307879 h 363034"/>
              <a:gd name="connsiteX9" fmla="*/ 376973 w 696043"/>
              <a:gd name="connsiteY9" fmla="*/ 302254 h 363034"/>
              <a:gd name="connsiteX10" fmla="*/ 395906 w 696043"/>
              <a:gd name="connsiteY10" fmla="*/ 285927 h 363034"/>
              <a:gd name="connsiteX11" fmla="*/ 406882 w 696043"/>
              <a:gd name="connsiteY11" fmla="*/ 259996 h 363034"/>
              <a:gd name="connsiteX12" fmla="*/ 410450 w 696043"/>
              <a:gd name="connsiteY12" fmla="*/ 225284 h 363034"/>
              <a:gd name="connsiteX13" fmla="*/ 407569 w 696043"/>
              <a:gd name="connsiteY13" fmla="*/ 191944 h 363034"/>
              <a:gd name="connsiteX14" fmla="*/ 397827 w 696043"/>
              <a:gd name="connsiteY14" fmla="*/ 165465 h 363034"/>
              <a:gd name="connsiteX15" fmla="*/ 379580 w 696043"/>
              <a:gd name="connsiteY15" fmla="*/ 147903 h 363034"/>
              <a:gd name="connsiteX16" fmla="*/ 350904 w 696043"/>
              <a:gd name="connsiteY16" fmla="*/ 141592 h 363034"/>
              <a:gd name="connsiteX17" fmla="*/ 662840 w 696043"/>
              <a:gd name="connsiteY17" fmla="*/ 86986 h 363034"/>
              <a:gd name="connsiteX18" fmla="*/ 670523 w 696043"/>
              <a:gd name="connsiteY18" fmla="*/ 87397 h 363034"/>
              <a:gd name="connsiteX19" fmla="*/ 679030 w 696043"/>
              <a:gd name="connsiteY19" fmla="*/ 88769 h 363034"/>
              <a:gd name="connsiteX20" fmla="*/ 686713 w 696043"/>
              <a:gd name="connsiteY20" fmla="*/ 90964 h 363034"/>
              <a:gd name="connsiteX21" fmla="*/ 691515 w 696043"/>
              <a:gd name="connsiteY21" fmla="*/ 93571 h 363034"/>
              <a:gd name="connsiteX22" fmla="*/ 693710 w 696043"/>
              <a:gd name="connsiteY22" fmla="*/ 96590 h 363034"/>
              <a:gd name="connsiteX23" fmla="*/ 694945 w 696043"/>
              <a:gd name="connsiteY23" fmla="*/ 101117 h 363034"/>
              <a:gd name="connsiteX24" fmla="*/ 695768 w 696043"/>
              <a:gd name="connsiteY24" fmla="*/ 109761 h 363034"/>
              <a:gd name="connsiteX25" fmla="*/ 696043 w 696043"/>
              <a:gd name="connsiteY25" fmla="*/ 125402 h 363034"/>
              <a:gd name="connsiteX26" fmla="*/ 695494 w 696043"/>
              <a:gd name="connsiteY26" fmla="*/ 141592 h 363034"/>
              <a:gd name="connsiteX27" fmla="*/ 693847 w 696043"/>
              <a:gd name="connsiteY27" fmla="*/ 151470 h 363034"/>
              <a:gd name="connsiteX28" fmla="*/ 690966 w 696043"/>
              <a:gd name="connsiteY28" fmla="*/ 156409 h 363034"/>
              <a:gd name="connsiteX29" fmla="*/ 686439 w 696043"/>
              <a:gd name="connsiteY29" fmla="*/ 157781 h 363034"/>
              <a:gd name="connsiteX30" fmla="*/ 681499 w 696043"/>
              <a:gd name="connsiteY30" fmla="*/ 156821 h 363034"/>
              <a:gd name="connsiteX31" fmla="*/ 675325 w 696043"/>
              <a:gd name="connsiteY31" fmla="*/ 154763 h 363034"/>
              <a:gd name="connsiteX32" fmla="*/ 667779 w 696043"/>
              <a:gd name="connsiteY32" fmla="*/ 152705 h 363034"/>
              <a:gd name="connsiteX33" fmla="*/ 658724 w 696043"/>
              <a:gd name="connsiteY33" fmla="*/ 151744 h 363034"/>
              <a:gd name="connsiteX34" fmla="*/ 647199 w 696043"/>
              <a:gd name="connsiteY34" fmla="*/ 154077 h 363034"/>
              <a:gd name="connsiteX35" fmla="*/ 635263 w 696043"/>
              <a:gd name="connsiteY35" fmla="*/ 161349 h 363034"/>
              <a:gd name="connsiteX36" fmla="*/ 622366 w 696043"/>
              <a:gd name="connsiteY36" fmla="*/ 174520 h 363034"/>
              <a:gd name="connsiteX37" fmla="*/ 607960 w 696043"/>
              <a:gd name="connsiteY37" fmla="*/ 194826 h 363034"/>
              <a:gd name="connsiteX38" fmla="*/ 607960 w 696043"/>
              <a:gd name="connsiteY38" fmla="*/ 347393 h 363034"/>
              <a:gd name="connsiteX39" fmla="*/ 606313 w 696043"/>
              <a:gd name="connsiteY39" fmla="*/ 352195 h 363034"/>
              <a:gd name="connsiteX40" fmla="*/ 600688 w 696043"/>
              <a:gd name="connsiteY40" fmla="*/ 355625 h 363034"/>
              <a:gd name="connsiteX41" fmla="*/ 590124 w 696043"/>
              <a:gd name="connsiteY41" fmla="*/ 357683 h 363034"/>
              <a:gd name="connsiteX42" fmla="*/ 573385 w 696043"/>
              <a:gd name="connsiteY42" fmla="*/ 358369 h 363034"/>
              <a:gd name="connsiteX43" fmla="*/ 556646 w 696043"/>
              <a:gd name="connsiteY43" fmla="*/ 357683 h 363034"/>
              <a:gd name="connsiteX44" fmla="*/ 546082 w 696043"/>
              <a:gd name="connsiteY44" fmla="*/ 355625 h 363034"/>
              <a:gd name="connsiteX45" fmla="*/ 540457 w 696043"/>
              <a:gd name="connsiteY45" fmla="*/ 352195 h 363034"/>
              <a:gd name="connsiteX46" fmla="*/ 538810 w 696043"/>
              <a:gd name="connsiteY46" fmla="*/ 347393 h 363034"/>
              <a:gd name="connsiteX47" fmla="*/ 538810 w 696043"/>
              <a:gd name="connsiteY47" fmla="*/ 102627 h 363034"/>
              <a:gd name="connsiteX48" fmla="*/ 540182 w 696043"/>
              <a:gd name="connsiteY48" fmla="*/ 97824 h 363034"/>
              <a:gd name="connsiteX49" fmla="*/ 545122 w 696043"/>
              <a:gd name="connsiteY49" fmla="*/ 94394 h 363034"/>
              <a:gd name="connsiteX50" fmla="*/ 554314 w 696043"/>
              <a:gd name="connsiteY50" fmla="*/ 92336 h 363034"/>
              <a:gd name="connsiteX51" fmla="*/ 568446 w 696043"/>
              <a:gd name="connsiteY51" fmla="*/ 91650 h 363034"/>
              <a:gd name="connsiteX52" fmla="*/ 582989 w 696043"/>
              <a:gd name="connsiteY52" fmla="*/ 92336 h 363034"/>
              <a:gd name="connsiteX53" fmla="*/ 591907 w 696043"/>
              <a:gd name="connsiteY53" fmla="*/ 94394 h 363034"/>
              <a:gd name="connsiteX54" fmla="*/ 596435 w 696043"/>
              <a:gd name="connsiteY54" fmla="*/ 97824 h 363034"/>
              <a:gd name="connsiteX55" fmla="*/ 597807 w 696043"/>
              <a:gd name="connsiteY55" fmla="*/ 102627 h 363034"/>
              <a:gd name="connsiteX56" fmla="*/ 597807 w 696043"/>
              <a:gd name="connsiteY56" fmla="*/ 133085 h 363034"/>
              <a:gd name="connsiteX57" fmla="*/ 615917 w 696043"/>
              <a:gd name="connsiteY57" fmla="*/ 110447 h 363034"/>
              <a:gd name="connsiteX58" fmla="*/ 632107 w 696043"/>
              <a:gd name="connsiteY58" fmla="*/ 96315 h 363034"/>
              <a:gd name="connsiteX59" fmla="*/ 647474 w 696043"/>
              <a:gd name="connsiteY59" fmla="*/ 89044 h 363034"/>
              <a:gd name="connsiteX60" fmla="*/ 662840 w 696043"/>
              <a:gd name="connsiteY60" fmla="*/ 86986 h 363034"/>
              <a:gd name="connsiteX61" fmla="*/ 353374 w 696043"/>
              <a:gd name="connsiteY61" fmla="*/ 86986 h 363034"/>
              <a:gd name="connsiteX62" fmla="*/ 410450 w 696043"/>
              <a:gd name="connsiteY62" fmla="*/ 95904 h 363034"/>
              <a:gd name="connsiteX63" fmla="*/ 450375 w 696043"/>
              <a:gd name="connsiteY63" fmla="*/ 122109 h 363034"/>
              <a:gd name="connsiteX64" fmla="*/ 473837 w 696043"/>
              <a:gd name="connsiteY64" fmla="*/ 164641 h 363034"/>
              <a:gd name="connsiteX65" fmla="*/ 481520 w 696043"/>
              <a:gd name="connsiteY65" fmla="*/ 222540 h 363034"/>
              <a:gd name="connsiteX66" fmla="*/ 473288 w 696043"/>
              <a:gd name="connsiteY66" fmla="*/ 279616 h 363034"/>
              <a:gd name="connsiteX67" fmla="*/ 448317 w 696043"/>
              <a:gd name="connsiteY67" fmla="*/ 324069 h 363034"/>
              <a:gd name="connsiteX68" fmla="*/ 406334 w 696043"/>
              <a:gd name="connsiteY68" fmla="*/ 352881 h 363034"/>
              <a:gd name="connsiteX69" fmla="*/ 347337 w 696043"/>
              <a:gd name="connsiteY69" fmla="*/ 363034 h 363034"/>
              <a:gd name="connsiteX70" fmla="*/ 290536 w 696043"/>
              <a:gd name="connsiteY70" fmla="*/ 353979 h 363034"/>
              <a:gd name="connsiteX71" fmla="*/ 250473 w 696043"/>
              <a:gd name="connsiteY71" fmla="*/ 327636 h 363034"/>
              <a:gd name="connsiteX72" fmla="*/ 226875 w 696043"/>
              <a:gd name="connsiteY72" fmla="*/ 285104 h 363034"/>
              <a:gd name="connsiteX73" fmla="*/ 219192 w 696043"/>
              <a:gd name="connsiteY73" fmla="*/ 227479 h 363034"/>
              <a:gd name="connsiteX74" fmla="*/ 227561 w 696043"/>
              <a:gd name="connsiteY74" fmla="*/ 170267 h 363034"/>
              <a:gd name="connsiteX75" fmla="*/ 252669 w 696043"/>
              <a:gd name="connsiteY75" fmla="*/ 125813 h 363034"/>
              <a:gd name="connsiteX76" fmla="*/ 294515 w 696043"/>
              <a:gd name="connsiteY76" fmla="*/ 97138 h 363034"/>
              <a:gd name="connsiteX77" fmla="*/ 353374 w 696043"/>
              <a:gd name="connsiteY77" fmla="*/ 86986 h 363034"/>
              <a:gd name="connsiteX78" fmla="*/ 36221 w 696043"/>
              <a:gd name="connsiteY78" fmla="*/ 0 h 363034"/>
              <a:gd name="connsiteX79" fmla="*/ 53783 w 696043"/>
              <a:gd name="connsiteY79" fmla="*/ 823 h 363034"/>
              <a:gd name="connsiteX80" fmla="*/ 64759 w 696043"/>
              <a:gd name="connsiteY80" fmla="*/ 3019 h 363034"/>
              <a:gd name="connsiteX81" fmla="*/ 70659 w 696043"/>
              <a:gd name="connsiteY81" fmla="*/ 6586 h 363034"/>
              <a:gd name="connsiteX82" fmla="*/ 72442 w 696043"/>
              <a:gd name="connsiteY82" fmla="*/ 11525 h 363034"/>
              <a:gd name="connsiteX83" fmla="*/ 72442 w 696043"/>
              <a:gd name="connsiteY83" fmla="*/ 297177 h 363034"/>
              <a:gd name="connsiteX84" fmla="*/ 184124 w 696043"/>
              <a:gd name="connsiteY84" fmla="*/ 297177 h 363034"/>
              <a:gd name="connsiteX85" fmla="*/ 188926 w 696043"/>
              <a:gd name="connsiteY85" fmla="*/ 298687 h 363034"/>
              <a:gd name="connsiteX86" fmla="*/ 192356 w 696043"/>
              <a:gd name="connsiteY86" fmla="*/ 303626 h 363034"/>
              <a:gd name="connsiteX87" fmla="*/ 194414 w 696043"/>
              <a:gd name="connsiteY87" fmla="*/ 312681 h 363034"/>
              <a:gd name="connsiteX88" fmla="*/ 195100 w 696043"/>
              <a:gd name="connsiteY88" fmla="*/ 326538 h 363034"/>
              <a:gd name="connsiteX89" fmla="*/ 194414 w 696043"/>
              <a:gd name="connsiteY89" fmla="*/ 340396 h 363034"/>
              <a:gd name="connsiteX90" fmla="*/ 192356 w 696043"/>
              <a:gd name="connsiteY90" fmla="*/ 349725 h 363034"/>
              <a:gd name="connsiteX91" fmla="*/ 188926 w 696043"/>
              <a:gd name="connsiteY91" fmla="*/ 355076 h 363034"/>
              <a:gd name="connsiteX92" fmla="*/ 184124 w 696043"/>
              <a:gd name="connsiteY92" fmla="*/ 356723 h 363034"/>
              <a:gd name="connsiteX93" fmla="*/ 21404 w 696043"/>
              <a:gd name="connsiteY93" fmla="*/ 356723 h 363034"/>
              <a:gd name="connsiteX94" fmla="*/ 6174 w 696043"/>
              <a:gd name="connsiteY94" fmla="*/ 351372 h 363034"/>
              <a:gd name="connsiteX95" fmla="*/ 0 w 696043"/>
              <a:gd name="connsiteY95" fmla="*/ 333947 h 363034"/>
              <a:gd name="connsiteX96" fmla="*/ 0 w 696043"/>
              <a:gd name="connsiteY96" fmla="*/ 11525 h 363034"/>
              <a:gd name="connsiteX97" fmla="*/ 1784 w 696043"/>
              <a:gd name="connsiteY97" fmla="*/ 6586 h 363034"/>
              <a:gd name="connsiteX98" fmla="*/ 7684 w 696043"/>
              <a:gd name="connsiteY98" fmla="*/ 3019 h 363034"/>
              <a:gd name="connsiteX99" fmla="*/ 18797 w 696043"/>
              <a:gd name="connsiteY99" fmla="*/ 823 h 363034"/>
              <a:gd name="connsiteX100" fmla="*/ 36221 w 696043"/>
              <a:gd name="connsiteY100" fmla="*/ 0 h 363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696043" h="363034">
                <a:moveTo>
                  <a:pt x="350904" y="141592"/>
                </a:moveTo>
                <a:cubicBezTo>
                  <a:pt x="340660" y="141592"/>
                  <a:pt x="331696" y="143467"/>
                  <a:pt x="324013" y="147217"/>
                </a:cubicBezTo>
                <a:cubicBezTo>
                  <a:pt x="316330" y="150967"/>
                  <a:pt x="310019" y="156455"/>
                  <a:pt x="305079" y="163681"/>
                </a:cubicBezTo>
                <a:cubicBezTo>
                  <a:pt x="300140" y="170907"/>
                  <a:pt x="296436" y="179596"/>
                  <a:pt x="293966" y="189749"/>
                </a:cubicBezTo>
                <a:cubicBezTo>
                  <a:pt x="291497" y="199902"/>
                  <a:pt x="290262" y="211473"/>
                  <a:pt x="290262" y="224461"/>
                </a:cubicBezTo>
                <a:cubicBezTo>
                  <a:pt x="290262" y="236535"/>
                  <a:pt x="291268" y="247648"/>
                  <a:pt x="293280" y="257801"/>
                </a:cubicBezTo>
                <a:cubicBezTo>
                  <a:pt x="295292" y="267954"/>
                  <a:pt x="298540" y="276780"/>
                  <a:pt x="303021" y="284281"/>
                </a:cubicBezTo>
                <a:cubicBezTo>
                  <a:pt x="307503" y="291781"/>
                  <a:pt x="313586" y="297589"/>
                  <a:pt x="321269" y="301705"/>
                </a:cubicBezTo>
                <a:cubicBezTo>
                  <a:pt x="328952" y="305821"/>
                  <a:pt x="338465" y="307879"/>
                  <a:pt x="349807" y="307879"/>
                </a:cubicBezTo>
                <a:cubicBezTo>
                  <a:pt x="360234" y="307879"/>
                  <a:pt x="369289" y="306004"/>
                  <a:pt x="376973" y="302254"/>
                </a:cubicBezTo>
                <a:cubicBezTo>
                  <a:pt x="384656" y="298504"/>
                  <a:pt x="390967" y="293061"/>
                  <a:pt x="395906" y="285927"/>
                </a:cubicBezTo>
                <a:cubicBezTo>
                  <a:pt x="400846" y="278793"/>
                  <a:pt x="404504" y="270149"/>
                  <a:pt x="406882" y="259996"/>
                </a:cubicBezTo>
                <a:cubicBezTo>
                  <a:pt x="409261" y="249843"/>
                  <a:pt x="410450" y="238272"/>
                  <a:pt x="410450" y="225284"/>
                </a:cubicBezTo>
                <a:cubicBezTo>
                  <a:pt x="410450" y="213210"/>
                  <a:pt x="409489" y="202097"/>
                  <a:pt x="407569" y="191944"/>
                </a:cubicBezTo>
                <a:cubicBezTo>
                  <a:pt x="405648" y="181791"/>
                  <a:pt x="402401" y="172965"/>
                  <a:pt x="397827" y="165465"/>
                </a:cubicBezTo>
                <a:cubicBezTo>
                  <a:pt x="393254" y="157964"/>
                  <a:pt x="387171" y="152110"/>
                  <a:pt x="379580" y="147903"/>
                </a:cubicBezTo>
                <a:cubicBezTo>
                  <a:pt x="371988" y="143695"/>
                  <a:pt x="362429" y="141592"/>
                  <a:pt x="350904" y="141592"/>
                </a:cubicBezTo>
                <a:close/>
                <a:moveTo>
                  <a:pt x="662840" y="86986"/>
                </a:moveTo>
                <a:cubicBezTo>
                  <a:pt x="665218" y="86986"/>
                  <a:pt x="667779" y="87123"/>
                  <a:pt x="670523" y="87397"/>
                </a:cubicBezTo>
                <a:cubicBezTo>
                  <a:pt x="673267" y="87672"/>
                  <a:pt x="676103" y="88129"/>
                  <a:pt x="679030" y="88769"/>
                </a:cubicBezTo>
                <a:cubicBezTo>
                  <a:pt x="681957" y="89409"/>
                  <a:pt x="684518" y="90141"/>
                  <a:pt x="686713" y="90964"/>
                </a:cubicBezTo>
                <a:cubicBezTo>
                  <a:pt x="688908" y="91788"/>
                  <a:pt x="690509" y="92657"/>
                  <a:pt x="691515" y="93571"/>
                </a:cubicBezTo>
                <a:cubicBezTo>
                  <a:pt x="692521" y="94486"/>
                  <a:pt x="693253" y="95492"/>
                  <a:pt x="693710" y="96590"/>
                </a:cubicBezTo>
                <a:cubicBezTo>
                  <a:pt x="694168" y="97687"/>
                  <a:pt x="694579" y="99197"/>
                  <a:pt x="694945" y="101117"/>
                </a:cubicBezTo>
                <a:cubicBezTo>
                  <a:pt x="695311" y="103038"/>
                  <a:pt x="695585" y="105919"/>
                  <a:pt x="695768" y="109761"/>
                </a:cubicBezTo>
                <a:cubicBezTo>
                  <a:pt x="695951" y="113603"/>
                  <a:pt x="696043" y="118816"/>
                  <a:pt x="696043" y="125402"/>
                </a:cubicBezTo>
                <a:cubicBezTo>
                  <a:pt x="696043" y="131988"/>
                  <a:pt x="695860" y="137384"/>
                  <a:pt x="695494" y="141592"/>
                </a:cubicBezTo>
                <a:cubicBezTo>
                  <a:pt x="695128" y="145799"/>
                  <a:pt x="694579" y="149092"/>
                  <a:pt x="693847" y="151470"/>
                </a:cubicBezTo>
                <a:cubicBezTo>
                  <a:pt x="693116" y="153848"/>
                  <a:pt x="692155" y="155495"/>
                  <a:pt x="690966" y="156409"/>
                </a:cubicBezTo>
                <a:cubicBezTo>
                  <a:pt x="689777" y="157324"/>
                  <a:pt x="688268" y="157781"/>
                  <a:pt x="686439" y="157781"/>
                </a:cubicBezTo>
                <a:cubicBezTo>
                  <a:pt x="684975" y="157781"/>
                  <a:pt x="683329" y="157461"/>
                  <a:pt x="681499" y="156821"/>
                </a:cubicBezTo>
                <a:cubicBezTo>
                  <a:pt x="679670" y="156181"/>
                  <a:pt x="677612" y="155495"/>
                  <a:pt x="675325" y="154763"/>
                </a:cubicBezTo>
                <a:cubicBezTo>
                  <a:pt x="673039" y="154031"/>
                  <a:pt x="670523" y="153345"/>
                  <a:pt x="667779" y="152705"/>
                </a:cubicBezTo>
                <a:cubicBezTo>
                  <a:pt x="665035" y="152065"/>
                  <a:pt x="662017" y="151744"/>
                  <a:pt x="658724" y="151744"/>
                </a:cubicBezTo>
                <a:cubicBezTo>
                  <a:pt x="654882" y="151744"/>
                  <a:pt x="651041" y="152522"/>
                  <a:pt x="647199" y="154077"/>
                </a:cubicBezTo>
                <a:cubicBezTo>
                  <a:pt x="643357" y="155632"/>
                  <a:pt x="639379" y="158056"/>
                  <a:pt x="635263" y="161349"/>
                </a:cubicBezTo>
                <a:cubicBezTo>
                  <a:pt x="631147" y="164641"/>
                  <a:pt x="626848" y="169032"/>
                  <a:pt x="622366" y="174520"/>
                </a:cubicBezTo>
                <a:cubicBezTo>
                  <a:pt x="617884" y="180008"/>
                  <a:pt x="613082" y="186776"/>
                  <a:pt x="607960" y="194826"/>
                </a:cubicBezTo>
                <a:lnTo>
                  <a:pt x="607960" y="347393"/>
                </a:lnTo>
                <a:cubicBezTo>
                  <a:pt x="607960" y="349222"/>
                  <a:pt x="607411" y="350823"/>
                  <a:pt x="606313" y="352195"/>
                </a:cubicBezTo>
                <a:cubicBezTo>
                  <a:pt x="605216" y="353567"/>
                  <a:pt x="603341" y="354710"/>
                  <a:pt x="600688" y="355625"/>
                </a:cubicBezTo>
                <a:cubicBezTo>
                  <a:pt x="598035" y="356540"/>
                  <a:pt x="594514" y="357226"/>
                  <a:pt x="590124" y="357683"/>
                </a:cubicBezTo>
                <a:cubicBezTo>
                  <a:pt x="585733" y="358140"/>
                  <a:pt x="580154" y="358369"/>
                  <a:pt x="573385" y="358369"/>
                </a:cubicBezTo>
                <a:cubicBezTo>
                  <a:pt x="566616" y="358369"/>
                  <a:pt x="561037" y="358140"/>
                  <a:pt x="556646" y="357683"/>
                </a:cubicBezTo>
                <a:cubicBezTo>
                  <a:pt x="552256" y="357226"/>
                  <a:pt x="548735" y="356540"/>
                  <a:pt x="546082" y="355625"/>
                </a:cubicBezTo>
                <a:cubicBezTo>
                  <a:pt x="543429" y="354710"/>
                  <a:pt x="541554" y="353567"/>
                  <a:pt x="540457" y="352195"/>
                </a:cubicBezTo>
                <a:cubicBezTo>
                  <a:pt x="539359" y="350823"/>
                  <a:pt x="538810" y="349222"/>
                  <a:pt x="538810" y="347393"/>
                </a:cubicBezTo>
                <a:lnTo>
                  <a:pt x="538810" y="102627"/>
                </a:lnTo>
                <a:cubicBezTo>
                  <a:pt x="538810" y="100797"/>
                  <a:pt x="539268" y="99197"/>
                  <a:pt x="540182" y="97824"/>
                </a:cubicBezTo>
                <a:cubicBezTo>
                  <a:pt x="541097" y="96452"/>
                  <a:pt x="542743" y="95309"/>
                  <a:pt x="545122" y="94394"/>
                </a:cubicBezTo>
                <a:cubicBezTo>
                  <a:pt x="547500" y="93480"/>
                  <a:pt x="550564" y="92794"/>
                  <a:pt x="554314" y="92336"/>
                </a:cubicBezTo>
                <a:cubicBezTo>
                  <a:pt x="558064" y="91879"/>
                  <a:pt x="562775" y="91650"/>
                  <a:pt x="568446" y="91650"/>
                </a:cubicBezTo>
                <a:cubicBezTo>
                  <a:pt x="574300" y="91650"/>
                  <a:pt x="579147" y="91879"/>
                  <a:pt x="582989" y="92336"/>
                </a:cubicBezTo>
                <a:cubicBezTo>
                  <a:pt x="586831" y="92794"/>
                  <a:pt x="589803" y="93480"/>
                  <a:pt x="591907" y="94394"/>
                </a:cubicBezTo>
                <a:cubicBezTo>
                  <a:pt x="594011" y="95309"/>
                  <a:pt x="595520" y="96452"/>
                  <a:pt x="596435" y="97824"/>
                </a:cubicBezTo>
                <a:cubicBezTo>
                  <a:pt x="597349" y="99197"/>
                  <a:pt x="597807" y="100797"/>
                  <a:pt x="597807" y="102627"/>
                </a:cubicBezTo>
                <a:lnTo>
                  <a:pt x="597807" y="133085"/>
                </a:lnTo>
                <a:cubicBezTo>
                  <a:pt x="604210" y="123938"/>
                  <a:pt x="610246" y="116392"/>
                  <a:pt x="615917" y="110447"/>
                </a:cubicBezTo>
                <a:cubicBezTo>
                  <a:pt x="621588" y="104502"/>
                  <a:pt x="626985" y="99791"/>
                  <a:pt x="632107" y="96315"/>
                </a:cubicBezTo>
                <a:cubicBezTo>
                  <a:pt x="637229" y="92840"/>
                  <a:pt x="642351" y="90416"/>
                  <a:pt x="647474" y="89044"/>
                </a:cubicBezTo>
                <a:cubicBezTo>
                  <a:pt x="652596" y="87672"/>
                  <a:pt x="657718" y="86986"/>
                  <a:pt x="662840" y="86986"/>
                </a:cubicBezTo>
                <a:close/>
                <a:moveTo>
                  <a:pt x="353374" y="86986"/>
                </a:moveTo>
                <a:cubicBezTo>
                  <a:pt x="375326" y="86986"/>
                  <a:pt x="394351" y="89958"/>
                  <a:pt x="410450" y="95904"/>
                </a:cubicBezTo>
                <a:cubicBezTo>
                  <a:pt x="426548" y="101849"/>
                  <a:pt x="439856" y="110584"/>
                  <a:pt x="450375" y="122109"/>
                </a:cubicBezTo>
                <a:cubicBezTo>
                  <a:pt x="460894" y="133634"/>
                  <a:pt x="468714" y="147811"/>
                  <a:pt x="473837" y="164641"/>
                </a:cubicBezTo>
                <a:cubicBezTo>
                  <a:pt x="478959" y="181471"/>
                  <a:pt x="481520" y="200771"/>
                  <a:pt x="481520" y="222540"/>
                </a:cubicBezTo>
                <a:cubicBezTo>
                  <a:pt x="481520" y="243395"/>
                  <a:pt x="478776" y="262420"/>
                  <a:pt x="473288" y="279616"/>
                </a:cubicBezTo>
                <a:cubicBezTo>
                  <a:pt x="467800" y="296812"/>
                  <a:pt x="459476" y="311629"/>
                  <a:pt x="448317" y="324069"/>
                </a:cubicBezTo>
                <a:cubicBezTo>
                  <a:pt x="437158" y="336508"/>
                  <a:pt x="423164" y="346112"/>
                  <a:pt x="406334" y="352881"/>
                </a:cubicBezTo>
                <a:cubicBezTo>
                  <a:pt x="389504" y="359650"/>
                  <a:pt x="369838" y="363034"/>
                  <a:pt x="347337" y="363034"/>
                </a:cubicBezTo>
                <a:cubicBezTo>
                  <a:pt x="325568" y="363034"/>
                  <a:pt x="306634" y="360015"/>
                  <a:pt x="290536" y="353979"/>
                </a:cubicBezTo>
                <a:cubicBezTo>
                  <a:pt x="274438" y="347942"/>
                  <a:pt x="261084" y="339161"/>
                  <a:pt x="250473" y="327636"/>
                </a:cubicBezTo>
                <a:cubicBezTo>
                  <a:pt x="239863" y="316111"/>
                  <a:pt x="231997" y="301934"/>
                  <a:pt x="226875" y="285104"/>
                </a:cubicBezTo>
                <a:cubicBezTo>
                  <a:pt x="221753" y="268274"/>
                  <a:pt x="219192" y="249066"/>
                  <a:pt x="219192" y="227479"/>
                </a:cubicBezTo>
                <a:cubicBezTo>
                  <a:pt x="219192" y="206625"/>
                  <a:pt x="221981" y="187554"/>
                  <a:pt x="227561" y="170267"/>
                </a:cubicBezTo>
                <a:cubicBezTo>
                  <a:pt x="233140" y="152979"/>
                  <a:pt x="241510" y="138162"/>
                  <a:pt x="252669" y="125813"/>
                </a:cubicBezTo>
                <a:cubicBezTo>
                  <a:pt x="263828" y="113465"/>
                  <a:pt x="277776" y="103907"/>
                  <a:pt x="294515" y="97138"/>
                </a:cubicBezTo>
                <a:cubicBezTo>
                  <a:pt x="311253" y="90370"/>
                  <a:pt x="330873" y="86986"/>
                  <a:pt x="353374" y="86986"/>
                </a:cubicBezTo>
                <a:close/>
                <a:moveTo>
                  <a:pt x="36221" y="0"/>
                </a:moveTo>
                <a:cubicBezTo>
                  <a:pt x="43356" y="0"/>
                  <a:pt x="49210" y="275"/>
                  <a:pt x="53783" y="823"/>
                </a:cubicBezTo>
                <a:cubicBezTo>
                  <a:pt x="58356" y="1372"/>
                  <a:pt x="62015" y="2104"/>
                  <a:pt x="64759" y="3019"/>
                </a:cubicBezTo>
                <a:cubicBezTo>
                  <a:pt x="67503" y="3933"/>
                  <a:pt x="69470" y="5122"/>
                  <a:pt x="70659" y="6586"/>
                </a:cubicBezTo>
                <a:cubicBezTo>
                  <a:pt x="71848" y="8049"/>
                  <a:pt x="72442" y="9696"/>
                  <a:pt x="72442" y="11525"/>
                </a:cubicBezTo>
                <a:lnTo>
                  <a:pt x="72442" y="297177"/>
                </a:lnTo>
                <a:lnTo>
                  <a:pt x="184124" y="297177"/>
                </a:lnTo>
                <a:cubicBezTo>
                  <a:pt x="185953" y="297177"/>
                  <a:pt x="187554" y="297681"/>
                  <a:pt x="188926" y="298687"/>
                </a:cubicBezTo>
                <a:cubicBezTo>
                  <a:pt x="190298" y="299693"/>
                  <a:pt x="191441" y="301339"/>
                  <a:pt x="192356" y="303626"/>
                </a:cubicBezTo>
                <a:cubicBezTo>
                  <a:pt x="193271" y="305913"/>
                  <a:pt x="193957" y="308931"/>
                  <a:pt x="194414" y="312681"/>
                </a:cubicBezTo>
                <a:cubicBezTo>
                  <a:pt x="194871" y="316431"/>
                  <a:pt x="195100" y="321050"/>
                  <a:pt x="195100" y="326538"/>
                </a:cubicBezTo>
                <a:cubicBezTo>
                  <a:pt x="195100" y="332026"/>
                  <a:pt x="194871" y="336646"/>
                  <a:pt x="194414" y="340396"/>
                </a:cubicBezTo>
                <a:cubicBezTo>
                  <a:pt x="193957" y="344146"/>
                  <a:pt x="193271" y="347256"/>
                  <a:pt x="192356" y="349725"/>
                </a:cubicBezTo>
                <a:cubicBezTo>
                  <a:pt x="191441" y="352195"/>
                  <a:pt x="190298" y="353979"/>
                  <a:pt x="188926" y="355076"/>
                </a:cubicBezTo>
                <a:cubicBezTo>
                  <a:pt x="187554" y="356174"/>
                  <a:pt x="185953" y="356723"/>
                  <a:pt x="184124" y="356723"/>
                </a:cubicBezTo>
                <a:lnTo>
                  <a:pt x="21404" y="356723"/>
                </a:lnTo>
                <a:cubicBezTo>
                  <a:pt x="15367" y="356723"/>
                  <a:pt x="10290" y="354939"/>
                  <a:pt x="6174" y="351372"/>
                </a:cubicBezTo>
                <a:cubicBezTo>
                  <a:pt x="2058" y="347805"/>
                  <a:pt x="0" y="341996"/>
                  <a:pt x="0" y="333947"/>
                </a:cubicBezTo>
                <a:lnTo>
                  <a:pt x="0" y="11525"/>
                </a:lnTo>
                <a:cubicBezTo>
                  <a:pt x="0" y="9696"/>
                  <a:pt x="595" y="8049"/>
                  <a:pt x="1784" y="6586"/>
                </a:cubicBezTo>
                <a:cubicBezTo>
                  <a:pt x="2973" y="5122"/>
                  <a:pt x="4940" y="3933"/>
                  <a:pt x="7684" y="3019"/>
                </a:cubicBezTo>
                <a:cubicBezTo>
                  <a:pt x="10428" y="2104"/>
                  <a:pt x="14132" y="1372"/>
                  <a:pt x="18797" y="823"/>
                </a:cubicBezTo>
                <a:cubicBezTo>
                  <a:pt x="23462" y="275"/>
                  <a:pt x="29270" y="0"/>
                  <a:pt x="36221" y="0"/>
                </a:cubicBezTo>
                <a:close/>
              </a:path>
            </a:pathLst>
          </a:custGeom>
          <a:solidFill>
            <a:srgbClr val="FFC000"/>
          </a:solidFill>
          <a:ln>
            <a:noFill/>
          </a:ln>
          <a:effectLst>
            <a:glow rad="101600">
              <a:schemeClr val="tx1"/>
            </a:glow>
          </a:effectLst>
          <a:scene3d>
            <a:camera prst="orthographicFront"/>
            <a:lightRig rig="flat" dir="t"/>
          </a:scene3d>
          <a:sp3d contourW="12700" prstMaterial="plastic">
            <a:bevelT w="44450" h="44450"/>
            <a:contourClr>
              <a:srgbClr val="F6E5A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1AA4383A-8A80-47AA-A696-47CC1B282289}"/>
              </a:ext>
            </a:extLst>
          </p:cNvPr>
          <p:cNvSpPr/>
          <p:nvPr/>
        </p:nvSpPr>
        <p:spPr>
          <a:xfrm>
            <a:off x="4047113" y="3291766"/>
            <a:ext cx="720268" cy="276048"/>
          </a:xfrm>
          <a:custGeom>
            <a:avLst/>
            <a:gdLst>
              <a:gd name="connsiteX0" fmla="*/ 276072 w 720268"/>
              <a:gd name="connsiteY0" fmla="*/ 4664 h 276048"/>
              <a:gd name="connsiteX1" fmla="*/ 292810 w 720268"/>
              <a:gd name="connsiteY1" fmla="*/ 5350 h 276048"/>
              <a:gd name="connsiteX2" fmla="*/ 303374 w 720268"/>
              <a:gd name="connsiteY2" fmla="*/ 7408 h 276048"/>
              <a:gd name="connsiteX3" fmla="*/ 309000 w 720268"/>
              <a:gd name="connsiteY3" fmla="*/ 10838 h 276048"/>
              <a:gd name="connsiteX4" fmla="*/ 310646 w 720268"/>
              <a:gd name="connsiteY4" fmla="*/ 15641 h 276048"/>
              <a:gd name="connsiteX5" fmla="*/ 310646 w 720268"/>
              <a:gd name="connsiteY5" fmla="*/ 153939 h 276048"/>
              <a:gd name="connsiteX6" fmla="*/ 313116 w 720268"/>
              <a:gd name="connsiteY6" fmla="*/ 183300 h 276048"/>
              <a:gd name="connsiteX7" fmla="*/ 320662 w 720268"/>
              <a:gd name="connsiteY7" fmla="*/ 200725 h 276048"/>
              <a:gd name="connsiteX8" fmla="*/ 333559 w 720268"/>
              <a:gd name="connsiteY8" fmla="*/ 211975 h 276048"/>
              <a:gd name="connsiteX9" fmla="*/ 351806 w 720268"/>
              <a:gd name="connsiteY9" fmla="*/ 215954 h 276048"/>
              <a:gd name="connsiteX10" fmla="*/ 378286 w 720268"/>
              <a:gd name="connsiteY10" fmla="*/ 206350 h 276048"/>
              <a:gd name="connsiteX11" fmla="*/ 406687 w 720268"/>
              <a:gd name="connsiteY11" fmla="*/ 178361 h 276048"/>
              <a:gd name="connsiteX12" fmla="*/ 406687 w 720268"/>
              <a:gd name="connsiteY12" fmla="*/ 15641 h 276048"/>
              <a:gd name="connsiteX13" fmla="*/ 408196 w 720268"/>
              <a:gd name="connsiteY13" fmla="*/ 10838 h 276048"/>
              <a:gd name="connsiteX14" fmla="*/ 413684 w 720268"/>
              <a:gd name="connsiteY14" fmla="*/ 7408 h 276048"/>
              <a:gd name="connsiteX15" fmla="*/ 424248 w 720268"/>
              <a:gd name="connsiteY15" fmla="*/ 5350 h 276048"/>
              <a:gd name="connsiteX16" fmla="*/ 440987 w 720268"/>
              <a:gd name="connsiteY16" fmla="*/ 4664 h 276048"/>
              <a:gd name="connsiteX17" fmla="*/ 457725 w 720268"/>
              <a:gd name="connsiteY17" fmla="*/ 5350 h 276048"/>
              <a:gd name="connsiteX18" fmla="*/ 468153 w 720268"/>
              <a:gd name="connsiteY18" fmla="*/ 7408 h 276048"/>
              <a:gd name="connsiteX19" fmla="*/ 473641 w 720268"/>
              <a:gd name="connsiteY19" fmla="*/ 10838 h 276048"/>
              <a:gd name="connsiteX20" fmla="*/ 475287 w 720268"/>
              <a:gd name="connsiteY20" fmla="*/ 15641 h 276048"/>
              <a:gd name="connsiteX21" fmla="*/ 475287 w 720268"/>
              <a:gd name="connsiteY21" fmla="*/ 260407 h 276048"/>
              <a:gd name="connsiteX22" fmla="*/ 473915 w 720268"/>
              <a:gd name="connsiteY22" fmla="*/ 265209 h 276048"/>
              <a:gd name="connsiteX23" fmla="*/ 469113 w 720268"/>
              <a:gd name="connsiteY23" fmla="*/ 268639 h 276048"/>
              <a:gd name="connsiteX24" fmla="*/ 460058 w 720268"/>
              <a:gd name="connsiteY24" fmla="*/ 270697 h 276048"/>
              <a:gd name="connsiteX25" fmla="*/ 445926 w 720268"/>
              <a:gd name="connsiteY25" fmla="*/ 271383 h 276048"/>
              <a:gd name="connsiteX26" fmla="*/ 431246 w 720268"/>
              <a:gd name="connsiteY26" fmla="*/ 270697 h 276048"/>
              <a:gd name="connsiteX27" fmla="*/ 422328 w 720268"/>
              <a:gd name="connsiteY27" fmla="*/ 268639 h 276048"/>
              <a:gd name="connsiteX28" fmla="*/ 417663 w 720268"/>
              <a:gd name="connsiteY28" fmla="*/ 265209 h 276048"/>
              <a:gd name="connsiteX29" fmla="*/ 416291 w 720268"/>
              <a:gd name="connsiteY29" fmla="*/ 260407 h 276048"/>
              <a:gd name="connsiteX30" fmla="*/ 416291 w 720268"/>
              <a:gd name="connsiteY30" fmla="*/ 232144 h 276048"/>
              <a:gd name="connsiteX31" fmla="*/ 374993 w 720268"/>
              <a:gd name="connsiteY31" fmla="*/ 265072 h 276048"/>
              <a:gd name="connsiteX32" fmla="*/ 331501 w 720268"/>
              <a:gd name="connsiteY32" fmla="*/ 276048 h 276048"/>
              <a:gd name="connsiteX33" fmla="*/ 289106 w 720268"/>
              <a:gd name="connsiteY33" fmla="*/ 267816 h 276048"/>
              <a:gd name="connsiteX34" fmla="*/ 261391 w 720268"/>
              <a:gd name="connsiteY34" fmla="*/ 245315 h 276048"/>
              <a:gd name="connsiteX35" fmla="*/ 246299 w 720268"/>
              <a:gd name="connsiteY35" fmla="*/ 212249 h 276048"/>
              <a:gd name="connsiteX36" fmla="*/ 241771 w 720268"/>
              <a:gd name="connsiteY36" fmla="*/ 165464 h 276048"/>
              <a:gd name="connsiteX37" fmla="*/ 241771 w 720268"/>
              <a:gd name="connsiteY37" fmla="*/ 15641 h 276048"/>
              <a:gd name="connsiteX38" fmla="*/ 243281 w 720268"/>
              <a:gd name="connsiteY38" fmla="*/ 10838 h 276048"/>
              <a:gd name="connsiteX39" fmla="*/ 248768 w 720268"/>
              <a:gd name="connsiteY39" fmla="*/ 7408 h 276048"/>
              <a:gd name="connsiteX40" fmla="*/ 259470 w 720268"/>
              <a:gd name="connsiteY40" fmla="*/ 5350 h 276048"/>
              <a:gd name="connsiteX41" fmla="*/ 276072 w 720268"/>
              <a:gd name="connsiteY41" fmla="*/ 4664 h 276048"/>
              <a:gd name="connsiteX42" fmla="*/ 634381 w 720268"/>
              <a:gd name="connsiteY42" fmla="*/ 0 h 276048"/>
              <a:gd name="connsiteX43" fmla="*/ 656744 w 720268"/>
              <a:gd name="connsiteY43" fmla="*/ 1646 h 276048"/>
              <a:gd name="connsiteX44" fmla="*/ 676364 w 720268"/>
              <a:gd name="connsiteY44" fmla="*/ 5762 h 276048"/>
              <a:gd name="connsiteX45" fmla="*/ 691182 w 720268"/>
              <a:gd name="connsiteY45" fmla="*/ 11113 h 276048"/>
              <a:gd name="connsiteX46" fmla="*/ 699825 w 720268"/>
              <a:gd name="connsiteY46" fmla="*/ 16052 h 276048"/>
              <a:gd name="connsiteX47" fmla="*/ 703530 w 720268"/>
              <a:gd name="connsiteY47" fmla="*/ 20168 h 276048"/>
              <a:gd name="connsiteX48" fmla="*/ 705176 w 720268"/>
              <a:gd name="connsiteY48" fmla="*/ 25107 h 276048"/>
              <a:gd name="connsiteX49" fmla="*/ 706137 w 720268"/>
              <a:gd name="connsiteY49" fmla="*/ 32242 h 276048"/>
              <a:gd name="connsiteX50" fmla="*/ 706548 w 720268"/>
              <a:gd name="connsiteY50" fmla="*/ 42806 h 276048"/>
              <a:gd name="connsiteX51" fmla="*/ 706137 w 720268"/>
              <a:gd name="connsiteY51" fmla="*/ 54880 h 276048"/>
              <a:gd name="connsiteX52" fmla="*/ 704765 w 720268"/>
              <a:gd name="connsiteY52" fmla="*/ 62289 h 276048"/>
              <a:gd name="connsiteX53" fmla="*/ 702158 w 720268"/>
              <a:gd name="connsiteY53" fmla="*/ 65993 h 276048"/>
              <a:gd name="connsiteX54" fmla="*/ 698316 w 720268"/>
              <a:gd name="connsiteY54" fmla="*/ 66954 h 276048"/>
              <a:gd name="connsiteX55" fmla="*/ 690633 w 720268"/>
              <a:gd name="connsiteY55" fmla="*/ 64072 h 276048"/>
              <a:gd name="connsiteX56" fmla="*/ 677599 w 720268"/>
              <a:gd name="connsiteY56" fmla="*/ 57898 h 276048"/>
              <a:gd name="connsiteX57" fmla="*/ 659488 w 720268"/>
              <a:gd name="connsiteY57" fmla="*/ 51724 h 276048"/>
              <a:gd name="connsiteX58" fmla="*/ 636027 w 720268"/>
              <a:gd name="connsiteY58" fmla="*/ 48843 h 276048"/>
              <a:gd name="connsiteX59" fmla="*/ 619837 w 720268"/>
              <a:gd name="connsiteY59" fmla="*/ 50764 h 276048"/>
              <a:gd name="connsiteX60" fmla="*/ 608587 w 720268"/>
              <a:gd name="connsiteY60" fmla="*/ 56252 h 276048"/>
              <a:gd name="connsiteX61" fmla="*/ 602001 w 720268"/>
              <a:gd name="connsiteY61" fmla="*/ 64621 h 276048"/>
              <a:gd name="connsiteX62" fmla="*/ 599806 w 720268"/>
              <a:gd name="connsiteY62" fmla="*/ 74911 h 276048"/>
              <a:gd name="connsiteX63" fmla="*/ 605020 w 720268"/>
              <a:gd name="connsiteY63" fmla="*/ 89180 h 276048"/>
              <a:gd name="connsiteX64" fmla="*/ 618740 w 720268"/>
              <a:gd name="connsiteY64" fmla="*/ 99333 h 276048"/>
              <a:gd name="connsiteX65" fmla="*/ 638085 w 720268"/>
              <a:gd name="connsiteY65" fmla="*/ 107565 h 276048"/>
              <a:gd name="connsiteX66" fmla="*/ 660037 w 720268"/>
              <a:gd name="connsiteY66" fmla="*/ 115934 h 276048"/>
              <a:gd name="connsiteX67" fmla="*/ 681989 w 720268"/>
              <a:gd name="connsiteY67" fmla="*/ 126499 h 276048"/>
              <a:gd name="connsiteX68" fmla="*/ 701335 w 720268"/>
              <a:gd name="connsiteY68" fmla="*/ 141317 h 276048"/>
              <a:gd name="connsiteX69" fmla="*/ 715055 w 720268"/>
              <a:gd name="connsiteY69" fmla="*/ 162308 h 276048"/>
              <a:gd name="connsiteX70" fmla="*/ 720268 w 720268"/>
              <a:gd name="connsiteY70" fmla="*/ 191258 h 276048"/>
              <a:gd name="connsiteX71" fmla="*/ 712448 w 720268"/>
              <a:gd name="connsiteY71" fmla="*/ 228028 h 276048"/>
              <a:gd name="connsiteX72" fmla="*/ 690359 w 720268"/>
              <a:gd name="connsiteY72" fmla="*/ 254645 h 276048"/>
              <a:gd name="connsiteX73" fmla="*/ 656607 w 720268"/>
              <a:gd name="connsiteY73" fmla="*/ 270697 h 276048"/>
              <a:gd name="connsiteX74" fmla="*/ 614349 w 720268"/>
              <a:gd name="connsiteY74" fmla="*/ 276048 h 276048"/>
              <a:gd name="connsiteX75" fmla="*/ 588144 w 720268"/>
              <a:gd name="connsiteY75" fmla="*/ 273990 h 276048"/>
              <a:gd name="connsiteX76" fmla="*/ 565780 w 720268"/>
              <a:gd name="connsiteY76" fmla="*/ 268776 h 276048"/>
              <a:gd name="connsiteX77" fmla="*/ 549316 w 720268"/>
              <a:gd name="connsiteY77" fmla="*/ 262328 h 276048"/>
              <a:gd name="connsiteX78" fmla="*/ 539712 w 720268"/>
              <a:gd name="connsiteY78" fmla="*/ 256154 h 276048"/>
              <a:gd name="connsiteX79" fmla="*/ 535047 w 720268"/>
              <a:gd name="connsiteY79" fmla="*/ 247098 h 276048"/>
              <a:gd name="connsiteX80" fmla="*/ 533401 w 720268"/>
              <a:gd name="connsiteY80" fmla="*/ 228851 h 276048"/>
              <a:gd name="connsiteX81" fmla="*/ 533950 w 720268"/>
              <a:gd name="connsiteY81" fmla="*/ 216091 h 276048"/>
              <a:gd name="connsiteX82" fmla="*/ 535596 w 720268"/>
              <a:gd name="connsiteY82" fmla="*/ 208408 h 276048"/>
              <a:gd name="connsiteX83" fmla="*/ 538340 w 720268"/>
              <a:gd name="connsiteY83" fmla="*/ 204566 h 276048"/>
              <a:gd name="connsiteX84" fmla="*/ 542456 w 720268"/>
              <a:gd name="connsiteY84" fmla="*/ 203606 h 276048"/>
              <a:gd name="connsiteX85" fmla="*/ 551374 w 720268"/>
              <a:gd name="connsiteY85" fmla="*/ 207036 h 276048"/>
              <a:gd name="connsiteX86" fmla="*/ 566055 w 720268"/>
              <a:gd name="connsiteY86" fmla="*/ 214582 h 276048"/>
              <a:gd name="connsiteX87" fmla="*/ 586498 w 720268"/>
              <a:gd name="connsiteY87" fmla="*/ 222265 h 276048"/>
              <a:gd name="connsiteX88" fmla="*/ 612977 w 720268"/>
              <a:gd name="connsiteY88" fmla="*/ 225832 h 276048"/>
              <a:gd name="connsiteX89" fmla="*/ 629579 w 720268"/>
              <a:gd name="connsiteY89" fmla="*/ 223912 h 276048"/>
              <a:gd name="connsiteX90" fmla="*/ 642201 w 720268"/>
              <a:gd name="connsiteY90" fmla="*/ 218423 h 276048"/>
              <a:gd name="connsiteX91" fmla="*/ 650296 w 720268"/>
              <a:gd name="connsiteY91" fmla="*/ 209368 h 276048"/>
              <a:gd name="connsiteX92" fmla="*/ 653040 w 720268"/>
              <a:gd name="connsiteY92" fmla="*/ 196746 h 276048"/>
              <a:gd name="connsiteX93" fmla="*/ 647964 w 720268"/>
              <a:gd name="connsiteY93" fmla="*/ 182614 h 276048"/>
              <a:gd name="connsiteX94" fmla="*/ 634518 w 720268"/>
              <a:gd name="connsiteY94" fmla="*/ 172324 h 276048"/>
              <a:gd name="connsiteX95" fmla="*/ 615584 w 720268"/>
              <a:gd name="connsiteY95" fmla="*/ 164092 h 276048"/>
              <a:gd name="connsiteX96" fmla="*/ 593907 w 720268"/>
              <a:gd name="connsiteY96" fmla="*/ 155585 h 276048"/>
              <a:gd name="connsiteX97" fmla="*/ 572229 w 720268"/>
              <a:gd name="connsiteY97" fmla="*/ 144884 h 276048"/>
              <a:gd name="connsiteX98" fmla="*/ 553295 w 720268"/>
              <a:gd name="connsiteY98" fmla="*/ 130066 h 276048"/>
              <a:gd name="connsiteX99" fmla="*/ 539849 w 720268"/>
              <a:gd name="connsiteY99" fmla="*/ 108937 h 276048"/>
              <a:gd name="connsiteX100" fmla="*/ 534773 w 720268"/>
              <a:gd name="connsiteY100" fmla="*/ 79302 h 276048"/>
              <a:gd name="connsiteX101" fmla="*/ 541633 w 720268"/>
              <a:gd name="connsiteY101" fmla="*/ 47060 h 276048"/>
              <a:gd name="connsiteX102" fmla="*/ 561390 w 720268"/>
              <a:gd name="connsiteY102" fmla="*/ 21952 h 276048"/>
              <a:gd name="connsiteX103" fmla="*/ 592809 w 720268"/>
              <a:gd name="connsiteY103" fmla="*/ 5762 h 276048"/>
              <a:gd name="connsiteX104" fmla="*/ 634381 w 720268"/>
              <a:gd name="connsiteY104" fmla="*/ 0 h 276048"/>
              <a:gd name="connsiteX105" fmla="*/ 100980 w 720268"/>
              <a:gd name="connsiteY105" fmla="*/ 0 h 276048"/>
              <a:gd name="connsiteX106" fmla="*/ 123344 w 720268"/>
              <a:gd name="connsiteY106" fmla="*/ 1646 h 276048"/>
              <a:gd name="connsiteX107" fmla="*/ 142963 w 720268"/>
              <a:gd name="connsiteY107" fmla="*/ 5762 h 276048"/>
              <a:gd name="connsiteX108" fmla="*/ 157781 w 720268"/>
              <a:gd name="connsiteY108" fmla="*/ 11113 h 276048"/>
              <a:gd name="connsiteX109" fmla="*/ 166425 w 720268"/>
              <a:gd name="connsiteY109" fmla="*/ 16052 h 276048"/>
              <a:gd name="connsiteX110" fmla="*/ 170129 w 720268"/>
              <a:gd name="connsiteY110" fmla="*/ 20168 h 276048"/>
              <a:gd name="connsiteX111" fmla="*/ 171776 w 720268"/>
              <a:gd name="connsiteY111" fmla="*/ 25107 h 276048"/>
              <a:gd name="connsiteX112" fmla="*/ 172736 w 720268"/>
              <a:gd name="connsiteY112" fmla="*/ 32242 h 276048"/>
              <a:gd name="connsiteX113" fmla="*/ 173148 w 720268"/>
              <a:gd name="connsiteY113" fmla="*/ 42806 h 276048"/>
              <a:gd name="connsiteX114" fmla="*/ 172736 w 720268"/>
              <a:gd name="connsiteY114" fmla="*/ 54880 h 276048"/>
              <a:gd name="connsiteX115" fmla="*/ 171364 w 720268"/>
              <a:gd name="connsiteY115" fmla="*/ 62289 h 276048"/>
              <a:gd name="connsiteX116" fmla="*/ 168757 w 720268"/>
              <a:gd name="connsiteY116" fmla="*/ 65993 h 276048"/>
              <a:gd name="connsiteX117" fmla="*/ 164915 w 720268"/>
              <a:gd name="connsiteY117" fmla="*/ 66954 h 276048"/>
              <a:gd name="connsiteX118" fmla="*/ 157232 w 720268"/>
              <a:gd name="connsiteY118" fmla="*/ 64072 h 276048"/>
              <a:gd name="connsiteX119" fmla="*/ 144198 w 720268"/>
              <a:gd name="connsiteY119" fmla="*/ 57898 h 276048"/>
              <a:gd name="connsiteX120" fmla="*/ 126088 w 720268"/>
              <a:gd name="connsiteY120" fmla="*/ 51724 h 276048"/>
              <a:gd name="connsiteX121" fmla="*/ 102626 w 720268"/>
              <a:gd name="connsiteY121" fmla="*/ 48843 h 276048"/>
              <a:gd name="connsiteX122" fmla="*/ 86437 w 720268"/>
              <a:gd name="connsiteY122" fmla="*/ 50764 h 276048"/>
              <a:gd name="connsiteX123" fmla="*/ 75186 w 720268"/>
              <a:gd name="connsiteY123" fmla="*/ 56252 h 276048"/>
              <a:gd name="connsiteX124" fmla="*/ 68600 w 720268"/>
              <a:gd name="connsiteY124" fmla="*/ 64621 h 276048"/>
              <a:gd name="connsiteX125" fmla="*/ 66405 w 720268"/>
              <a:gd name="connsiteY125" fmla="*/ 74911 h 276048"/>
              <a:gd name="connsiteX126" fmla="*/ 71619 w 720268"/>
              <a:gd name="connsiteY126" fmla="*/ 89180 h 276048"/>
              <a:gd name="connsiteX127" fmla="*/ 85339 w 720268"/>
              <a:gd name="connsiteY127" fmla="*/ 99333 h 276048"/>
              <a:gd name="connsiteX128" fmla="*/ 104684 w 720268"/>
              <a:gd name="connsiteY128" fmla="*/ 107565 h 276048"/>
              <a:gd name="connsiteX129" fmla="*/ 126636 w 720268"/>
              <a:gd name="connsiteY129" fmla="*/ 115934 h 276048"/>
              <a:gd name="connsiteX130" fmla="*/ 148589 w 720268"/>
              <a:gd name="connsiteY130" fmla="*/ 126499 h 276048"/>
              <a:gd name="connsiteX131" fmla="*/ 167934 w 720268"/>
              <a:gd name="connsiteY131" fmla="*/ 141317 h 276048"/>
              <a:gd name="connsiteX132" fmla="*/ 181654 w 720268"/>
              <a:gd name="connsiteY132" fmla="*/ 162308 h 276048"/>
              <a:gd name="connsiteX133" fmla="*/ 186868 w 720268"/>
              <a:gd name="connsiteY133" fmla="*/ 191258 h 276048"/>
              <a:gd name="connsiteX134" fmla="*/ 179047 w 720268"/>
              <a:gd name="connsiteY134" fmla="*/ 228028 h 276048"/>
              <a:gd name="connsiteX135" fmla="*/ 156958 w 720268"/>
              <a:gd name="connsiteY135" fmla="*/ 254645 h 276048"/>
              <a:gd name="connsiteX136" fmla="*/ 123206 w 720268"/>
              <a:gd name="connsiteY136" fmla="*/ 270697 h 276048"/>
              <a:gd name="connsiteX137" fmla="*/ 80949 w 720268"/>
              <a:gd name="connsiteY137" fmla="*/ 276048 h 276048"/>
              <a:gd name="connsiteX138" fmla="*/ 54743 w 720268"/>
              <a:gd name="connsiteY138" fmla="*/ 273990 h 276048"/>
              <a:gd name="connsiteX139" fmla="*/ 32379 w 720268"/>
              <a:gd name="connsiteY139" fmla="*/ 268776 h 276048"/>
              <a:gd name="connsiteX140" fmla="*/ 15915 w 720268"/>
              <a:gd name="connsiteY140" fmla="*/ 262328 h 276048"/>
              <a:gd name="connsiteX141" fmla="*/ 6311 w 720268"/>
              <a:gd name="connsiteY141" fmla="*/ 256154 h 276048"/>
              <a:gd name="connsiteX142" fmla="*/ 1646 w 720268"/>
              <a:gd name="connsiteY142" fmla="*/ 247098 h 276048"/>
              <a:gd name="connsiteX143" fmla="*/ 0 w 720268"/>
              <a:gd name="connsiteY143" fmla="*/ 228851 h 276048"/>
              <a:gd name="connsiteX144" fmla="*/ 549 w 720268"/>
              <a:gd name="connsiteY144" fmla="*/ 216091 h 276048"/>
              <a:gd name="connsiteX145" fmla="*/ 2195 w 720268"/>
              <a:gd name="connsiteY145" fmla="*/ 208408 h 276048"/>
              <a:gd name="connsiteX146" fmla="*/ 4939 w 720268"/>
              <a:gd name="connsiteY146" fmla="*/ 204566 h 276048"/>
              <a:gd name="connsiteX147" fmla="*/ 9055 w 720268"/>
              <a:gd name="connsiteY147" fmla="*/ 203606 h 276048"/>
              <a:gd name="connsiteX148" fmla="*/ 17973 w 720268"/>
              <a:gd name="connsiteY148" fmla="*/ 207036 h 276048"/>
              <a:gd name="connsiteX149" fmla="*/ 32654 w 720268"/>
              <a:gd name="connsiteY149" fmla="*/ 214582 h 276048"/>
              <a:gd name="connsiteX150" fmla="*/ 53097 w 720268"/>
              <a:gd name="connsiteY150" fmla="*/ 222265 h 276048"/>
              <a:gd name="connsiteX151" fmla="*/ 79577 w 720268"/>
              <a:gd name="connsiteY151" fmla="*/ 225832 h 276048"/>
              <a:gd name="connsiteX152" fmla="*/ 96178 w 720268"/>
              <a:gd name="connsiteY152" fmla="*/ 223912 h 276048"/>
              <a:gd name="connsiteX153" fmla="*/ 108800 w 720268"/>
              <a:gd name="connsiteY153" fmla="*/ 218423 h 276048"/>
              <a:gd name="connsiteX154" fmla="*/ 116895 w 720268"/>
              <a:gd name="connsiteY154" fmla="*/ 209368 h 276048"/>
              <a:gd name="connsiteX155" fmla="*/ 119639 w 720268"/>
              <a:gd name="connsiteY155" fmla="*/ 196746 h 276048"/>
              <a:gd name="connsiteX156" fmla="*/ 114563 w 720268"/>
              <a:gd name="connsiteY156" fmla="*/ 182614 h 276048"/>
              <a:gd name="connsiteX157" fmla="*/ 101117 w 720268"/>
              <a:gd name="connsiteY157" fmla="*/ 172324 h 276048"/>
              <a:gd name="connsiteX158" fmla="*/ 82183 w 720268"/>
              <a:gd name="connsiteY158" fmla="*/ 164092 h 276048"/>
              <a:gd name="connsiteX159" fmla="*/ 60506 w 720268"/>
              <a:gd name="connsiteY159" fmla="*/ 155585 h 276048"/>
              <a:gd name="connsiteX160" fmla="*/ 38828 w 720268"/>
              <a:gd name="connsiteY160" fmla="*/ 144884 h 276048"/>
              <a:gd name="connsiteX161" fmla="*/ 19894 w 720268"/>
              <a:gd name="connsiteY161" fmla="*/ 130066 h 276048"/>
              <a:gd name="connsiteX162" fmla="*/ 6449 w 720268"/>
              <a:gd name="connsiteY162" fmla="*/ 108937 h 276048"/>
              <a:gd name="connsiteX163" fmla="*/ 1372 w 720268"/>
              <a:gd name="connsiteY163" fmla="*/ 79302 h 276048"/>
              <a:gd name="connsiteX164" fmla="*/ 8232 w 720268"/>
              <a:gd name="connsiteY164" fmla="*/ 47060 h 276048"/>
              <a:gd name="connsiteX165" fmla="*/ 27989 w 720268"/>
              <a:gd name="connsiteY165" fmla="*/ 21952 h 276048"/>
              <a:gd name="connsiteX166" fmla="*/ 59408 w 720268"/>
              <a:gd name="connsiteY166" fmla="*/ 5762 h 276048"/>
              <a:gd name="connsiteX167" fmla="*/ 100980 w 720268"/>
              <a:gd name="connsiteY167" fmla="*/ 0 h 27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720268" h="276048">
                <a:moveTo>
                  <a:pt x="276072" y="4664"/>
                </a:moveTo>
                <a:cubicBezTo>
                  <a:pt x="282840" y="4664"/>
                  <a:pt x="288420" y="4893"/>
                  <a:pt x="292810" y="5350"/>
                </a:cubicBezTo>
                <a:cubicBezTo>
                  <a:pt x="297200" y="5808"/>
                  <a:pt x="300722" y="6494"/>
                  <a:pt x="303374" y="7408"/>
                </a:cubicBezTo>
                <a:cubicBezTo>
                  <a:pt x="306027" y="8323"/>
                  <a:pt x="307902" y="9466"/>
                  <a:pt x="309000" y="10838"/>
                </a:cubicBezTo>
                <a:cubicBezTo>
                  <a:pt x="310097" y="12211"/>
                  <a:pt x="310646" y="13811"/>
                  <a:pt x="310646" y="15641"/>
                </a:cubicBezTo>
                <a:lnTo>
                  <a:pt x="310646" y="153939"/>
                </a:lnTo>
                <a:cubicBezTo>
                  <a:pt x="310646" y="166744"/>
                  <a:pt x="311469" y="176531"/>
                  <a:pt x="313116" y="183300"/>
                </a:cubicBezTo>
                <a:cubicBezTo>
                  <a:pt x="314762" y="190069"/>
                  <a:pt x="317277" y="195877"/>
                  <a:pt x="320662" y="200725"/>
                </a:cubicBezTo>
                <a:cubicBezTo>
                  <a:pt x="324046" y="205572"/>
                  <a:pt x="328345" y="209322"/>
                  <a:pt x="333559" y="211975"/>
                </a:cubicBezTo>
                <a:cubicBezTo>
                  <a:pt x="338772" y="214628"/>
                  <a:pt x="344855" y="215954"/>
                  <a:pt x="351806" y="215954"/>
                </a:cubicBezTo>
                <a:cubicBezTo>
                  <a:pt x="360587" y="215954"/>
                  <a:pt x="369414" y="212753"/>
                  <a:pt x="378286" y="206350"/>
                </a:cubicBezTo>
                <a:cubicBezTo>
                  <a:pt x="387158" y="199947"/>
                  <a:pt x="396625" y="190617"/>
                  <a:pt x="406687" y="178361"/>
                </a:cubicBezTo>
                <a:lnTo>
                  <a:pt x="406687" y="15641"/>
                </a:lnTo>
                <a:cubicBezTo>
                  <a:pt x="406687" y="13811"/>
                  <a:pt x="407190" y="12211"/>
                  <a:pt x="408196" y="10838"/>
                </a:cubicBezTo>
                <a:cubicBezTo>
                  <a:pt x="409202" y="9466"/>
                  <a:pt x="411031" y="8323"/>
                  <a:pt x="413684" y="7408"/>
                </a:cubicBezTo>
                <a:cubicBezTo>
                  <a:pt x="416337" y="6494"/>
                  <a:pt x="419858" y="5808"/>
                  <a:pt x="424248" y="5350"/>
                </a:cubicBezTo>
                <a:cubicBezTo>
                  <a:pt x="428639" y="4893"/>
                  <a:pt x="434218" y="4664"/>
                  <a:pt x="440987" y="4664"/>
                </a:cubicBezTo>
                <a:cubicBezTo>
                  <a:pt x="447756" y="4664"/>
                  <a:pt x="453335" y="4893"/>
                  <a:pt x="457725" y="5350"/>
                </a:cubicBezTo>
                <a:cubicBezTo>
                  <a:pt x="462116" y="5808"/>
                  <a:pt x="465592" y="6494"/>
                  <a:pt x="468153" y="7408"/>
                </a:cubicBezTo>
                <a:cubicBezTo>
                  <a:pt x="470714" y="8323"/>
                  <a:pt x="472543" y="9466"/>
                  <a:pt x="473641" y="10838"/>
                </a:cubicBezTo>
                <a:cubicBezTo>
                  <a:pt x="474738" y="12211"/>
                  <a:pt x="475287" y="13811"/>
                  <a:pt x="475287" y="15641"/>
                </a:cubicBezTo>
                <a:lnTo>
                  <a:pt x="475287" y="260407"/>
                </a:lnTo>
                <a:cubicBezTo>
                  <a:pt x="475287" y="262236"/>
                  <a:pt x="474830" y="263837"/>
                  <a:pt x="473915" y="265209"/>
                </a:cubicBezTo>
                <a:cubicBezTo>
                  <a:pt x="473001" y="266581"/>
                  <a:pt x="471400" y="267724"/>
                  <a:pt x="469113" y="268639"/>
                </a:cubicBezTo>
                <a:cubicBezTo>
                  <a:pt x="466826" y="269554"/>
                  <a:pt x="463808" y="270240"/>
                  <a:pt x="460058" y="270697"/>
                </a:cubicBezTo>
                <a:cubicBezTo>
                  <a:pt x="456308" y="271154"/>
                  <a:pt x="451597" y="271383"/>
                  <a:pt x="445926" y="271383"/>
                </a:cubicBezTo>
                <a:cubicBezTo>
                  <a:pt x="439889" y="271383"/>
                  <a:pt x="434996" y="271154"/>
                  <a:pt x="431246" y="270697"/>
                </a:cubicBezTo>
                <a:cubicBezTo>
                  <a:pt x="427495" y="270240"/>
                  <a:pt x="424523" y="269554"/>
                  <a:pt x="422328" y="268639"/>
                </a:cubicBezTo>
                <a:cubicBezTo>
                  <a:pt x="420132" y="267724"/>
                  <a:pt x="418577" y="266581"/>
                  <a:pt x="417663" y="265209"/>
                </a:cubicBezTo>
                <a:cubicBezTo>
                  <a:pt x="416748" y="263837"/>
                  <a:pt x="416291" y="262236"/>
                  <a:pt x="416291" y="260407"/>
                </a:cubicBezTo>
                <a:lnTo>
                  <a:pt x="416291" y="232144"/>
                </a:lnTo>
                <a:cubicBezTo>
                  <a:pt x="402754" y="246778"/>
                  <a:pt x="388988" y="257754"/>
                  <a:pt x="374993" y="265072"/>
                </a:cubicBezTo>
                <a:cubicBezTo>
                  <a:pt x="360999" y="272389"/>
                  <a:pt x="346501" y="276048"/>
                  <a:pt x="331501" y="276048"/>
                </a:cubicBezTo>
                <a:cubicBezTo>
                  <a:pt x="314671" y="276048"/>
                  <a:pt x="300539" y="273304"/>
                  <a:pt x="289106" y="267816"/>
                </a:cubicBezTo>
                <a:cubicBezTo>
                  <a:pt x="277672" y="262328"/>
                  <a:pt x="268434" y="254828"/>
                  <a:pt x="261391" y="245315"/>
                </a:cubicBezTo>
                <a:cubicBezTo>
                  <a:pt x="254348" y="235802"/>
                  <a:pt x="249317" y="224780"/>
                  <a:pt x="246299" y="212249"/>
                </a:cubicBezTo>
                <a:cubicBezTo>
                  <a:pt x="243281" y="199718"/>
                  <a:pt x="241771" y="184123"/>
                  <a:pt x="241771" y="165464"/>
                </a:cubicBezTo>
                <a:lnTo>
                  <a:pt x="241771" y="15641"/>
                </a:lnTo>
                <a:cubicBezTo>
                  <a:pt x="241771" y="13811"/>
                  <a:pt x="242274" y="12211"/>
                  <a:pt x="243281" y="10838"/>
                </a:cubicBezTo>
                <a:cubicBezTo>
                  <a:pt x="244287" y="9466"/>
                  <a:pt x="246116" y="8323"/>
                  <a:pt x="248768" y="7408"/>
                </a:cubicBezTo>
                <a:cubicBezTo>
                  <a:pt x="251421" y="6494"/>
                  <a:pt x="254988" y="5808"/>
                  <a:pt x="259470" y="5350"/>
                </a:cubicBezTo>
                <a:cubicBezTo>
                  <a:pt x="263952" y="4893"/>
                  <a:pt x="269486" y="4664"/>
                  <a:pt x="276072" y="4664"/>
                </a:cubicBezTo>
                <a:close/>
                <a:moveTo>
                  <a:pt x="634381" y="0"/>
                </a:moveTo>
                <a:cubicBezTo>
                  <a:pt x="642064" y="0"/>
                  <a:pt x="649519" y="548"/>
                  <a:pt x="656744" y="1646"/>
                </a:cubicBezTo>
                <a:cubicBezTo>
                  <a:pt x="663971" y="2744"/>
                  <a:pt x="670510" y="4116"/>
                  <a:pt x="676364" y="5762"/>
                </a:cubicBezTo>
                <a:cubicBezTo>
                  <a:pt x="682218" y="7408"/>
                  <a:pt x="687158" y="9192"/>
                  <a:pt x="691182" y="11113"/>
                </a:cubicBezTo>
                <a:cubicBezTo>
                  <a:pt x="695207" y="13034"/>
                  <a:pt x="698088" y="14680"/>
                  <a:pt x="699825" y="16052"/>
                </a:cubicBezTo>
                <a:cubicBezTo>
                  <a:pt x="701564" y="17424"/>
                  <a:pt x="702799" y="18796"/>
                  <a:pt x="703530" y="20168"/>
                </a:cubicBezTo>
                <a:cubicBezTo>
                  <a:pt x="704262" y="21540"/>
                  <a:pt x="704811" y="23187"/>
                  <a:pt x="705176" y="25107"/>
                </a:cubicBezTo>
                <a:cubicBezTo>
                  <a:pt x="705543" y="27028"/>
                  <a:pt x="705862" y="29406"/>
                  <a:pt x="706137" y="32242"/>
                </a:cubicBezTo>
                <a:cubicBezTo>
                  <a:pt x="706411" y="35077"/>
                  <a:pt x="706548" y="38599"/>
                  <a:pt x="706548" y="42806"/>
                </a:cubicBezTo>
                <a:cubicBezTo>
                  <a:pt x="706548" y="47746"/>
                  <a:pt x="706411" y="51770"/>
                  <a:pt x="706137" y="54880"/>
                </a:cubicBezTo>
                <a:cubicBezTo>
                  <a:pt x="705862" y="57990"/>
                  <a:pt x="705405" y="60459"/>
                  <a:pt x="704765" y="62289"/>
                </a:cubicBezTo>
                <a:cubicBezTo>
                  <a:pt x="704125" y="64118"/>
                  <a:pt x="703256" y="65353"/>
                  <a:pt x="702158" y="65993"/>
                </a:cubicBezTo>
                <a:cubicBezTo>
                  <a:pt x="701060" y="66634"/>
                  <a:pt x="699780" y="66954"/>
                  <a:pt x="698316" y="66954"/>
                </a:cubicBezTo>
                <a:cubicBezTo>
                  <a:pt x="696670" y="66954"/>
                  <a:pt x="694109" y="65993"/>
                  <a:pt x="690633" y="64072"/>
                </a:cubicBezTo>
                <a:cubicBezTo>
                  <a:pt x="687158" y="62152"/>
                  <a:pt x="682813" y="60094"/>
                  <a:pt x="677599" y="57898"/>
                </a:cubicBezTo>
                <a:cubicBezTo>
                  <a:pt x="672385" y="55703"/>
                  <a:pt x="666348" y="53645"/>
                  <a:pt x="659488" y="51724"/>
                </a:cubicBezTo>
                <a:cubicBezTo>
                  <a:pt x="652628" y="49804"/>
                  <a:pt x="644808" y="48843"/>
                  <a:pt x="636027" y="48843"/>
                </a:cubicBezTo>
                <a:cubicBezTo>
                  <a:pt x="629808" y="48843"/>
                  <a:pt x="624411" y="49483"/>
                  <a:pt x="619837" y="50764"/>
                </a:cubicBezTo>
                <a:cubicBezTo>
                  <a:pt x="615264" y="52045"/>
                  <a:pt x="611514" y="53874"/>
                  <a:pt x="608587" y="56252"/>
                </a:cubicBezTo>
                <a:cubicBezTo>
                  <a:pt x="605660" y="58630"/>
                  <a:pt x="603465" y="61420"/>
                  <a:pt x="602001" y="64621"/>
                </a:cubicBezTo>
                <a:cubicBezTo>
                  <a:pt x="600538" y="67823"/>
                  <a:pt x="599806" y="71253"/>
                  <a:pt x="599806" y="74911"/>
                </a:cubicBezTo>
                <a:cubicBezTo>
                  <a:pt x="599806" y="80582"/>
                  <a:pt x="601544" y="85339"/>
                  <a:pt x="605020" y="89180"/>
                </a:cubicBezTo>
                <a:cubicBezTo>
                  <a:pt x="608496" y="93022"/>
                  <a:pt x="613069" y="96406"/>
                  <a:pt x="618740" y="99333"/>
                </a:cubicBezTo>
                <a:cubicBezTo>
                  <a:pt x="624411" y="102260"/>
                  <a:pt x="630859" y="105004"/>
                  <a:pt x="638085" y="107565"/>
                </a:cubicBezTo>
                <a:cubicBezTo>
                  <a:pt x="645311" y="110126"/>
                  <a:pt x="652628" y="112916"/>
                  <a:pt x="660037" y="115934"/>
                </a:cubicBezTo>
                <a:cubicBezTo>
                  <a:pt x="667446" y="118953"/>
                  <a:pt x="674764" y="122474"/>
                  <a:pt x="681989" y="126499"/>
                </a:cubicBezTo>
                <a:cubicBezTo>
                  <a:pt x="689216" y="130523"/>
                  <a:pt x="695664" y="135463"/>
                  <a:pt x="701335" y="141317"/>
                </a:cubicBezTo>
                <a:cubicBezTo>
                  <a:pt x="707006" y="147170"/>
                  <a:pt x="711579" y="154168"/>
                  <a:pt x="715055" y="162308"/>
                </a:cubicBezTo>
                <a:cubicBezTo>
                  <a:pt x="718531" y="170449"/>
                  <a:pt x="720268" y="180099"/>
                  <a:pt x="720268" y="191258"/>
                </a:cubicBezTo>
                <a:cubicBezTo>
                  <a:pt x="720268" y="205161"/>
                  <a:pt x="717662" y="217417"/>
                  <a:pt x="712448" y="228028"/>
                </a:cubicBezTo>
                <a:cubicBezTo>
                  <a:pt x="707234" y="238638"/>
                  <a:pt x="699871" y="247510"/>
                  <a:pt x="690359" y="254645"/>
                </a:cubicBezTo>
                <a:cubicBezTo>
                  <a:pt x="680846" y="261779"/>
                  <a:pt x="669596" y="267130"/>
                  <a:pt x="656607" y="270697"/>
                </a:cubicBezTo>
                <a:cubicBezTo>
                  <a:pt x="643619" y="274264"/>
                  <a:pt x="629533" y="276048"/>
                  <a:pt x="614349" y="276048"/>
                </a:cubicBezTo>
                <a:cubicBezTo>
                  <a:pt x="605203" y="276048"/>
                  <a:pt x="596468" y="275362"/>
                  <a:pt x="588144" y="273990"/>
                </a:cubicBezTo>
                <a:cubicBezTo>
                  <a:pt x="579821" y="272618"/>
                  <a:pt x="572366" y="270880"/>
                  <a:pt x="565780" y="268776"/>
                </a:cubicBezTo>
                <a:cubicBezTo>
                  <a:pt x="559195" y="266672"/>
                  <a:pt x="553707" y="264523"/>
                  <a:pt x="549316" y="262328"/>
                </a:cubicBezTo>
                <a:cubicBezTo>
                  <a:pt x="544926" y="260133"/>
                  <a:pt x="541725" y="258075"/>
                  <a:pt x="539712" y="256154"/>
                </a:cubicBezTo>
                <a:cubicBezTo>
                  <a:pt x="537700" y="254233"/>
                  <a:pt x="536145" y="251215"/>
                  <a:pt x="535047" y="247098"/>
                </a:cubicBezTo>
                <a:cubicBezTo>
                  <a:pt x="533950" y="242982"/>
                  <a:pt x="533401" y="236900"/>
                  <a:pt x="533401" y="228851"/>
                </a:cubicBezTo>
                <a:cubicBezTo>
                  <a:pt x="533401" y="223546"/>
                  <a:pt x="533584" y="219292"/>
                  <a:pt x="533950" y="216091"/>
                </a:cubicBezTo>
                <a:cubicBezTo>
                  <a:pt x="534316" y="212890"/>
                  <a:pt x="534864" y="210329"/>
                  <a:pt x="535596" y="208408"/>
                </a:cubicBezTo>
                <a:cubicBezTo>
                  <a:pt x="536328" y="206487"/>
                  <a:pt x="537243" y="205206"/>
                  <a:pt x="538340" y="204566"/>
                </a:cubicBezTo>
                <a:cubicBezTo>
                  <a:pt x="539438" y="203926"/>
                  <a:pt x="540810" y="203606"/>
                  <a:pt x="542456" y="203606"/>
                </a:cubicBezTo>
                <a:cubicBezTo>
                  <a:pt x="544469" y="203606"/>
                  <a:pt x="547441" y="204749"/>
                  <a:pt x="551374" y="207036"/>
                </a:cubicBezTo>
                <a:cubicBezTo>
                  <a:pt x="555308" y="209322"/>
                  <a:pt x="560201" y="211838"/>
                  <a:pt x="566055" y="214582"/>
                </a:cubicBezTo>
                <a:cubicBezTo>
                  <a:pt x="571909" y="217326"/>
                  <a:pt x="578723" y="219887"/>
                  <a:pt x="586498" y="222265"/>
                </a:cubicBezTo>
                <a:cubicBezTo>
                  <a:pt x="594273" y="224643"/>
                  <a:pt x="603099" y="225832"/>
                  <a:pt x="612977" y="225832"/>
                </a:cubicBezTo>
                <a:cubicBezTo>
                  <a:pt x="619197" y="225832"/>
                  <a:pt x="624731" y="225192"/>
                  <a:pt x="629579" y="223912"/>
                </a:cubicBezTo>
                <a:cubicBezTo>
                  <a:pt x="634427" y="222631"/>
                  <a:pt x="638634" y="220802"/>
                  <a:pt x="642201" y="218423"/>
                </a:cubicBezTo>
                <a:cubicBezTo>
                  <a:pt x="645768" y="216045"/>
                  <a:pt x="648467" y="213027"/>
                  <a:pt x="650296" y="209368"/>
                </a:cubicBezTo>
                <a:cubicBezTo>
                  <a:pt x="652125" y="205710"/>
                  <a:pt x="653040" y="201502"/>
                  <a:pt x="653040" y="196746"/>
                </a:cubicBezTo>
                <a:cubicBezTo>
                  <a:pt x="653040" y="191258"/>
                  <a:pt x="651348" y="186547"/>
                  <a:pt x="647964" y="182614"/>
                </a:cubicBezTo>
                <a:cubicBezTo>
                  <a:pt x="644579" y="178681"/>
                  <a:pt x="640098" y="175251"/>
                  <a:pt x="634518" y="172324"/>
                </a:cubicBezTo>
                <a:cubicBezTo>
                  <a:pt x="628939" y="169397"/>
                  <a:pt x="622627" y="166653"/>
                  <a:pt x="615584" y="164092"/>
                </a:cubicBezTo>
                <a:cubicBezTo>
                  <a:pt x="608542" y="161531"/>
                  <a:pt x="601315" y="158695"/>
                  <a:pt x="593907" y="155585"/>
                </a:cubicBezTo>
                <a:cubicBezTo>
                  <a:pt x="586498" y="152476"/>
                  <a:pt x="579272" y="148908"/>
                  <a:pt x="572229" y="144884"/>
                </a:cubicBezTo>
                <a:cubicBezTo>
                  <a:pt x="565186" y="140859"/>
                  <a:pt x="558875" y="135920"/>
                  <a:pt x="553295" y="130066"/>
                </a:cubicBezTo>
                <a:cubicBezTo>
                  <a:pt x="547716" y="124212"/>
                  <a:pt x="543234" y="117169"/>
                  <a:pt x="539849" y="108937"/>
                </a:cubicBezTo>
                <a:cubicBezTo>
                  <a:pt x="536465" y="100705"/>
                  <a:pt x="534773" y="90827"/>
                  <a:pt x="534773" y="79302"/>
                </a:cubicBezTo>
                <a:cubicBezTo>
                  <a:pt x="534773" y="67594"/>
                  <a:pt x="537060" y="56847"/>
                  <a:pt x="541633" y="47060"/>
                </a:cubicBezTo>
                <a:cubicBezTo>
                  <a:pt x="546206" y="37273"/>
                  <a:pt x="552792" y="28903"/>
                  <a:pt x="561390" y="21952"/>
                </a:cubicBezTo>
                <a:cubicBezTo>
                  <a:pt x="569988" y="15000"/>
                  <a:pt x="580461" y="9604"/>
                  <a:pt x="592809" y="5762"/>
                </a:cubicBezTo>
                <a:cubicBezTo>
                  <a:pt x="605157" y="1920"/>
                  <a:pt x="619014" y="0"/>
                  <a:pt x="634381" y="0"/>
                </a:cubicBezTo>
                <a:close/>
                <a:moveTo>
                  <a:pt x="100980" y="0"/>
                </a:moveTo>
                <a:cubicBezTo>
                  <a:pt x="108663" y="0"/>
                  <a:pt x="116118" y="548"/>
                  <a:pt x="123344" y="1646"/>
                </a:cubicBezTo>
                <a:cubicBezTo>
                  <a:pt x="130569" y="2744"/>
                  <a:pt x="137109" y="4116"/>
                  <a:pt x="142963" y="5762"/>
                </a:cubicBezTo>
                <a:cubicBezTo>
                  <a:pt x="148817" y="7408"/>
                  <a:pt x="153756" y="9192"/>
                  <a:pt x="157781" y="11113"/>
                </a:cubicBezTo>
                <a:cubicBezTo>
                  <a:pt x="161806" y="13034"/>
                  <a:pt x="164687" y="14680"/>
                  <a:pt x="166425" y="16052"/>
                </a:cubicBezTo>
                <a:cubicBezTo>
                  <a:pt x="168163" y="17424"/>
                  <a:pt x="169397" y="18796"/>
                  <a:pt x="170129" y="20168"/>
                </a:cubicBezTo>
                <a:cubicBezTo>
                  <a:pt x="170861" y="21540"/>
                  <a:pt x="171410" y="23187"/>
                  <a:pt x="171776" y="25107"/>
                </a:cubicBezTo>
                <a:cubicBezTo>
                  <a:pt x="172141" y="27028"/>
                  <a:pt x="172462" y="29406"/>
                  <a:pt x="172736" y="32242"/>
                </a:cubicBezTo>
                <a:cubicBezTo>
                  <a:pt x="173010" y="35077"/>
                  <a:pt x="173148" y="38599"/>
                  <a:pt x="173148" y="42806"/>
                </a:cubicBezTo>
                <a:cubicBezTo>
                  <a:pt x="173148" y="47746"/>
                  <a:pt x="173010" y="51770"/>
                  <a:pt x="172736" y="54880"/>
                </a:cubicBezTo>
                <a:cubicBezTo>
                  <a:pt x="172462" y="57990"/>
                  <a:pt x="172004" y="60459"/>
                  <a:pt x="171364" y="62289"/>
                </a:cubicBezTo>
                <a:cubicBezTo>
                  <a:pt x="170724" y="64118"/>
                  <a:pt x="169855" y="65353"/>
                  <a:pt x="168757" y="65993"/>
                </a:cubicBezTo>
                <a:cubicBezTo>
                  <a:pt x="167660" y="66634"/>
                  <a:pt x="166379" y="66954"/>
                  <a:pt x="164915" y="66954"/>
                </a:cubicBezTo>
                <a:cubicBezTo>
                  <a:pt x="163269" y="66954"/>
                  <a:pt x="160708" y="65993"/>
                  <a:pt x="157232" y="64072"/>
                </a:cubicBezTo>
                <a:cubicBezTo>
                  <a:pt x="153756" y="62152"/>
                  <a:pt x="149412" y="60094"/>
                  <a:pt x="144198" y="57898"/>
                </a:cubicBezTo>
                <a:cubicBezTo>
                  <a:pt x="138985" y="55703"/>
                  <a:pt x="132948" y="53645"/>
                  <a:pt x="126088" y="51724"/>
                </a:cubicBezTo>
                <a:cubicBezTo>
                  <a:pt x="119228" y="49804"/>
                  <a:pt x="111407" y="48843"/>
                  <a:pt x="102626" y="48843"/>
                </a:cubicBezTo>
                <a:cubicBezTo>
                  <a:pt x="96406" y="48843"/>
                  <a:pt x="91010" y="49483"/>
                  <a:pt x="86437" y="50764"/>
                </a:cubicBezTo>
                <a:cubicBezTo>
                  <a:pt x="81863" y="52045"/>
                  <a:pt x="78113" y="53874"/>
                  <a:pt x="75186" y="56252"/>
                </a:cubicBezTo>
                <a:cubicBezTo>
                  <a:pt x="72259" y="58630"/>
                  <a:pt x="70064" y="61420"/>
                  <a:pt x="68600" y="64621"/>
                </a:cubicBezTo>
                <a:cubicBezTo>
                  <a:pt x="67137" y="67823"/>
                  <a:pt x="66405" y="71253"/>
                  <a:pt x="66405" y="74911"/>
                </a:cubicBezTo>
                <a:cubicBezTo>
                  <a:pt x="66405" y="80582"/>
                  <a:pt x="68143" y="85339"/>
                  <a:pt x="71619" y="89180"/>
                </a:cubicBezTo>
                <a:cubicBezTo>
                  <a:pt x="75095" y="93022"/>
                  <a:pt x="79668" y="96406"/>
                  <a:pt x="85339" y="99333"/>
                </a:cubicBezTo>
                <a:cubicBezTo>
                  <a:pt x="91010" y="102260"/>
                  <a:pt x="97459" y="105004"/>
                  <a:pt x="104684" y="107565"/>
                </a:cubicBezTo>
                <a:cubicBezTo>
                  <a:pt x="111910" y="110126"/>
                  <a:pt x="119228" y="112916"/>
                  <a:pt x="126636" y="115934"/>
                </a:cubicBezTo>
                <a:cubicBezTo>
                  <a:pt x="134045" y="118953"/>
                  <a:pt x="141363" y="122474"/>
                  <a:pt x="148589" y="126499"/>
                </a:cubicBezTo>
                <a:cubicBezTo>
                  <a:pt x="155814" y="130523"/>
                  <a:pt x="162263" y="135463"/>
                  <a:pt x="167934" y="141317"/>
                </a:cubicBezTo>
                <a:cubicBezTo>
                  <a:pt x="173605" y="147170"/>
                  <a:pt x="178178" y="154168"/>
                  <a:pt x="181654" y="162308"/>
                </a:cubicBezTo>
                <a:cubicBezTo>
                  <a:pt x="185130" y="170449"/>
                  <a:pt x="186868" y="180099"/>
                  <a:pt x="186868" y="191258"/>
                </a:cubicBezTo>
                <a:cubicBezTo>
                  <a:pt x="186868" y="205161"/>
                  <a:pt x="184261" y="217417"/>
                  <a:pt x="179047" y="228028"/>
                </a:cubicBezTo>
                <a:cubicBezTo>
                  <a:pt x="173834" y="238638"/>
                  <a:pt x="166470" y="247510"/>
                  <a:pt x="156958" y="254645"/>
                </a:cubicBezTo>
                <a:cubicBezTo>
                  <a:pt x="147445" y="261779"/>
                  <a:pt x="136195" y="267130"/>
                  <a:pt x="123206" y="270697"/>
                </a:cubicBezTo>
                <a:cubicBezTo>
                  <a:pt x="110218" y="274264"/>
                  <a:pt x="96132" y="276048"/>
                  <a:pt x="80949" y="276048"/>
                </a:cubicBezTo>
                <a:cubicBezTo>
                  <a:pt x="71802" y="276048"/>
                  <a:pt x="63067" y="275362"/>
                  <a:pt x="54743" y="273990"/>
                </a:cubicBezTo>
                <a:cubicBezTo>
                  <a:pt x="46420" y="272618"/>
                  <a:pt x="38965" y="270880"/>
                  <a:pt x="32379" y="268776"/>
                </a:cubicBezTo>
                <a:cubicBezTo>
                  <a:pt x="25794" y="266672"/>
                  <a:pt x="20306" y="264523"/>
                  <a:pt x="15915" y="262328"/>
                </a:cubicBezTo>
                <a:cubicBezTo>
                  <a:pt x="11525" y="260133"/>
                  <a:pt x="8323" y="258075"/>
                  <a:pt x="6311" y="256154"/>
                </a:cubicBezTo>
                <a:cubicBezTo>
                  <a:pt x="4299" y="254233"/>
                  <a:pt x="2744" y="251215"/>
                  <a:pt x="1646" y="247098"/>
                </a:cubicBezTo>
                <a:cubicBezTo>
                  <a:pt x="549" y="242982"/>
                  <a:pt x="0" y="236900"/>
                  <a:pt x="0" y="228851"/>
                </a:cubicBezTo>
                <a:cubicBezTo>
                  <a:pt x="0" y="223546"/>
                  <a:pt x="183" y="219292"/>
                  <a:pt x="549" y="216091"/>
                </a:cubicBezTo>
                <a:cubicBezTo>
                  <a:pt x="915" y="212890"/>
                  <a:pt x="1463" y="210329"/>
                  <a:pt x="2195" y="208408"/>
                </a:cubicBezTo>
                <a:cubicBezTo>
                  <a:pt x="2927" y="206487"/>
                  <a:pt x="3842" y="205206"/>
                  <a:pt x="4939" y="204566"/>
                </a:cubicBezTo>
                <a:cubicBezTo>
                  <a:pt x="6037" y="203926"/>
                  <a:pt x="7409" y="203606"/>
                  <a:pt x="9055" y="203606"/>
                </a:cubicBezTo>
                <a:cubicBezTo>
                  <a:pt x="11067" y="203606"/>
                  <a:pt x="14040" y="204749"/>
                  <a:pt x="17973" y="207036"/>
                </a:cubicBezTo>
                <a:cubicBezTo>
                  <a:pt x="21906" y="209322"/>
                  <a:pt x="26800" y="211838"/>
                  <a:pt x="32654" y="214582"/>
                </a:cubicBezTo>
                <a:cubicBezTo>
                  <a:pt x="38508" y="217326"/>
                  <a:pt x="45322" y="219887"/>
                  <a:pt x="53097" y="222265"/>
                </a:cubicBezTo>
                <a:cubicBezTo>
                  <a:pt x="60871" y="224643"/>
                  <a:pt x="69698" y="225832"/>
                  <a:pt x="79577" y="225832"/>
                </a:cubicBezTo>
                <a:cubicBezTo>
                  <a:pt x="85796" y="225832"/>
                  <a:pt x="91330" y="225192"/>
                  <a:pt x="96178" y="223912"/>
                </a:cubicBezTo>
                <a:cubicBezTo>
                  <a:pt x="101026" y="222631"/>
                  <a:pt x="105233" y="220802"/>
                  <a:pt x="108800" y="218423"/>
                </a:cubicBezTo>
                <a:cubicBezTo>
                  <a:pt x="112368" y="216045"/>
                  <a:pt x="115066" y="213027"/>
                  <a:pt x="116895" y="209368"/>
                </a:cubicBezTo>
                <a:cubicBezTo>
                  <a:pt x="118725" y="205710"/>
                  <a:pt x="119639" y="201502"/>
                  <a:pt x="119639" y="196746"/>
                </a:cubicBezTo>
                <a:cubicBezTo>
                  <a:pt x="119639" y="191258"/>
                  <a:pt x="117947" y="186547"/>
                  <a:pt x="114563" y="182614"/>
                </a:cubicBezTo>
                <a:cubicBezTo>
                  <a:pt x="111178" y="178681"/>
                  <a:pt x="106697" y="175251"/>
                  <a:pt x="101117" y="172324"/>
                </a:cubicBezTo>
                <a:cubicBezTo>
                  <a:pt x="95538" y="169397"/>
                  <a:pt x="89226" y="166653"/>
                  <a:pt x="82183" y="164092"/>
                </a:cubicBezTo>
                <a:cubicBezTo>
                  <a:pt x="75140" y="161531"/>
                  <a:pt x="67914" y="158695"/>
                  <a:pt x="60506" y="155585"/>
                </a:cubicBezTo>
                <a:cubicBezTo>
                  <a:pt x="53097" y="152476"/>
                  <a:pt x="45871" y="148908"/>
                  <a:pt x="38828" y="144884"/>
                </a:cubicBezTo>
                <a:cubicBezTo>
                  <a:pt x="31785" y="140859"/>
                  <a:pt x="25474" y="135920"/>
                  <a:pt x="19894" y="130066"/>
                </a:cubicBezTo>
                <a:cubicBezTo>
                  <a:pt x="14315" y="124212"/>
                  <a:pt x="9833" y="117169"/>
                  <a:pt x="6449" y="108937"/>
                </a:cubicBezTo>
                <a:cubicBezTo>
                  <a:pt x="3064" y="100705"/>
                  <a:pt x="1372" y="90827"/>
                  <a:pt x="1372" y="79302"/>
                </a:cubicBezTo>
                <a:cubicBezTo>
                  <a:pt x="1372" y="67594"/>
                  <a:pt x="3659" y="56847"/>
                  <a:pt x="8232" y="47060"/>
                </a:cubicBezTo>
                <a:cubicBezTo>
                  <a:pt x="12806" y="37273"/>
                  <a:pt x="19391" y="28903"/>
                  <a:pt x="27989" y="21952"/>
                </a:cubicBezTo>
                <a:cubicBezTo>
                  <a:pt x="36587" y="15000"/>
                  <a:pt x="47060" y="9604"/>
                  <a:pt x="59408" y="5762"/>
                </a:cubicBezTo>
                <a:cubicBezTo>
                  <a:pt x="71756" y="1920"/>
                  <a:pt x="85613" y="0"/>
                  <a:pt x="100980" y="0"/>
                </a:cubicBezTo>
                <a:close/>
              </a:path>
            </a:pathLst>
          </a:custGeom>
          <a:solidFill>
            <a:srgbClr val="FFC000"/>
          </a:solidFill>
          <a:ln>
            <a:noFill/>
          </a:ln>
          <a:effectLst>
            <a:glow rad="63500">
              <a:schemeClr val="tx1"/>
            </a:glow>
          </a:effectLst>
          <a:scene3d>
            <a:camera prst="orthographicFront"/>
            <a:lightRig rig="flat" dir="t"/>
          </a:scene3d>
          <a:sp3d contourW="12700" prstMaterial="plastic">
            <a:bevelT w="44450" h="44450"/>
            <a:contourClr>
              <a:srgbClr val="F6E5A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68908F9D-3DA8-42A3-926A-04444FC9CFCB}"/>
              </a:ext>
            </a:extLst>
          </p:cNvPr>
          <p:cNvSpPr/>
          <p:nvPr/>
        </p:nvSpPr>
        <p:spPr>
          <a:xfrm>
            <a:off x="5732842" y="3188865"/>
            <a:ext cx="502523" cy="378949"/>
          </a:xfrm>
          <a:custGeom>
            <a:avLst/>
            <a:gdLst>
              <a:gd name="connsiteX0" fmla="*/ 39788 w 502523"/>
              <a:gd name="connsiteY0" fmla="*/ 107565 h 378949"/>
              <a:gd name="connsiteX1" fmla="*/ 56526 w 502523"/>
              <a:gd name="connsiteY1" fmla="*/ 108389 h 378949"/>
              <a:gd name="connsiteX2" fmla="*/ 67091 w 502523"/>
              <a:gd name="connsiteY2" fmla="*/ 110721 h 378949"/>
              <a:gd name="connsiteX3" fmla="*/ 72716 w 502523"/>
              <a:gd name="connsiteY3" fmla="*/ 114288 h 378949"/>
              <a:gd name="connsiteX4" fmla="*/ 74363 w 502523"/>
              <a:gd name="connsiteY4" fmla="*/ 119090 h 378949"/>
              <a:gd name="connsiteX5" fmla="*/ 74363 w 502523"/>
              <a:gd name="connsiteY5" fmla="*/ 363308 h 378949"/>
              <a:gd name="connsiteX6" fmla="*/ 72716 w 502523"/>
              <a:gd name="connsiteY6" fmla="*/ 368110 h 378949"/>
              <a:gd name="connsiteX7" fmla="*/ 67091 w 502523"/>
              <a:gd name="connsiteY7" fmla="*/ 371540 h 378949"/>
              <a:gd name="connsiteX8" fmla="*/ 56526 w 502523"/>
              <a:gd name="connsiteY8" fmla="*/ 373598 h 378949"/>
              <a:gd name="connsiteX9" fmla="*/ 39788 w 502523"/>
              <a:gd name="connsiteY9" fmla="*/ 374284 h 378949"/>
              <a:gd name="connsiteX10" fmla="*/ 23049 w 502523"/>
              <a:gd name="connsiteY10" fmla="*/ 373598 h 378949"/>
              <a:gd name="connsiteX11" fmla="*/ 12485 w 502523"/>
              <a:gd name="connsiteY11" fmla="*/ 371540 h 378949"/>
              <a:gd name="connsiteX12" fmla="*/ 6860 w 502523"/>
              <a:gd name="connsiteY12" fmla="*/ 368110 h 378949"/>
              <a:gd name="connsiteX13" fmla="*/ 5213 w 502523"/>
              <a:gd name="connsiteY13" fmla="*/ 363308 h 378949"/>
              <a:gd name="connsiteX14" fmla="*/ 5213 w 502523"/>
              <a:gd name="connsiteY14" fmla="*/ 119090 h 378949"/>
              <a:gd name="connsiteX15" fmla="*/ 6860 w 502523"/>
              <a:gd name="connsiteY15" fmla="*/ 114288 h 378949"/>
              <a:gd name="connsiteX16" fmla="*/ 12485 w 502523"/>
              <a:gd name="connsiteY16" fmla="*/ 110721 h 378949"/>
              <a:gd name="connsiteX17" fmla="*/ 23049 w 502523"/>
              <a:gd name="connsiteY17" fmla="*/ 108389 h 378949"/>
              <a:gd name="connsiteX18" fmla="*/ 39788 w 502523"/>
              <a:gd name="connsiteY18" fmla="*/ 107565 h 378949"/>
              <a:gd name="connsiteX19" fmla="*/ 225000 w 502523"/>
              <a:gd name="connsiteY19" fmla="*/ 102901 h 378949"/>
              <a:gd name="connsiteX20" fmla="*/ 247364 w 502523"/>
              <a:gd name="connsiteY20" fmla="*/ 104547 h 378949"/>
              <a:gd name="connsiteX21" fmla="*/ 266983 w 502523"/>
              <a:gd name="connsiteY21" fmla="*/ 108663 h 378949"/>
              <a:gd name="connsiteX22" fmla="*/ 281801 w 502523"/>
              <a:gd name="connsiteY22" fmla="*/ 114014 h 378949"/>
              <a:gd name="connsiteX23" fmla="*/ 290445 w 502523"/>
              <a:gd name="connsiteY23" fmla="*/ 118953 h 378949"/>
              <a:gd name="connsiteX24" fmla="*/ 294149 w 502523"/>
              <a:gd name="connsiteY24" fmla="*/ 123069 h 378949"/>
              <a:gd name="connsiteX25" fmla="*/ 295796 w 502523"/>
              <a:gd name="connsiteY25" fmla="*/ 128008 h 378949"/>
              <a:gd name="connsiteX26" fmla="*/ 296756 w 502523"/>
              <a:gd name="connsiteY26" fmla="*/ 135143 h 378949"/>
              <a:gd name="connsiteX27" fmla="*/ 297168 w 502523"/>
              <a:gd name="connsiteY27" fmla="*/ 145707 h 378949"/>
              <a:gd name="connsiteX28" fmla="*/ 296756 w 502523"/>
              <a:gd name="connsiteY28" fmla="*/ 157781 h 378949"/>
              <a:gd name="connsiteX29" fmla="*/ 295384 w 502523"/>
              <a:gd name="connsiteY29" fmla="*/ 165190 h 378949"/>
              <a:gd name="connsiteX30" fmla="*/ 292777 w 502523"/>
              <a:gd name="connsiteY30" fmla="*/ 168894 h 378949"/>
              <a:gd name="connsiteX31" fmla="*/ 288936 w 502523"/>
              <a:gd name="connsiteY31" fmla="*/ 169855 h 378949"/>
              <a:gd name="connsiteX32" fmla="*/ 281252 w 502523"/>
              <a:gd name="connsiteY32" fmla="*/ 166973 h 378949"/>
              <a:gd name="connsiteX33" fmla="*/ 268218 w 502523"/>
              <a:gd name="connsiteY33" fmla="*/ 160799 h 378949"/>
              <a:gd name="connsiteX34" fmla="*/ 250108 w 502523"/>
              <a:gd name="connsiteY34" fmla="*/ 154625 h 378949"/>
              <a:gd name="connsiteX35" fmla="*/ 226646 w 502523"/>
              <a:gd name="connsiteY35" fmla="*/ 151744 h 378949"/>
              <a:gd name="connsiteX36" fmla="*/ 210457 w 502523"/>
              <a:gd name="connsiteY36" fmla="*/ 153665 h 378949"/>
              <a:gd name="connsiteX37" fmla="*/ 199206 w 502523"/>
              <a:gd name="connsiteY37" fmla="*/ 159153 h 378949"/>
              <a:gd name="connsiteX38" fmla="*/ 192621 w 502523"/>
              <a:gd name="connsiteY38" fmla="*/ 167522 h 378949"/>
              <a:gd name="connsiteX39" fmla="*/ 190425 w 502523"/>
              <a:gd name="connsiteY39" fmla="*/ 177812 h 378949"/>
              <a:gd name="connsiteX40" fmla="*/ 195639 w 502523"/>
              <a:gd name="connsiteY40" fmla="*/ 192081 h 378949"/>
              <a:gd name="connsiteX41" fmla="*/ 209359 w 502523"/>
              <a:gd name="connsiteY41" fmla="*/ 202234 h 378949"/>
              <a:gd name="connsiteX42" fmla="*/ 228704 w 502523"/>
              <a:gd name="connsiteY42" fmla="*/ 210466 h 378949"/>
              <a:gd name="connsiteX43" fmla="*/ 250657 w 502523"/>
              <a:gd name="connsiteY43" fmla="*/ 218835 h 378949"/>
              <a:gd name="connsiteX44" fmla="*/ 272609 w 502523"/>
              <a:gd name="connsiteY44" fmla="*/ 229400 h 378949"/>
              <a:gd name="connsiteX45" fmla="*/ 291954 w 502523"/>
              <a:gd name="connsiteY45" fmla="*/ 244218 h 378949"/>
              <a:gd name="connsiteX46" fmla="*/ 305674 w 502523"/>
              <a:gd name="connsiteY46" fmla="*/ 265209 h 378949"/>
              <a:gd name="connsiteX47" fmla="*/ 310888 w 502523"/>
              <a:gd name="connsiteY47" fmla="*/ 294159 h 378949"/>
              <a:gd name="connsiteX48" fmla="*/ 303067 w 502523"/>
              <a:gd name="connsiteY48" fmla="*/ 330929 h 378949"/>
              <a:gd name="connsiteX49" fmla="*/ 280978 w 502523"/>
              <a:gd name="connsiteY49" fmla="*/ 357546 h 378949"/>
              <a:gd name="connsiteX50" fmla="*/ 247226 w 502523"/>
              <a:gd name="connsiteY50" fmla="*/ 373598 h 378949"/>
              <a:gd name="connsiteX51" fmla="*/ 204969 w 502523"/>
              <a:gd name="connsiteY51" fmla="*/ 378949 h 378949"/>
              <a:gd name="connsiteX52" fmla="*/ 178763 w 502523"/>
              <a:gd name="connsiteY52" fmla="*/ 376891 h 378949"/>
              <a:gd name="connsiteX53" fmla="*/ 156399 w 502523"/>
              <a:gd name="connsiteY53" fmla="*/ 371677 h 378949"/>
              <a:gd name="connsiteX54" fmla="*/ 139935 w 502523"/>
              <a:gd name="connsiteY54" fmla="*/ 365229 h 378949"/>
              <a:gd name="connsiteX55" fmla="*/ 130331 w 502523"/>
              <a:gd name="connsiteY55" fmla="*/ 359055 h 378949"/>
              <a:gd name="connsiteX56" fmla="*/ 125666 w 502523"/>
              <a:gd name="connsiteY56" fmla="*/ 349999 h 378949"/>
              <a:gd name="connsiteX57" fmla="*/ 124020 w 502523"/>
              <a:gd name="connsiteY57" fmla="*/ 331752 h 378949"/>
              <a:gd name="connsiteX58" fmla="*/ 124569 w 502523"/>
              <a:gd name="connsiteY58" fmla="*/ 318992 h 378949"/>
              <a:gd name="connsiteX59" fmla="*/ 126215 w 502523"/>
              <a:gd name="connsiteY59" fmla="*/ 311309 h 378949"/>
              <a:gd name="connsiteX60" fmla="*/ 128959 w 502523"/>
              <a:gd name="connsiteY60" fmla="*/ 307467 h 378949"/>
              <a:gd name="connsiteX61" fmla="*/ 133075 w 502523"/>
              <a:gd name="connsiteY61" fmla="*/ 306507 h 378949"/>
              <a:gd name="connsiteX62" fmla="*/ 141993 w 502523"/>
              <a:gd name="connsiteY62" fmla="*/ 309937 h 378949"/>
              <a:gd name="connsiteX63" fmla="*/ 156674 w 502523"/>
              <a:gd name="connsiteY63" fmla="*/ 317483 h 378949"/>
              <a:gd name="connsiteX64" fmla="*/ 177117 w 502523"/>
              <a:gd name="connsiteY64" fmla="*/ 325166 h 378949"/>
              <a:gd name="connsiteX65" fmla="*/ 203597 w 502523"/>
              <a:gd name="connsiteY65" fmla="*/ 328733 h 378949"/>
              <a:gd name="connsiteX66" fmla="*/ 220198 w 502523"/>
              <a:gd name="connsiteY66" fmla="*/ 326813 h 378949"/>
              <a:gd name="connsiteX67" fmla="*/ 232820 w 502523"/>
              <a:gd name="connsiteY67" fmla="*/ 321324 h 378949"/>
              <a:gd name="connsiteX68" fmla="*/ 240915 w 502523"/>
              <a:gd name="connsiteY68" fmla="*/ 312269 h 378949"/>
              <a:gd name="connsiteX69" fmla="*/ 243659 w 502523"/>
              <a:gd name="connsiteY69" fmla="*/ 299647 h 378949"/>
              <a:gd name="connsiteX70" fmla="*/ 238583 w 502523"/>
              <a:gd name="connsiteY70" fmla="*/ 285515 h 378949"/>
              <a:gd name="connsiteX71" fmla="*/ 225137 w 502523"/>
              <a:gd name="connsiteY71" fmla="*/ 275225 h 378949"/>
              <a:gd name="connsiteX72" fmla="*/ 206203 w 502523"/>
              <a:gd name="connsiteY72" fmla="*/ 266993 h 378949"/>
              <a:gd name="connsiteX73" fmla="*/ 184526 w 502523"/>
              <a:gd name="connsiteY73" fmla="*/ 258486 h 378949"/>
              <a:gd name="connsiteX74" fmla="*/ 162848 w 502523"/>
              <a:gd name="connsiteY74" fmla="*/ 247785 h 378949"/>
              <a:gd name="connsiteX75" fmla="*/ 143914 w 502523"/>
              <a:gd name="connsiteY75" fmla="*/ 232967 h 378949"/>
              <a:gd name="connsiteX76" fmla="*/ 130468 w 502523"/>
              <a:gd name="connsiteY76" fmla="*/ 211838 h 378949"/>
              <a:gd name="connsiteX77" fmla="*/ 125392 w 502523"/>
              <a:gd name="connsiteY77" fmla="*/ 182203 h 378949"/>
              <a:gd name="connsiteX78" fmla="*/ 132252 w 502523"/>
              <a:gd name="connsiteY78" fmla="*/ 149961 h 378949"/>
              <a:gd name="connsiteX79" fmla="*/ 152009 w 502523"/>
              <a:gd name="connsiteY79" fmla="*/ 124853 h 378949"/>
              <a:gd name="connsiteX80" fmla="*/ 183428 w 502523"/>
              <a:gd name="connsiteY80" fmla="*/ 108663 h 378949"/>
              <a:gd name="connsiteX81" fmla="*/ 225000 w 502523"/>
              <a:gd name="connsiteY81" fmla="*/ 102901 h 378949"/>
              <a:gd name="connsiteX82" fmla="*/ 403738 w 502523"/>
              <a:gd name="connsiteY82" fmla="*/ 43081 h 378949"/>
              <a:gd name="connsiteX83" fmla="*/ 420614 w 502523"/>
              <a:gd name="connsiteY83" fmla="*/ 43767 h 378949"/>
              <a:gd name="connsiteX84" fmla="*/ 431178 w 502523"/>
              <a:gd name="connsiteY84" fmla="*/ 45962 h 378949"/>
              <a:gd name="connsiteX85" fmla="*/ 436666 w 502523"/>
              <a:gd name="connsiteY85" fmla="*/ 49667 h 378949"/>
              <a:gd name="connsiteX86" fmla="*/ 438312 w 502523"/>
              <a:gd name="connsiteY86" fmla="*/ 54606 h 378949"/>
              <a:gd name="connsiteX87" fmla="*/ 438312 w 502523"/>
              <a:gd name="connsiteY87" fmla="*/ 109212 h 378949"/>
              <a:gd name="connsiteX88" fmla="*/ 491546 w 502523"/>
              <a:gd name="connsiteY88" fmla="*/ 109212 h 378949"/>
              <a:gd name="connsiteX89" fmla="*/ 496348 w 502523"/>
              <a:gd name="connsiteY89" fmla="*/ 110584 h 378949"/>
              <a:gd name="connsiteX90" fmla="*/ 499779 w 502523"/>
              <a:gd name="connsiteY90" fmla="*/ 115112 h 378949"/>
              <a:gd name="connsiteX91" fmla="*/ 501837 w 502523"/>
              <a:gd name="connsiteY91" fmla="*/ 123755 h 378949"/>
              <a:gd name="connsiteX92" fmla="*/ 502523 w 502523"/>
              <a:gd name="connsiteY92" fmla="*/ 137201 h 378949"/>
              <a:gd name="connsiteX93" fmla="*/ 499779 w 502523"/>
              <a:gd name="connsiteY93" fmla="*/ 158741 h 378949"/>
              <a:gd name="connsiteX94" fmla="*/ 491821 w 502523"/>
              <a:gd name="connsiteY94" fmla="*/ 165190 h 378949"/>
              <a:gd name="connsiteX95" fmla="*/ 438312 w 502523"/>
              <a:gd name="connsiteY95" fmla="*/ 165190 h 378949"/>
              <a:gd name="connsiteX96" fmla="*/ 438312 w 502523"/>
              <a:gd name="connsiteY96" fmla="*/ 280164 h 378949"/>
              <a:gd name="connsiteX97" fmla="*/ 444624 w 502523"/>
              <a:gd name="connsiteY97" fmla="*/ 310211 h 378949"/>
              <a:gd name="connsiteX98" fmla="*/ 467125 w 502523"/>
              <a:gd name="connsiteY98" fmla="*/ 320227 h 378949"/>
              <a:gd name="connsiteX99" fmla="*/ 477003 w 502523"/>
              <a:gd name="connsiteY99" fmla="*/ 319266 h 378949"/>
              <a:gd name="connsiteX100" fmla="*/ 484824 w 502523"/>
              <a:gd name="connsiteY100" fmla="*/ 317071 h 378949"/>
              <a:gd name="connsiteX101" fmla="*/ 490586 w 502523"/>
              <a:gd name="connsiteY101" fmla="*/ 314876 h 378949"/>
              <a:gd name="connsiteX102" fmla="*/ 494839 w 502523"/>
              <a:gd name="connsiteY102" fmla="*/ 313916 h 378949"/>
              <a:gd name="connsiteX103" fmla="*/ 497995 w 502523"/>
              <a:gd name="connsiteY103" fmla="*/ 314876 h 378949"/>
              <a:gd name="connsiteX104" fmla="*/ 500327 w 502523"/>
              <a:gd name="connsiteY104" fmla="*/ 318718 h 378949"/>
              <a:gd name="connsiteX105" fmla="*/ 501837 w 502523"/>
              <a:gd name="connsiteY105" fmla="*/ 326538 h 378949"/>
              <a:gd name="connsiteX106" fmla="*/ 502523 w 502523"/>
              <a:gd name="connsiteY106" fmla="*/ 339161 h 378949"/>
              <a:gd name="connsiteX107" fmla="*/ 501013 w 502523"/>
              <a:gd name="connsiteY107" fmla="*/ 357683 h 378949"/>
              <a:gd name="connsiteX108" fmla="*/ 497034 w 502523"/>
              <a:gd name="connsiteY108" fmla="*/ 366738 h 378949"/>
              <a:gd name="connsiteX109" fmla="*/ 489763 w 502523"/>
              <a:gd name="connsiteY109" fmla="*/ 371403 h 378949"/>
              <a:gd name="connsiteX110" fmla="*/ 478512 w 502523"/>
              <a:gd name="connsiteY110" fmla="*/ 374970 h 378949"/>
              <a:gd name="connsiteX111" fmla="*/ 464518 w 502523"/>
              <a:gd name="connsiteY111" fmla="*/ 377302 h 378949"/>
              <a:gd name="connsiteX112" fmla="*/ 449289 w 502523"/>
              <a:gd name="connsiteY112" fmla="*/ 378126 h 378949"/>
              <a:gd name="connsiteX113" fmla="*/ 413616 w 502523"/>
              <a:gd name="connsiteY113" fmla="*/ 372912 h 378949"/>
              <a:gd name="connsiteX114" fmla="*/ 388646 w 502523"/>
              <a:gd name="connsiteY114" fmla="*/ 356860 h 378949"/>
              <a:gd name="connsiteX115" fmla="*/ 374102 w 502523"/>
              <a:gd name="connsiteY115" fmla="*/ 329557 h 378949"/>
              <a:gd name="connsiteX116" fmla="*/ 369438 w 502523"/>
              <a:gd name="connsiteY116" fmla="*/ 290591 h 378949"/>
              <a:gd name="connsiteX117" fmla="*/ 369438 w 502523"/>
              <a:gd name="connsiteY117" fmla="*/ 165190 h 378949"/>
              <a:gd name="connsiteX118" fmla="*/ 340077 w 502523"/>
              <a:gd name="connsiteY118" fmla="*/ 165190 h 378949"/>
              <a:gd name="connsiteX119" fmla="*/ 332119 w 502523"/>
              <a:gd name="connsiteY119" fmla="*/ 158741 h 378949"/>
              <a:gd name="connsiteX120" fmla="*/ 329375 w 502523"/>
              <a:gd name="connsiteY120" fmla="*/ 137201 h 378949"/>
              <a:gd name="connsiteX121" fmla="*/ 330061 w 502523"/>
              <a:gd name="connsiteY121" fmla="*/ 123755 h 378949"/>
              <a:gd name="connsiteX122" fmla="*/ 332119 w 502523"/>
              <a:gd name="connsiteY122" fmla="*/ 115112 h 378949"/>
              <a:gd name="connsiteX123" fmla="*/ 335549 w 502523"/>
              <a:gd name="connsiteY123" fmla="*/ 110584 h 378949"/>
              <a:gd name="connsiteX124" fmla="*/ 340351 w 502523"/>
              <a:gd name="connsiteY124" fmla="*/ 109212 h 378949"/>
              <a:gd name="connsiteX125" fmla="*/ 369438 w 502523"/>
              <a:gd name="connsiteY125" fmla="*/ 109212 h 378949"/>
              <a:gd name="connsiteX126" fmla="*/ 369438 w 502523"/>
              <a:gd name="connsiteY126" fmla="*/ 54606 h 378949"/>
              <a:gd name="connsiteX127" fmla="*/ 370947 w 502523"/>
              <a:gd name="connsiteY127" fmla="*/ 49667 h 378949"/>
              <a:gd name="connsiteX128" fmla="*/ 376435 w 502523"/>
              <a:gd name="connsiteY128" fmla="*/ 45962 h 378949"/>
              <a:gd name="connsiteX129" fmla="*/ 387137 w 502523"/>
              <a:gd name="connsiteY129" fmla="*/ 43767 h 378949"/>
              <a:gd name="connsiteX130" fmla="*/ 403738 w 502523"/>
              <a:gd name="connsiteY130" fmla="*/ 43081 h 378949"/>
              <a:gd name="connsiteX131" fmla="*/ 40062 w 502523"/>
              <a:gd name="connsiteY131" fmla="*/ 0 h 378949"/>
              <a:gd name="connsiteX132" fmla="*/ 71344 w 502523"/>
              <a:gd name="connsiteY132" fmla="*/ 7820 h 378949"/>
              <a:gd name="connsiteX133" fmla="*/ 79576 w 502523"/>
              <a:gd name="connsiteY133" fmla="*/ 35672 h 378949"/>
              <a:gd name="connsiteX134" fmla="*/ 71070 w 502523"/>
              <a:gd name="connsiteY134" fmla="*/ 64484 h 378949"/>
              <a:gd name="connsiteX135" fmla="*/ 39514 w 502523"/>
              <a:gd name="connsiteY135" fmla="*/ 72442 h 378949"/>
              <a:gd name="connsiteX136" fmla="*/ 8095 w 502523"/>
              <a:gd name="connsiteY136" fmla="*/ 64759 h 378949"/>
              <a:gd name="connsiteX137" fmla="*/ 0 w 502523"/>
              <a:gd name="connsiteY137" fmla="*/ 37044 h 378949"/>
              <a:gd name="connsiteX138" fmla="*/ 8369 w 502523"/>
              <a:gd name="connsiteY138" fmla="*/ 8095 h 378949"/>
              <a:gd name="connsiteX139" fmla="*/ 40062 w 502523"/>
              <a:gd name="connsiteY139" fmla="*/ 0 h 37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502523" h="378949">
                <a:moveTo>
                  <a:pt x="39788" y="107565"/>
                </a:moveTo>
                <a:cubicBezTo>
                  <a:pt x="46556" y="107565"/>
                  <a:pt x="52136" y="107840"/>
                  <a:pt x="56526" y="108389"/>
                </a:cubicBezTo>
                <a:cubicBezTo>
                  <a:pt x="60917" y="108937"/>
                  <a:pt x="64439" y="109715"/>
                  <a:pt x="67091" y="110721"/>
                </a:cubicBezTo>
                <a:cubicBezTo>
                  <a:pt x="69743" y="111727"/>
                  <a:pt x="71619" y="112916"/>
                  <a:pt x="72716" y="114288"/>
                </a:cubicBezTo>
                <a:cubicBezTo>
                  <a:pt x="73814" y="115660"/>
                  <a:pt x="74363" y="117261"/>
                  <a:pt x="74363" y="119090"/>
                </a:cubicBezTo>
                <a:lnTo>
                  <a:pt x="74363" y="363308"/>
                </a:lnTo>
                <a:cubicBezTo>
                  <a:pt x="74363" y="365137"/>
                  <a:pt x="73814" y="366738"/>
                  <a:pt x="72716" y="368110"/>
                </a:cubicBezTo>
                <a:cubicBezTo>
                  <a:pt x="71619" y="369482"/>
                  <a:pt x="69743" y="370625"/>
                  <a:pt x="67091" y="371540"/>
                </a:cubicBezTo>
                <a:cubicBezTo>
                  <a:pt x="64439" y="372455"/>
                  <a:pt x="60917" y="373141"/>
                  <a:pt x="56526" y="373598"/>
                </a:cubicBezTo>
                <a:cubicBezTo>
                  <a:pt x="52136" y="374055"/>
                  <a:pt x="46556" y="374284"/>
                  <a:pt x="39788" y="374284"/>
                </a:cubicBezTo>
                <a:cubicBezTo>
                  <a:pt x="33019" y="374284"/>
                  <a:pt x="27440" y="374055"/>
                  <a:pt x="23049" y="373598"/>
                </a:cubicBezTo>
                <a:cubicBezTo>
                  <a:pt x="18659" y="373141"/>
                  <a:pt x="15137" y="372455"/>
                  <a:pt x="12485" y="371540"/>
                </a:cubicBezTo>
                <a:cubicBezTo>
                  <a:pt x="9833" y="370625"/>
                  <a:pt x="7957" y="369482"/>
                  <a:pt x="6860" y="368110"/>
                </a:cubicBezTo>
                <a:cubicBezTo>
                  <a:pt x="5762" y="366738"/>
                  <a:pt x="5213" y="365137"/>
                  <a:pt x="5213" y="363308"/>
                </a:cubicBezTo>
                <a:lnTo>
                  <a:pt x="5213" y="119090"/>
                </a:lnTo>
                <a:cubicBezTo>
                  <a:pt x="5213" y="117261"/>
                  <a:pt x="5762" y="115660"/>
                  <a:pt x="6860" y="114288"/>
                </a:cubicBezTo>
                <a:cubicBezTo>
                  <a:pt x="7957" y="112916"/>
                  <a:pt x="9833" y="111727"/>
                  <a:pt x="12485" y="110721"/>
                </a:cubicBezTo>
                <a:cubicBezTo>
                  <a:pt x="15137" y="109715"/>
                  <a:pt x="18659" y="108937"/>
                  <a:pt x="23049" y="108389"/>
                </a:cubicBezTo>
                <a:cubicBezTo>
                  <a:pt x="27440" y="107840"/>
                  <a:pt x="33019" y="107565"/>
                  <a:pt x="39788" y="107565"/>
                </a:cubicBezTo>
                <a:close/>
                <a:moveTo>
                  <a:pt x="225000" y="102901"/>
                </a:moveTo>
                <a:cubicBezTo>
                  <a:pt x="232683" y="102901"/>
                  <a:pt x="240138" y="103449"/>
                  <a:pt x="247364" y="104547"/>
                </a:cubicBezTo>
                <a:cubicBezTo>
                  <a:pt x="254590" y="105645"/>
                  <a:pt x="261129" y="107017"/>
                  <a:pt x="266983" y="108663"/>
                </a:cubicBezTo>
                <a:cubicBezTo>
                  <a:pt x="272837" y="110309"/>
                  <a:pt x="277777" y="112093"/>
                  <a:pt x="281801" y="114014"/>
                </a:cubicBezTo>
                <a:cubicBezTo>
                  <a:pt x="285826" y="115935"/>
                  <a:pt x="288707" y="117581"/>
                  <a:pt x="290445" y="118953"/>
                </a:cubicBezTo>
                <a:cubicBezTo>
                  <a:pt x="292183" y="120325"/>
                  <a:pt x="293418" y="121697"/>
                  <a:pt x="294149" y="123069"/>
                </a:cubicBezTo>
                <a:cubicBezTo>
                  <a:pt x="294881" y="124441"/>
                  <a:pt x="295430" y="126088"/>
                  <a:pt x="295796" y="128008"/>
                </a:cubicBezTo>
                <a:cubicBezTo>
                  <a:pt x="296162" y="129929"/>
                  <a:pt x="296482" y="132307"/>
                  <a:pt x="296756" y="135143"/>
                </a:cubicBezTo>
                <a:cubicBezTo>
                  <a:pt x="297030" y="137978"/>
                  <a:pt x="297168" y="141500"/>
                  <a:pt x="297168" y="145707"/>
                </a:cubicBezTo>
                <a:cubicBezTo>
                  <a:pt x="297168" y="150647"/>
                  <a:pt x="297030" y="154671"/>
                  <a:pt x="296756" y="157781"/>
                </a:cubicBezTo>
                <a:cubicBezTo>
                  <a:pt x="296482" y="160891"/>
                  <a:pt x="296024" y="163360"/>
                  <a:pt x="295384" y="165190"/>
                </a:cubicBezTo>
                <a:cubicBezTo>
                  <a:pt x="294744" y="167019"/>
                  <a:pt x="293875" y="168254"/>
                  <a:pt x="292777" y="168894"/>
                </a:cubicBezTo>
                <a:cubicBezTo>
                  <a:pt x="291680" y="169535"/>
                  <a:pt x="290399" y="169855"/>
                  <a:pt x="288936" y="169855"/>
                </a:cubicBezTo>
                <a:cubicBezTo>
                  <a:pt x="287289" y="169855"/>
                  <a:pt x="284728" y="168894"/>
                  <a:pt x="281252" y="166973"/>
                </a:cubicBezTo>
                <a:cubicBezTo>
                  <a:pt x="277777" y="165053"/>
                  <a:pt x="273432" y="162995"/>
                  <a:pt x="268218" y="160799"/>
                </a:cubicBezTo>
                <a:cubicBezTo>
                  <a:pt x="263005" y="158604"/>
                  <a:pt x="256968" y="156546"/>
                  <a:pt x="250108" y="154625"/>
                </a:cubicBezTo>
                <a:cubicBezTo>
                  <a:pt x="243248" y="152705"/>
                  <a:pt x="235427" y="151744"/>
                  <a:pt x="226646" y="151744"/>
                </a:cubicBezTo>
                <a:cubicBezTo>
                  <a:pt x="220427" y="151744"/>
                  <a:pt x="215030" y="152384"/>
                  <a:pt x="210457" y="153665"/>
                </a:cubicBezTo>
                <a:cubicBezTo>
                  <a:pt x="205883" y="154946"/>
                  <a:pt x="202133" y="156775"/>
                  <a:pt x="199206" y="159153"/>
                </a:cubicBezTo>
                <a:cubicBezTo>
                  <a:pt x="196279" y="161531"/>
                  <a:pt x="194084" y="164321"/>
                  <a:pt x="192621" y="167522"/>
                </a:cubicBezTo>
                <a:cubicBezTo>
                  <a:pt x="191157" y="170724"/>
                  <a:pt x="190425" y="174154"/>
                  <a:pt x="190425" y="177812"/>
                </a:cubicBezTo>
                <a:cubicBezTo>
                  <a:pt x="190425" y="183483"/>
                  <a:pt x="192163" y="188240"/>
                  <a:pt x="195639" y="192081"/>
                </a:cubicBezTo>
                <a:cubicBezTo>
                  <a:pt x="199115" y="195923"/>
                  <a:pt x="203688" y="199307"/>
                  <a:pt x="209359" y="202234"/>
                </a:cubicBezTo>
                <a:cubicBezTo>
                  <a:pt x="215030" y="205161"/>
                  <a:pt x="221478" y="207905"/>
                  <a:pt x="228704" y="210466"/>
                </a:cubicBezTo>
                <a:cubicBezTo>
                  <a:pt x="235930" y="213027"/>
                  <a:pt x="243248" y="215817"/>
                  <a:pt x="250657" y="218835"/>
                </a:cubicBezTo>
                <a:cubicBezTo>
                  <a:pt x="258065" y="221854"/>
                  <a:pt x="265383" y="225375"/>
                  <a:pt x="272609" y="229400"/>
                </a:cubicBezTo>
                <a:cubicBezTo>
                  <a:pt x="279835" y="233424"/>
                  <a:pt x="286283" y="238364"/>
                  <a:pt x="291954" y="244218"/>
                </a:cubicBezTo>
                <a:cubicBezTo>
                  <a:pt x="297625" y="250071"/>
                  <a:pt x="302198" y="257069"/>
                  <a:pt x="305674" y="265209"/>
                </a:cubicBezTo>
                <a:cubicBezTo>
                  <a:pt x="309150" y="273350"/>
                  <a:pt x="310888" y="283000"/>
                  <a:pt x="310888" y="294159"/>
                </a:cubicBezTo>
                <a:cubicBezTo>
                  <a:pt x="310888" y="308062"/>
                  <a:pt x="308281" y="320318"/>
                  <a:pt x="303067" y="330929"/>
                </a:cubicBezTo>
                <a:cubicBezTo>
                  <a:pt x="297854" y="341539"/>
                  <a:pt x="290490" y="350411"/>
                  <a:pt x="280978" y="357546"/>
                </a:cubicBezTo>
                <a:cubicBezTo>
                  <a:pt x="271465" y="364680"/>
                  <a:pt x="260215" y="370031"/>
                  <a:pt x="247226" y="373598"/>
                </a:cubicBezTo>
                <a:cubicBezTo>
                  <a:pt x="234238" y="377165"/>
                  <a:pt x="220152" y="378949"/>
                  <a:pt x="204969" y="378949"/>
                </a:cubicBezTo>
                <a:cubicBezTo>
                  <a:pt x="195822" y="378949"/>
                  <a:pt x="187087" y="378263"/>
                  <a:pt x="178763" y="376891"/>
                </a:cubicBezTo>
                <a:cubicBezTo>
                  <a:pt x="170440" y="375519"/>
                  <a:pt x="162985" y="373781"/>
                  <a:pt x="156399" y="371677"/>
                </a:cubicBezTo>
                <a:cubicBezTo>
                  <a:pt x="149814" y="369573"/>
                  <a:pt x="144326" y="367424"/>
                  <a:pt x="139935" y="365229"/>
                </a:cubicBezTo>
                <a:cubicBezTo>
                  <a:pt x="135545" y="363034"/>
                  <a:pt x="132344" y="360976"/>
                  <a:pt x="130331" y="359055"/>
                </a:cubicBezTo>
                <a:cubicBezTo>
                  <a:pt x="128319" y="357134"/>
                  <a:pt x="126764" y="354116"/>
                  <a:pt x="125666" y="349999"/>
                </a:cubicBezTo>
                <a:cubicBezTo>
                  <a:pt x="124569" y="345883"/>
                  <a:pt x="124020" y="339801"/>
                  <a:pt x="124020" y="331752"/>
                </a:cubicBezTo>
                <a:cubicBezTo>
                  <a:pt x="124020" y="326447"/>
                  <a:pt x="124203" y="322193"/>
                  <a:pt x="124569" y="318992"/>
                </a:cubicBezTo>
                <a:cubicBezTo>
                  <a:pt x="124935" y="315791"/>
                  <a:pt x="125484" y="313230"/>
                  <a:pt x="126215" y="311309"/>
                </a:cubicBezTo>
                <a:cubicBezTo>
                  <a:pt x="126947" y="309388"/>
                  <a:pt x="127862" y="308107"/>
                  <a:pt x="128959" y="307467"/>
                </a:cubicBezTo>
                <a:cubicBezTo>
                  <a:pt x="130057" y="306827"/>
                  <a:pt x="131429" y="306507"/>
                  <a:pt x="133075" y="306507"/>
                </a:cubicBezTo>
                <a:cubicBezTo>
                  <a:pt x="135088" y="306507"/>
                  <a:pt x="138060" y="307650"/>
                  <a:pt x="141993" y="309937"/>
                </a:cubicBezTo>
                <a:cubicBezTo>
                  <a:pt x="145927" y="312223"/>
                  <a:pt x="150820" y="314739"/>
                  <a:pt x="156674" y="317483"/>
                </a:cubicBezTo>
                <a:cubicBezTo>
                  <a:pt x="162528" y="320227"/>
                  <a:pt x="169342" y="322788"/>
                  <a:pt x="177117" y="325166"/>
                </a:cubicBezTo>
                <a:cubicBezTo>
                  <a:pt x="184892" y="327544"/>
                  <a:pt x="193718" y="328733"/>
                  <a:pt x="203597" y="328733"/>
                </a:cubicBezTo>
                <a:cubicBezTo>
                  <a:pt x="209816" y="328733"/>
                  <a:pt x="215350" y="328093"/>
                  <a:pt x="220198" y="326813"/>
                </a:cubicBezTo>
                <a:cubicBezTo>
                  <a:pt x="225046" y="325532"/>
                  <a:pt x="229253" y="323703"/>
                  <a:pt x="232820" y="321324"/>
                </a:cubicBezTo>
                <a:cubicBezTo>
                  <a:pt x="236388" y="318946"/>
                  <a:pt x="239086" y="315928"/>
                  <a:pt x="240915" y="312269"/>
                </a:cubicBezTo>
                <a:cubicBezTo>
                  <a:pt x="242744" y="308611"/>
                  <a:pt x="243659" y="304403"/>
                  <a:pt x="243659" y="299647"/>
                </a:cubicBezTo>
                <a:cubicBezTo>
                  <a:pt x="243659" y="294159"/>
                  <a:pt x="241967" y="289448"/>
                  <a:pt x="238583" y="285515"/>
                </a:cubicBezTo>
                <a:cubicBezTo>
                  <a:pt x="235198" y="281582"/>
                  <a:pt x="230717" y="278152"/>
                  <a:pt x="225137" y="275225"/>
                </a:cubicBezTo>
                <a:cubicBezTo>
                  <a:pt x="219558" y="272298"/>
                  <a:pt x="213246" y="269554"/>
                  <a:pt x="206203" y="266993"/>
                </a:cubicBezTo>
                <a:cubicBezTo>
                  <a:pt x="199161" y="264432"/>
                  <a:pt x="191935" y="261596"/>
                  <a:pt x="184526" y="258486"/>
                </a:cubicBezTo>
                <a:cubicBezTo>
                  <a:pt x="177117" y="255377"/>
                  <a:pt x="169891" y="251809"/>
                  <a:pt x="162848" y="247785"/>
                </a:cubicBezTo>
                <a:cubicBezTo>
                  <a:pt x="155805" y="243760"/>
                  <a:pt x="149494" y="238821"/>
                  <a:pt x="143914" y="232967"/>
                </a:cubicBezTo>
                <a:cubicBezTo>
                  <a:pt x="138335" y="227113"/>
                  <a:pt x="133853" y="220070"/>
                  <a:pt x="130468" y="211838"/>
                </a:cubicBezTo>
                <a:cubicBezTo>
                  <a:pt x="127084" y="203606"/>
                  <a:pt x="125392" y="193728"/>
                  <a:pt x="125392" y="182203"/>
                </a:cubicBezTo>
                <a:cubicBezTo>
                  <a:pt x="125392" y="170495"/>
                  <a:pt x="127679" y="159748"/>
                  <a:pt x="132252" y="149961"/>
                </a:cubicBezTo>
                <a:cubicBezTo>
                  <a:pt x="136825" y="140174"/>
                  <a:pt x="143411" y="131804"/>
                  <a:pt x="152009" y="124853"/>
                </a:cubicBezTo>
                <a:cubicBezTo>
                  <a:pt x="160607" y="117901"/>
                  <a:pt x="171080" y="112505"/>
                  <a:pt x="183428" y="108663"/>
                </a:cubicBezTo>
                <a:cubicBezTo>
                  <a:pt x="195776" y="104821"/>
                  <a:pt x="209633" y="102901"/>
                  <a:pt x="225000" y="102901"/>
                </a:cubicBezTo>
                <a:close/>
                <a:moveTo>
                  <a:pt x="403738" y="43081"/>
                </a:moveTo>
                <a:cubicBezTo>
                  <a:pt x="410506" y="43081"/>
                  <a:pt x="416132" y="43310"/>
                  <a:pt x="420614" y="43767"/>
                </a:cubicBezTo>
                <a:cubicBezTo>
                  <a:pt x="425096" y="44224"/>
                  <a:pt x="428617" y="44956"/>
                  <a:pt x="431178" y="45962"/>
                </a:cubicBezTo>
                <a:cubicBezTo>
                  <a:pt x="433739" y="46968"/>
                  <a:pt x="435568" y="48203"/>
                  <a:pt x="436666" y="49667"/>
                </a:cubicBezTo>
                <a:cubicBezTo>
                  <a:pt x="437764" y="51130"/>
                  <a:pt x="438312" y="52777"/>
                  <a:pt x="438312" y="54606"/>
                </a:cubicBezTo>
                <a:lnTo>
                  <a:pt x="438312" y="109212"/>
                </a:lnTo>
                <a:lnTo>
                  <a:pt x="491546" y="109212"/>
                </a:lnTo>
                <a:cubicBezTo>
                  <a:pt x="493376" y="109212"/>
                  <a:pt x="494976" y="109669"/>
                  <a:pt x="496348" y="110584"/>
                </a:cubicBezTo>
                <a:cubicBezTo>
                  <a:pt x="497720" y="111499"/>
                  <a:pt x="498864" y="113008"/>
                  <a:pt x="499779" y="115112"/>
                </a:cubicBezTo>
                <a:cubicBezTo>
                  <a:pt x="500693" y="117215"/>
                  <a:pt x="501379" y="120096"/>
                  <a:pt x="501837" y="123755"/>
                </a:cubicBezTo>
                <a:cubicBezTo>
                  <a:pt x="502294" y="127414"/>
                  <a:pt x="502523" y="131896"/>
                  <a:pt x="502523" y="137201"/>
                </a:cubicBezTo>
                <a:cubicBezTo>
                  <a:pt x="502523" y="147262"/>
                  <a:pt x="501608" y="154442"/>
                  <a:pt x="499779" y="158741"/>
                </a:cubicBezTo>
                <a:cubicBezTo>
                  <a:pt x="497949" y="163040"/>
                  <a:pt x="495297" y="165190"/>
                  <a:pt x="491821" y="165190"/>
                </a:cubicBezTo>
                <a:lnTo>
                  <a:pt x="438312" y="165190"/>
                </a:lnTo>
                <a:lnTo>
                  <a:pt x="438312" y="280164"/>
                </a:lnTo>
                <a:cubicBezTo>
                  <a:pt x="438312" y="293518"/>
                  <a:pt x="440416" y="303534"/>
                  <a:pt x="444624" y="310211"/>
                </a:cubicBezTo>
                <a:cubicBezTo>
                  <a:pt x="448831" y="316888"/>
                  <a:pt x="456331" y="320227"/>
                  <a:pt x="467125" y="320227"/>
                </a:cubicBezTo>
                <a:cubicBezTo>
                  <a:pt x="470783" y="320227"/>
                  <a:pt x="474076" y="319907"/>
                  <a:pt x="477003" y="319266"/>
                </a:cubicBezTo>
                <a:cubicBezTo>
                  <a:pt x="479930" y="318626"/>
                  <a:pt x="482537" y="317894"/>
                  <a:pt x="484824" y="317071"/>
                </a:cubicBezTo>
                <a:cubicBezTo>
                  <a:pt x="487110" y="316248"/>
                  <a:pt x="489031" y="315516"/>
                  <a:pt x="490586" y="314876"/>
                </a:cubicBezTo>
                <a:cubicBezTo>
                  <a:pt x="492141" y="314236"/>
                  <a:pt x="493559" y="313916"/>
                  <a:pt x="494839" y="313916"/>
                </a:cubicBezTo>
                <a:cubicBezTo>
                  <a:pt x="495937" y="313916"/>
                  <a:pt x="496989" y="314236"/>
                  <a:pt x="497995" y="314876"/>
                </a:cubicBezTo>
                <a:cubicBezTo>
                  <a:pt x="499001" y="315516"/>
                  <a:pt x="499779" y="316797"/>
                  <a:pt x="500327" y="318718"/>
                </a:cubicBezTo>
                <a:cubicBezTo>
                  <a:pt x="500876" y="320638"/>
                  <a:pt x="501379" y="323245"/>
                  <a:pt x="501837" y="326538"/>
                </a:cubicBezTo>
                <a:cubicBezTo>
                  <a:pt x="502294" y="329831"/>
                  <a:pt x="502523" y="334038"/>
                  <a:pt x="502523" y="339161"/>
                </a:cubicBezTo>
                <a:cubicBezTo>
                  <a:pt x="502523" y="347210"/>
                  <a:pt x="502019" y="353384"/>
                  <a:pt x="501013" y="357683"/>
                </a:cubicBezTo>
                <a:cubicBezTo>
                  <a:pt x="500007" y="361982"/>
                  <a:pt x="498681" y="365000"/>
                  <a:pt x="497034" y="366738"/>
                </a:cubicBezTo>
                <a:cubicBezTo>
                  <a:pt x="495388" y="368476"/>
                  <a:pt x="492964" y="370031"/>
                  <a:pt x="489763" y="371403"/>
                </a:cubicBezTo>
                <a:cubicBezTo>
                  <a:pt x="486562" y="372775"/>
                  <a:pt x="482811" y="373964"/>
                  <a:pt x="478512" y="374970"/>
                </a:cubicBezTo>
                <a:cubicBezTo>
                  <a:pt x="474213" y="375976"/>
                  <a:pt x="469549" y="376754"/>
                  <a:pt x="464518" y="377302"/>
                </a:cubicBezTo>
                <a:cubicBezTo>
                  <a:pt x="459487" y="377851"/>
                  <a:pt x="454411" y="378126"/>
                  <a:pt x="449289" y="378126"/>
                </a:cubicBezTo>
                <a:cubicBezTo>
                  <a:pt x="435568" y="378126"/>
                  <a:pt x="423678" y="376388"/>
                  <a:pt x="413616" y="372912"/>
                </a:cubicBezTo>
                <a:cubicBezTo>
                  <a:pt x="403555" y="369436"/>
                  <a:pt x="395231" y="364085"/>
                  <a:pt x="388646" y="356860"/>
                </a:cubicBezTo>
                <a:cubicBezTo>
                  <a:pt x="382060" y="349634"/>
                  <a:pt x="377212" y="340533"/>
                  <a:pt x="374102" y="329557"/>
                </a:cubicBezTo>
                <a:cubicBezTo>
                  <a:pt x="370992" y="318580"/>
                  <a:pt x="369438" y="305592"/>
                  <a:pt x="369438" y="290591"/>
                </a:cubicBezTo>
                <a:lnTo>
                  <a:pt x="369438" y="165190"/>
                </a:lnTo>
                <a:lnTo>
                  <a:pt x="340077" y="165190"/>
                </a:lnTo>
                <a:cubicBezTo>
                  <a:pt x="336601" y="165190"/>
                  <a:pt x="333948" y="163040"/>
                  <a:pt x="332119" y="158741"/>
                </a:cubicBezTo>
                <a:cubicBezTo>
                  <a:pt x="330290" y="154442"/>
                  <a:pt x="329375" y="147262"/>
                  <a:pt x="329375" y="137201"/>
                </a:cubicBezTo>
                <a:cubicBezTo>
                  <a:pt x="329375" y="131896"/>
                  <a:pt x="329604" y="127414"/>
                  <a:pt x="330061" y="123755"/>
                </a:cubicBezTo>
                <a:cubicBezTo>
                  <a:pt x="330518" y="120096"/>
                  <a:pt x="331204" y="117215"/>
                  <a:pt x="332119" y="115112"/>
                </a:cubicBezTo>
                <a:cubicBezTo>
                  <a:pt x="333034" y="113008"/>
                  <a:pt x="334177" y="111499"/>
                  <a:pt x="335549" y="110584"/>
                </a:cubicBezTo>
                <a:cubicBezTo>
                  <a:pt x="336921" y="109669"/>
                  <a:pt x="338522" y="109212"/>
                  <a:pt x="340351" y="109212"/>
                </a:cubicBezTo>
                <a:lnTo>
                  <a:pt x="369438" y="109212"/>
                </a:lnTo>
                <a:lnTo>
                  <a:pt x="369438" y="54606"/>
                </a:lnTo>
                <a:cubicBezTo>
                  <a:pt x="369438" y="52777"/>
                  <a:pt x="369941" y="51130"/>
                  <a:pt x="370947" y="49667"/>
                </a:cubicBezTo>
                <a:cubicBezTo>
                  <a:pt x="371953" y="48203"/>
                  <a:pt x="373782" y="46968"/>
                  <a:pt x="376435" y="45962"/>
                </a:cubicBezTo>
                <a:cubicBezTo>
                  <a:pt x="379087" y="44956"/>
                  <a:pt x="382655" y="44224"/>
                  <a:pt x="387137" y="43767"/>
                </a:cubicBezTo>
                <a:cubicBezTo>
                  <a:pt x="391619" y="43310"/>
                  <a:pt x="397152" y="43081"/>
                  <a:pt x="403738" y="43081"/>
                </a:cubicBezTo>
                <a:close/>
                <a:moveTo>
                  <a:pt x="40062" y="0"/>
                </a:moveTo>
                <a:cubicBezTo>
                  <a:pt x="55429" y="0"/>
                  <a:pt x="65856" y="2607"/>
                  <a:pt x="71344" y="7820"/>
                </a:cubicBezTo>
                <a:cubicBezTo>
                  <a:pt x="76832" y="13034"/>
                  <a:pt x="79576" y="22318"/>
                  <a:pt x="79576" y="35672"/>
                </a:cubicBezTo>
                <a:cubicBezTo>
                  <a:pt x="79576" y="49575"/>
                  <a:pt x="76741" y="59179"/>
                  <a:pt x="71070" y="64484"/>
                </a:cubicBezTo>
                <a:cubicBezTo>
                  <a:pt x="65399" y="69789"/>
                  <a:pt x="54880" y="72442"/>
                  <a:pt x="39514" y="72442"/>
                </a:cubicBezTo>
                <a:cubicBezTo>
                  <a:pt x="23964" y="72442"/>
                  <a:pt x="13491" y="69881"/>
                  <a:pt x="8095" y="64759"/>
                </a:cubicBezTo>
                <a:cubicBezTo>
                  <a:pt x="2698" y="59637"/>
                  <a:pt x="0" y="50398"/>
                  <a:pt x="0" y="37044"/>
                </a:cubicBezTo>
                <a:cubicBezTo>
                  <a:pt x="0" y="23141"/>
                  <a:pt x="2789" y="13491"/>
                  <a:pt x="8369" y="8095"/>
                </a:cubicBezTo>
                <a:cubicBezTo>
                  <a:pt x="13949" y="2698"/>
                  <a:pt x="24513" y="0"/>
                  <a:pt x="40062" y="0"/>
                </a:cubicBezTo>
                <a:close/>
              </a:path>
            </a:pathLst>
          </a:custGeom>
          <a:solidFill>
            <a:srgbClr val="FFC000"/>
          </a:solidFill>
          <a:ln>
            <a:noFill/>
          </a:ln>
          <a:effectLst>
            <a:glow rad="101600">
              <a:schemeClr val="tx1"/>
            </a:glow>
          </a:effectLst>
          <a:scene3d>
            <a:camera prst="orthographicFront"/>
            <a:lightRig rig="flat" dir="t"/>
          </a:scene3d>
          <a:sp3d contourW="12700" prstMaterial="plastic">
            <a:bevelT w="44450" h="44450"/>
            <a:contourClr>
              <a:srgbClr val="F6E5A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054C915-8263-422C-BB7F-F6EA569CF00A}"/>
              </a:ext>
            </a:extLst>
          </p:cNvPr>
          <p:cNvSpPr>
            <a:spLocks noChangeArrowheads="1"/>
          </p:cNvSpPr>
          <p:nvPr/>
        </p:nvSpPr>
        <p:spPr bwMode="auto">
          <a:xfrm>
            <a:off x="2153799" y="3016081"/>
            <a:ext cx="434340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Lord Jesus Christ</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32213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18" presetClass="emph" presetSubtype="0" fill="hold" grpId="1" nodeType="withEffect">
                                  <p:stCondLst>
                                    <p:cond delay="0"/>
                                  </p:stCondLst>
                                  <p:childTnLst>
                                    <p:set>
                                      <p:cBhvr override="childStyle">
                                        <p:cTn id="15" dur="500" fill="hold"/>
                                        <p:tgtEl>
                                          <p:spTgt spid="6"/>
                                        </p:tgtEl>
                                        <p:attrNameLst>
                                          <p:attrName>style.textDecorationUnderline</p:attrName>
                                        </p:attrNameLst>
                                      </p:cBhvr>
                                      <p:to>
                                        <p:strVal val="true"/>
                                      </p:to>
                                    </p:set>
                                  </p:childTnLst>
                                </p:cTn>
                              </p:par>
                            </p:childTnLst>
                          </p:cTn>
                        </p:par>
                        <p:par>
                          <p:cTn id="16" fill="hold">
                            <p:stCondLst>
                              <p:cond delay="500"/>
                            </p:stCondLst>
                            <p:childTnLst>
                              <p:par>
                                <p:cTn id="17" presetID="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stCondLst>
                                            <p:cond delay="0"/>
                                          </p:stCondLst>
                                        </p:cTn>
                                        <p:tgtEl>
                                          <p:spTgt spid="7"/>
                                        </p:tgtEl>
                                      </p:cBhvr>
                                    </p:animEffect>
                                    <p:anim to="" calcmode="lin" valueType="num">
                                      <p:cBhvr>
                                        <p:cTn id="2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Effect transition="in" filter="dissolve">
                                      <p:cBhvr>
                                        <p:cTn id="26" dur="500">
                                          <p:stCondLst>
                                            <p:cond delay="0"/>
                                          </p:stCondLst>
                                        </p:cTn>
                                        <p:tgtEl>
                                          <p:spTgt spid="41"/>
                                        </p:tgtEl>
                                      </p:cBhvr>
                                    </p:animEffect>
                                    <p:anim to="" calcmode="lin" valueType="num">
                                      <p:cBhvr>
                                        <p:cTn id="27" dur="500" fill="hold">
                                          <p:stCondLst>
                                            <p:cond delay="0"/>
                                          </p:stCondLst>
                                        </p:cTn>
                                        <p:tgtEl>
                                          <p:spTgt spid="41"/>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41"/>
                                        </p:tgtEl>
                                        <p:attrNameLst>
                                          <p:attrName>ppt_h</p:attrName>
                                        </p:attrNameLst>
                                      </p:cBhvr>
                                      <p:tavLst>
                                        <p:tav tm="0">
                                          <p:val>
                                            <p:strVal val="#ppt_h*4"/>
                                          </p:val>
                                        </p:tav>
                                        <p:tav tm="100000">
                                          <p:val>
                                            <p:strVal val="#ppt_h"/>
                                          </p:val>
                                        </p:tav>
                                      </p:tavLst>
                                    </p:anim>
                                  </p:childTnLst>
                                </p:cTn>
                              </p:par>
                            </p:childTnLst>
                          </p:cTn>
                        </p:par>
                        <p:par>
                          <p:cTn id="29" fill="hold">
                            <p:stCondLst>
                              <p:cond delay="120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41"/>
                                        </p:tgtEl>
                                      </p:cBhvr>
                                    </p:animEffect>
                                    <p:animScale>
                                      <p:cBhvr>
                                        <p:cTn id="32" dur="250" autoRev="1" fill="hold"/>
                                        <p:tgtEl>
                                          <p:spTgt spid="41"/>
                                        </p:tgtEl>
                                      </p:cBhvr>
                                      <p:by x="105000" y="105000"/>
                                    </p:animScale>
                                  </p:childTnLst>
                                </p:cTn>
                              </p:par>
                            </p:childTnLst>
                          </p:cTn>
                        </p:par>
                        <p:par>
                          <p:cTn id="33" fill="hold">
                            <p:stCondLst>
                              <p:cond delay="1700"/>
                            </p:stCondLst>
                            <p:childTnLst>
                              <p:par>
                                <p:cTn id="34" presetID="1" presetClass="exit" presetSubtype="0" fill="hold" grpId="2" nodeType="afterEffect">
                                  <p:stCondLst>
                                    <p:cond delay="0"/>
                                  </p:stCondLst>
                                  <p:iterate type="lt">
                                    <p:tmAbs val="0"/>
                                  </p:iterate>
                                  <p:childTnLst>
                                    <p:set>
                                      <p:cBhvr>
                                        <p:cTn id="35" dur="1" fill="hold">
                                          <p:stCondLst>
                                            <p:cond delay="0"/>
                                          </p:stCondLst>
                                        </p:cTn>
                                        <p:tgtEl>
                                          <p:spTgt spid="41"/>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xit" presetSubtype="8" fill="hold" grpId="2" nodeType="clickEffect">
                                  <p:stCondLst>
                                    <p:cond delay="0"/>
                                  </p:stCondLst>
                                  <p:childTnLst>
                                    <p:animEffect transition="out" filter="wipe(left)">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par>
                                <p:cTn id="58" presetID="18" presetClass="emph" presetSubtype="0" fill="hold" grpId="1" nodeType="withEffect">
                                  <p:stCondLst>
                                    <p:cond delay="0"/>
                                  </p:stCondLst>
                                  <p:childTnLst>
                                    <p:set>
                                      <p:cBhvr override="childStyle">
                                        <p:cTn id="59" dur="500" fill="hold"/>
                                        <p:tgtEl>
                                          <p:spTgt spid="11"/>
                                        </p:tgtEl>
                                        <p:attrNameLst>
                                          <p:attrName>style.textDecorationUnderline</p:attrName>
                                        </p:attrNameLst>
                                      </p:cBhvr>
                                      <p:to>
                                        <p:strVal val="true"/>
                                      </p:to>
                                    </p:set>
                                  </p:childTnLst>
                                </p:cTn>
                              </p:par>
                              <p:par>
                                <p:cTn id="60" presetID="22" presetClass="entr" presetSubtype="8" fill="hold" grpId="0" nodeType="withEffect">
                                  <p:stCondLst>
                                    <p:cond delay="40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par>
                                <p:cTn id="63" presetID="18" presetClass="emph" presetSubtype="0" fill="hold" grpId="1" nodeType="withEffect">
                                  <p:stCondLst>
                                    <p:cond delay="400"/>
                                  </p:stCondLst>
                                  <p:childTnLst>
                                    <p:set>
                                      <p:cBhvr override="childStyle">
                                        <p:cTn id="64" dur="500" fill="hold"/>
                                        <p:tgtEl>
                                          <p:spTgt spid="12"/>
                                        </p:tgtEl>
                                        <p:attrNameLst>
                                          <p:attrName>style.textDecorationUnderline</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grpId="0"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wipe(right)">
                                      <p:cBhvr>
                                        <p:cTn id="69" dur="500"/>
                                        <p:tgtEl>
                                          <p:spTgt spid="2"/>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down)">
                                      <p:cBhvr>
                                        <p:cTn id="72" dur="500"/>
                                        <p:tgtEl>
                                          <p:spTgt spid="9"/>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left)">
                                      <p:cBhvr>
                                        <p:cTn id="75" dur="500"/>
                                        <p:tgtEl>
                                          <p:spTgt spid="10"/>
                                        </p:tgtEl>
                                      </p:cBhvr>
                                    </p:animEffect>
                                  </p:childTnLst>
                                </p:cTn>
                              </p:par>
                              <p:par>
                                <p:cTn id="76" presetID="22" presetClass="entr" presetSubtype="2" fill="hold" grpId="0" nodeType="withEffect">
                                  <p:stCondLst>
                                    <p:cond delay="300"/>
                                  </p:stCondLst>
                                  <p:childTnLst>
                                    <p:set>
                                      <p:cBhvr>
                                        <p:cTn id="77" dur="1" fill="hold">
                                          <p:stCondLst>
                                            <p:cond delay="0"/>
                                          </p:stCondLst>
                                        </p:cTn>
                                        <p:tgtEl>
                                          <p:spTgt spid="3"/>
                                        </p:tgtEl>
                                        <p:attrNameLst>
                                          <p:attrName>style.visibility</p:attrName>
                                        </p:attrNameLst>
                                      </p:cBhvr>
                                      <p:to>
                                        <p:strVal val="visible"/>
                                      </p:to>
                                    </p:set>
                                    <p:animEffect transition="in" filter="wipe(right)">
                                      <p:cBhvr>
                                        <p:cTn id="78" dur="500"/>
                                        <p:tgtEl>
                                          <p:spTgt spid="3"/>
                                        </p:tgtEl>
                                      </p:cBhvr>
                                    </p:animEffect>
                                  </p:childTnLst>
                                </p:cTn>
                              </p:par>
                              <p:par>
                                <p:cTn id="79" presetID="22" presetClass="entr" presetSubtype="4" fill="hold" grpId="0" nodeType="withEffect">
                                  <p:stCondLst>
                                    <p:cond delay="300"/>
                                  </p:stCondLst>
                                  <p:childTnLst>
                                    <p:set>
                                      <p:cBhvr>
                                        <p:cTn id="80" dur="1" fill="hold">
                                          <p:stCondLst>
                                            <p:cond delay="0"/>
                                          </p:stCondLst>
                                        </p:cTn>
                                        <p:tgtEl>
                                          <p:spTgt spid="13"/>
                                        </p:tgtEl>
                                        <p:attrNameLst>
                                          <p:attrName>style.visibility</p:attrName>
                                        </p:attrNameLst>
                                      </p:cBhvr>
                                      <p:to>
                                        <p:strVal val="visible"/>
                                      </p:to>
                                    </p:set>
                                    <p:animEffect transition="in" filter="wipe(down)">
                                      <p:cBhvr>
                                        <p:cTn id="81" dur="500"/>
                                        <p:tgtEl>
                                          <p:spTgt spid="13"/>
                                        </p:tgtEl>
                                      </p:cBhvr>
                                    </p:animEffect>
                                  </p:childTnLst>
                                </p:cTn>
                              </p:par>
                              <p:par>
                                <p:cTn id="82" presetID="22" presetClass="entr" presetSubtype="8" fill="hold" grpId="0" nodeType="withEffect">
                                  <p:stCondLst>
                                    <p:cond delay="300"/>
                                  </p:stCondLst>
                                  <p:childTnLst>
                                    <p:set>
                                      <p:cBhvr>
                                        <p:cTn id="83" dur="1" fill="hold">
                                          <p:stCondLst>
                                            <p:cond delay="0"/>
                                          </p:stCondLst>
                                        </p:cTn>
                                        <p:tgtEl>
                                          <p:spTgt spid="14"/>
                                        </p:tgtEl>
                                        <p:attrNameLst>
                                          <p:attrName>style.visibility</p:attrName>
                                        </p:attrNameLst>
                                      </p:cBhvr>
                                      <p:to>
                                        <p:strVal val="visible"/>
                                      </p:to>
                                    </p:set>
                                    <p:animEffect transition="in" filter="wipe(left)">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xit" presetSubtype="2" fill="hold" grpId="2" nodeType="clickEffect">
                                  <p:stCondLst>
                                    <p:cond delay="0"/>
                                  </p:stCondLst>
                                  <p:childTnLst>
                                    <p:animEffect transition="out" filter="wipe(right)">
                                      <p:cBhvr>
                                        <p:cTn id="88" dur="500"/>
                                        <p:tgtEl>
                                          <p:spTgt spid="11"/>
                                        </p:tgtEl>
                                      </p:cBhvr>
                                    </p:animEffect>
                                    <p:set>
                                      <p:cBhvr>
                                        <p:cTn id="89" dur="1" fill="hold">
                                          <p:stCondLst>
                                            <p:cond delay="499"/>
                                          </p:stCondLst>
                                        </p:cTn>
                                        <p:tgtEl>
                                          <p:spTgt spid="11"/>
                                        </p:tgtEl>
                                        <p:attrNameLst>
                                          <p:attrName>style.visibility</p:attrName>
                                        </p:attrNameLst>
                                      </p:cBhvr>
                                      <p:to>
                                        <p:strVal val="hidden"/>
                                      </p:to>
                                    </p:set>
                                  </p:childTnLst>
                                </p:cTn>
                              </p:par>
                              <p:par>
                                <p:cTn id="90" presetID="22" presetClass="exit" presetSubtype="8" fill="hold" grpId="2" nodeType="withEffect">
                                  <p:stCondLst>
                                    <p:cond delay="0"/>
                                  </p:stCondLst>
                                  <p:childTnLst>
                                    <p:animEffect transition="out" filter="wipe(left)">
                                      <p:cBhvr>
                                        <p:cTn id="91" dur="500"/>
                                        <p:tgtEl>
                                          <p:spTgt spid="12"/>
                                        </p:tgtEl>
                                      </p:cBhvr>
                                    </p:animEffect>
                                    <p:set>
                                      <p:cBhvr>
                                        <p:cTn id="92" dur="1" fill="hold">
                                          <p:stCondLst>
                                            <p:cond delay="499"/>
                                          </p:stCondLst>
                                        </p:cTn>
                                        <p:tgtEl>
                                          <p:spTgt spid="12"/>
                                        </p:tgtEl>
                                        <p:attrNameLst>
                                          <p:attrName>style.visibility</p:attrName>
                                        </p:attrNameLst>
                                      </p:cBhvr>
                                      <p:to>
                                        <p:strVal val="hidden"/>
                                      </p:to>
                                    </p:set>
                                  </p:childTnLst>
                                </p:cTn>
                              </p:par>
                              <p:par>
                                <p:cTn id="93" presetID="22" presetClass="exit" presetSubtype="2" fill="hold" grpId="1" nodeType="withEffect">
                                  <p:stCondLst>
                                    <p:cond delay="250"/>
                                  </p:stCondLst>
                                  <p:childTnLst>
                                    <p:animEffect transition="out" filter="wipe(right)">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22" presetClass="exit" presetSubtype="4" fill="hold" grpId="1" nodeType="withEffect">
                                  <p:stCondLst>
                                    <p:cond delay="250"/>
                                  </p:stCondLst>
                                  <p:childTnLst>
                                    <p:animEffect transition="out" filter="wipe(down)">
                                      <p:cBhvr>
                                        <p:cTn id="97" dur="500"/>
                                        <p:tgtEl>
                                          <p:spTgt spid="9"/>
                                        </p:tgtEl>
                                      </p:cBhvr>
                                    </p:animEffect>
                                    <p:set>
                                      <p:cBhvr>
                                        <p:cTn id="98" dur="1" fill="hold">
                                          <p:stCondLst>
                                            <p:cond delay="499"/>
                                          </p:stCondLst>
                                        </p:cTn>
                                        <p:tgtEl>
                                          <p:spTgt spid="9"/>
                                        </p:tgtEl>
                                        <p:attrNameLst>
                                          <p:attrName>style.visibility</p:attrName>
                                        </p:attrNameLst>
                                      </p:cBhvr>
                                      <p:to>
                                        <p:strVal val="hidden"/>
                                      </p:to>
                                    </p:set>
                                  </p:childTnLst>
                                </p:cTn>
                              </p:par>
                              <p:par>
                                <p:cTn id="99" presetID="22" presetClass="exit" presetSubtype="8" fill="hold" grpId="1" nodeType="withEffect">
                                  <p:stCondLst>
                                    <p:cond delay="250"/>
                                  </p:stCondLst>
                                  <p:childTnLst>
                                    <p:animEffect transition="out" filter="wipe(left)">
                                      <p:cBhvr>
                                        <p:cTn id="100" dur="500"/>
                                        <p:tgtEl>
                                          <p:spTgt spid="10"/>
                                        </p:tgtEl>
                                      </p:cBhvr>
                                    </p:animEffect>
                                    <p:set>
                                      <p:cBhvr>
                                        <p:cTn id="101" dur="1" fill="hold">
                                          <p:stCondLst>
                                            <p:cond delay="499"/>
                                          </p:stCondLst>
                                        </p:cTn>
                                        <p:tgtEl>
                                          <p:spTgt spid="10"/>
                                        </p:tgtEl>
                                        <p:attrNameLst>
                                          <p:attrName>style.visibility</p:attrName>
                                        </p:attrNameLst>
                                      </p:cBhvr>
                                      <p:to>
                                        <p:strVal val="hidden"/>
                                      </p:to>
                                    </p:set>
                                  </p:childTnLst>
                                </p:cTn>
                              </p:par>
                              <p:par>
                                <p:cTn id="102" presetID="22" presetClass="exit" presetSubtype="2" fill="hold" grpId="1" nodeType="withEffect">
                                  <p:stCondLst>
                                    <p:cond delay="500"/>
                                  </p:stCondLst>
                                  <p:childTnLst>
                                    <p:animEffect transition="out" filter="wipe(right)">
                                      <p:cBhvr>
                                        <p:cTn id="103" dur="500"/>
                                        <p:tgtEl>
                                          <p:spTgt spid="3"/>
                                        </p:tgtEl>
                                      </p:cBhvr>
                                    </p:animEffect>
                                    <p:set>
                                      <p:cBhvr>
                                        <p:cTn id="104" dur="1" fill="hold">
                                          <p:stCondLst>
                                            <p:cond delay="499"/>
                                          </p:stCondLst>
                                        </p:cTn>
                                        <p:tgtEl>
                                          <p:spTgt spid="3"/>
                                        </p:tgtEl>
                                        <p:attrNameLst>
                                          <p:attrName>style.visibility</p:attrName>
                                        </p:attrNameLst>
                                      </p:cBhvr>
                                      <p:to>
                                        <p:strVal val="hidden"/>
                                      </p:to>
                                    </p:set>
                                  </p:childTnLst>
                                </p:cTn>
                              </p:par>
                              <p:par>
                                <p:cTn id="105" presetID="22" presetClass="exit" presetSubtype="4" fill="hold" grpId="1" nodeType="withEffect">
                                  <p:stCondLst>
                                    <p:cond delay="500"/>
                                  </p:stCondLst>
                                  <p:childTnLst>
                                    <p:animEffect transition="out" filter="wipe(down)">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par>
                                <p:cTn id="108" presetID="22" presetClass="exit" presetSubtype="8" fill="hold" grpId="1" nodeType="withEffect">
                                  <p:stCondLst>
                                    <p:cond delay="500"/>
                                  </p:stCondLst>
                                  <p:childTnLst>
                                    <p:animEffect transition="out" filter="wipe(left)">
                                      <p:cBhvr>
                                        <p:cTn id="109" dur="500"/>
                                        <p:tgtEl>
                                          <p:spTgt spid="14"/>
                                        </p:tgtEl>
                                      </p:cBhvr>
                                    </p:animEffect>
                                    <p:set>
                                      <p:cBhvr>
                                        <p:cTn id="110" dur="1" fill="hold">
                                          <p:stCondLst>
                                            <p:cond delay="499"/>
                                          </p:stCondLst>
                                        </p:cTn>
                                        <p:tgtEl>
                                          <p:spTgt spid="14"/>
                                        </p:tgtEl>
                                        <p:attrNameLst>
                                          <p:attrName>style.visibility</p:attrName>
                                        </p:attrNameLst>
                                      </p:cBhvr>
                                      <p:to>
                                        <p:strVal val="hidden"/>
                                      </p:to>
                                    </p:set>
                                  </p:childTnLst>
                                </p:cTn>
                              </p:par>
                              <p:par>
                                <p:cTn id="111" presetID="23" presetClass="exit" presetSubtype="32" fill="hold" grpId="1" nodeType="withEffect">
                                  <p:stCondLst>
                                    <p:cond delay="750"/>
                                  </p:stCondLst>
                                  <p:childTnLst>
                                    <p:anim calcmode="lin" valueType="num">
                                      <p:cBhvr>
                                        <p:cTn id="112" dur="1000"/>
                                        <p:tgtEl>
                                          <p:spTgt spid="3074"/>
                                        </p:tgtEl>
                                        <p:attrNameLst>
                                          <p:attrName>ppt_w</p:attrName>
                                        </p:attrNameLst>
                                      </p:cBhvr>
                                      <p:tavLst>
                                        <p:tav tm="0">
                                          <p:val>
                                            <p:strVal val="ppt_w"/>
                                          </p:val>
                                        </p:tav>
                                        <p:tav tm="100000">
                                          <p:val>
                                            <p:fltVal val="0"/>
                                          </p:val>
                                        </p:tav>
                                      </p:tavLst>
                                    </p:anim>
                                    <p:anim calcmode="lin" valueType="num">
                                      <p:cBhvr>
                                        <p:cTn id="113" dur="1000"/>
                                        <p:tgtEl>
                                          <p:spTgt spid="3074"/>
                                        </p:tgtEl>
                                        <p:attrNameLst>
                                          <p:attrName>ppt_h</p:attrName>
                                        </p:attrNameLst>
                                      </p:cBhvr>
                                      <p:tavLst>
                                        <p:tav tm="0">
                                          <p:val>
                                            <p:strVal val="ppt_h"/>
                                          </p:val>
                                        </p:tav>
                                        <p:tav tm="100000">
                                          <p:val>
                                            <p:fltVal val="0"/>
                                          </p:val>
                                        </p:tav>
                                      </p:tavLst>
                                    </p:anim>
                                    <p:set>
                                      <p:cBhvr>
                                        <p:cTn id="114" dur="1" fill="hold">
                                          <p:stCondLst>
                                            <p:cond delay="999"/>
                                          </p:stCondLst>
                                        </p:cTn>
                                        <p:tgtEl>
                                          <p:spTgt spid="3074"/>
                                        </p:tgtEl>
                                        <p:attrNameLst>
                                          <p:attrName>style.visibility</p:attrName>
                                        </p:attrNameLst>
                                      </p:cBhvr>
                                      <p:to>
                                        <p:strVal val="hidden"/>
                                      </p:to>
                                    </p:set>
                                  </p:childTnLst>
                                </p:cTn>
                              </p:par>
                              <p:par>
                                <p:cTn id="115" presetID="42" presetClass="path" presetSubtype="0" accel="50000" decel="50000" fill="hold" grpId="2" nodeType="withEffect">
                                  <p:stCondLst>
                                    <p:cond delay="750"/>
                                  </p:stCondLst>
                                  <p:childTnLst>
                                    <p:animMotion origin="layout" path="M -1.66667E-6 2.96296E-6 L 0.01615 0.02037 " pathEditMode="relative" rAng="0" ptsTypes="AA">
                                      <p:cBhvr>
                                        <p:cTn id="116" dur="1000" fill="hold"/>
                                        <p:tgtEl>
                                          <p:spTgt spid="3074"/>
                                        </p:tgtEl>
                                        <p:attrNameLst>
                                          <p:attrName>ppt_x</p:attrName>
                                          <p:attrName>ppt_y</p:attrName>
                                        </p:attrNameLst>
                                      </p:cBhvr>
                                      <p:rCtr x="799" y="1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2" grpId="0"/>
      <p:bldP spid="12" grpId="1"/>
      <p:bldP spid="12" grpId="2"/>
      <p:bldP spid="6" grpId="0"/>
      <p:bldP spid="6" grpId="1"/>
      <p:bldP spid="6" grpId="2"/>
      <p:bldP spid="3074" grpId="0"/>
      <p:bldP spid="3074" grpId="1"/>
      <p:bldP spid="3074" grpId="2"/>
      <p:bldP spid="3" grpId="0"/>
      <p:bldP spid="3" grpId="1"/>
      <p:bldP spid="7" grpId="0"/>
      <p:bldP spid="7" grpId="1"/>
      <p:bldP spid="9" grpId="0" animBg="1"/>
      <p:bldP spid="9" grpId="1" animBg="1"/>
      <p:bldP spid="2" grpId="0" animBg="1"/>
      <p:bldP spid="2" grpId="1" animBg="1"/>
      <p:bldP spid="10" grpId="0" animBg="1"/>
      <p:bldP spid="10" grpId="1" animBg="1"/>
      <p:bldP spid="13" grpId="0"/>
      <p:bldP spid="13" grpId="1"/>
      <p:bldP spid="14" grpId="0"/>
      <p:bldP spid="14" grpId="1"/>
      <p:bldP spid="37" grpId="0" animBg="1"/>
      <p:bldP spid="39" grpId="0" animBg="1"/>
      <p:bldP spid="36" grpId="0" animBg="1"/>
      <p:bldP spid="38" grpId="0" animBg="1"/>
      <p:bldP spid="40" grpId="0" animBg="1"/>
      <p:bldP spid="41" grpId="0"/>
      <p:bldP spid="41" grpId="1"/>
      <p:bldP spid="41"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8EA130-CB04-4E77-A732-B0C0172E1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5DB8B861-D891-49C6-9B1B-EDF1786E9A77}"/>
              </a:ext>
            </a:extLst>
          </p:cNvPr>
          <p:cNvSpPr txBox="1">
            <a:spLocks/>
          </p:cNvSpPr>
          <p:nvPr/>
        </p:nvSpPr>
        <p:spPr>
          <a:xfrm>
            <a:off x="3698511" y="329565"/>
            <a:ext cx="3371897" cy="7047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count it all joy</a:t>
            </a:r>
          </a:p>
        </p:txBody>
      </p:sp>
      <p:sp>
        <p:nvSpPr>
          <p:cNvPr id="5" name="Title 1">
            <a:extLst>
              <a:ext uri="{FF2B5EF4-FFF2-40B4-BE49-F238E27FC236}">
                <a16:creationId xmlns:a16="http://schemas.microsoft.com/office/drawing/2014/main" id="{4F297780-952A-4947-8156-B859A562609B}"/>
              </a:ext>
            </a:extLst>
          </p:cNvPr>
          <p:cNvSpPr txBox="1">
            <a:spLocks/>
          </p:cNvSpPr>
          <p:nvPr/>
        </p:nvSpPr>
        <p:spPr>
          <a:xfrm>
            <a:off x="2298335" y="4597241"/>
            <a:ext cx="2628947" cy="7047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ask of God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brethren, count it all joy when you fall into various trials, knowing that the testing of your faith produces patience. But let patience have its perfect work, that you may be perfect and complete, lacking nothing. If any of you lacks wisdom, let him ask of God, who gives to all liberally and without reproach, and it will be given to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1:2-5</a:t>
            </a:r>
          </a:p>
        </p:txBody>
      </p:sp>
      <p:sp>
        <p:nvSpPr>
          <p:cNvPr id="6" name="Rectangle 2">
            <a:extLst>
              <a:ext uri="{FF2B5EF4-FFF2-40B4-BE49-F238E27FC236}">
                <a16:creationId xmlns:a16="http://schemas.microsoft.com/office/drawing/2014/main" id="{8D2C7091-5193-46E6-8A42-8B8A806FC9AE}"/>
              </a:ext>
            </a:extLst>
          </p:cNvPr>
          <p:cNvSpPr txBox="1">
            <a:spLocks noChangeArrowheads="1"/>
          </p:cNvSpPr>
          <p:nvPr/>
        </p:nvSpPr>
        <p:spPr bwMode="auto">
          <a:xfrm>
            <a:off x="3369149" y="895027"/>
            <a:ext cx="299458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various trials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Title 1">
            <a:extLst>
              <a:ext uri="{FF2B5EF4-FFF2-40B4-BE49-F238E27FC236}">
                <a16:creationId xmlns:a16="http://schemas.microsoft.com/office/drawing/2014/main" id="{C6B2209B-2FFC-439D-BB14-E80D1D03D390}"/>
              </a:ext>
            </a:extLst>
          </p:cNvPr>
          <p:cNvSpPr txBox="1">
            <a:spLocks/>
          </p:cNvSpPr>
          <p:nvPr/>
        </p:nvSpPr>
        <p:spPr>
          <a:xfrm>
            <a:off x="2302111" y="4661816"/>
            <a:ext cx="2628947" cy="7047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u="sng" dirty="0">
                <a:ln w="3175" cmpd="sng">
                  <a:solidFill>
                    <a:schemeClr val="bg1"/>
                  </a:solidFill>
                  <a:prstDash val="solid"/>
                </a:ln>
                <a:solidFill>
                  <a:srgbClr val="CC99FF"/>
                </a:solidFill>
                <a:effectLst>
                  <a:outerShdw blurRad="63500" dir="3600000" algn="tl" rotWithShape="0">
                    <a:srgbClr val="000000">
                      <a:alpha val="70000"/>
                    </a:srgbClr>
                  </a:outerShdw>
                </a:effectLst>
                <a:latin typeface="Calibri" panose="020F0502020204030204" pitchFamily="34" charset="0"/>
              </a:rPr>
              <a:t>.</a:t>
            </a:r>
            <a:r>
              <a:rPr lang="en-US" sz="4020" b="1" u="sng" dirty="0">
                <a:ln w="3175" cmpd="sng">
                  <a:solidFill>
                    <a:schemeClr val="bg1"/>
                  </a:solidFill>
                  <a:prstDash val="solid"/>
                </a:ln>
                <a:solidFill>
                  <a:srgbClr val="CC99FF"/>
                </a:solidFill>
                <a:effectLst>
                  <a:outerShdw blurRad="63500" dir="3600000" algn="tl" rotWithShape="0">
                    <a:srgbClr val="000000">
                      <a:alpha val="70000"/>
                    </a:srgbClr>
                  </a:outerShdw>
                </a:effectLst>
                <a:latin typeface="Calibri" panose="020F0502020204030204" pitchFamily="34" charset="0"/>
              </a:rPr>
              <a:t>                  </a:t>
            </a:r>
            <a:r>
              <a:rPr lang="en-US" sz="1200" b="1" u="sng" dirty="0">
                <a:ln w="3175" cmpd="sng">
                  <a:solidFill>
                    <a:schemeClr val="bg1"/>
                  </a:solidFill>
                  <a:prstDash val="solid"/>
                </a:ln>
                <a:solidFill>
                  <a:srgbClr val="CC99FF"/>
                </a:solidFill>
                <a:effectLst>
                  <a:outerShdw blurRad="63500" dir="3600000" algn="tl" rotWithShape="0">
                    <a:srgbClr val="000000">
                      <a:alpha val="70000"/>
                    </a:srgbClr>
                  </a:outerShdw>
                </a:effectLst>
                <a:latin typeface="Calibri" panose="020F0502020204030204" pitchFamily="34" charset="0"/>
              </a:rPr>
              <a:t> </a:t>
            </a:r>
            <a:r>
              <a:rPr lang="en-US" sz="4020" b="1" u="sng" dirty="0">
                <a:ln w="3175" cmpd="sng">
                  <a:solidFill>
                    <a:schemeClr val="bg1"/>
                  </a:solidFill>
                  <a:prstDash val="solid"/>
                </a:ln>
                <a:solidFill>
                  <a:srgbClr val="CC99FF"/>
                </a:solidFill>
                <a:effectLst>
                  <a:outerShdw blurRad="63500" dir="3600000" algn="tl" rotWithShape="0">
                    <a:srgbClr val="000000">
                      <a:alpha val="70000"/>
                    </a:srgbClr>
                  </a:outerShdw>
                </a:effectLst>
                <a:latin typeface="Calibri" panose="020F0502020204030204" pitchFamily="34" charset="0"/>
              </a:rPr>
              <a:t> </a:t>
            </a:r>
            <a:r>
              <a:rPr lang="en-US" sz="100" b="1" u="sng" dirty="0">
                <a:ln w="3175" cmpd="sng">
                  <a:solidFill>
                    <a:schemeClr val="bg1"/>
                  </a:solidFill>
                  <a:prstDash val="solid"/>
                </a:ln>
                <a:solidFill>
                  <a:srgbClr val="CC99FF"/>
                </a:solidFill>
                <a:effectLst>
                  <a:outerShdw blurRad="63500" dir="3600000" algn="tl" rotWithShape="0">
                    <a:srgbClr val="000000">
                      <a:alpha val="70000"/>
                    </a:srgbClr>
                  </a:outerShdw>
                </a:effectLst>
                <a:latin typeface="Calibri" panose="020F0502020204030204" pitchFamily="34" charset="0"/>
              </a:rPr>
              <a:t>.. </a:t>
            </a:r>
          </a:p>
        </p:txBody>
      </p:sp>
      <p:sp>
        <p:nvSpPr>
          <p:cNvPr id="10" name="Title 1">
            <a:extLst>
              <a:ext uri="{FF2B5EF4-FFF2-40B4-BE49-F238E27FC236}">
                <a16:creationId xmlns:a16="http://schemas.microsoft.com/office/drawing/2014/main" id="{6A47A67B-9DB5-450B-8A82-4A99EB2C5695}"/>
              </a:ext>
            </a:extLst>
          </p:cNvPr>
          <p:cNvSpPr txBox="1">
            <a:spLocks/>
          </p:cNvSpPr>
          <p:nvPr/>
        </p:nvSpPr>
        <p:spPr>
          <a:xfrm>
            <a:off x="2051038" y="4747948"/>
            <a:ext cx="3124565" cy="6584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u="sng"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r>
              <a:rPr lang="en-US" sz="4020" b="1" u="sng"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1200" b="1" u="sng"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100" b="1" u="sng"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p>
        </p:txBody>
      </p:sp>
      <p:sp>
        <p:nvSpPr>
          <p:cNvPr id="7" name="Rectangle 2" hidden="1">
            <a:extLst>
              <a:ext uri="{FF2B5EF4-FFF2-40B4-BE49-F238E27FC236}">
                <a16:creationId xmlns:a16="http://schemas.microsoft.com/office/drawing/2014/main" id="{38A62C94-BC33-4BC2-AC3B-3F905BB00D1C}"/>
              </a:ext>
            </a:extLst>
          </p:cNvPr>
          <p:cNvSpPr txBox="1">
            <a:spLocks noChangeArrowheads="1"/>
          </p:cNvSpPr>
          <p:nvPr/>
        </p:nvSpPr>
        <p:spPr bwMode="auto">
          <a:xfrm>
            <a:off x="395932" y="1208259"/>
            <a:ext cx="352592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various trials</a:t>
            </a:r>
            <a:endParaRPr lang="en-US" altLang="en-US" sz="34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690040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2"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50"/>
                                        <p:tgtEl>
                                          <p:spTgt spid="6"/>
                                        </p:tgtEl>
                                      </p:cBhvr>
                                    </p:animEffect>
                                  </p:childTnLst>
                                </p:cTn>
                              </p:par>
                              <p:par>
                                <p:cTn id="35" presetID="42" presetClass="path" presetSubtype="0" accel="50000" decel="50000" fill="hold" grpId="0" nodeType="withEffect">
                                  <p:stCondLst>
                                    <p:cond delay="0"/>
                                  </p:stCondLst>
                                  <p:childTnLst>
                                    <p:animMotion origin="layout" path="M 1.94444E-6 -1.11111E-6 L -0.29653 0.04607 " pathEditMode="relative" rAng="0" ptsTypes="AA">
                                      <p:cBhvr>
                                        <p:cTn id="36" dur="2000" fill="hold"/>
                                        <p:tgtEl>
                                          <p:spTgt spid="6"/>
                                        </p:tgtEl>
                                        <p:attrNameLst>
                                          <p:attrName>ppt_x</p:attrName>
                                          <p:attrName>ppt_y</p:attrName>
                                        </p:attrNameLst>
                                      </p:cBhvr>
                                      <p:rCtr x="-14826" y="2292"/>
                                    </p:animMotion>
                                  </p:childTnLst>
                                </p:cTn>
                              </p:par>
                              <p:par>
                                <p:cTn id="37" presetID="6" presetClass="emph" presetSubtype="0" fill="hold" grpId="3" nodeType="withEffect">
                                  <p:stCondLst>
                                    <p:cond delay="0"/>
                                  </p:stCondLst>
                                  <p:childTnLst>
                                    <p:animScale>
                                      <p:cBhvr>
                                        <p:cTn id="38" dur="2000" fill="hold"/>
                                        <p:tgtEl>
                                          <p:spTgt spid="6"/>
                                        </p:tgtEl>
                                      </p:cBhvr>
                                      <p:by x="85000" y="85000"/>
                                    </p:animScale>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0"/>
      <p:bldP spid="6" grpId="2"/>
      <p:bldP spid="6" grpId="3"/>
      <p:bldP spid="9" grpId="0"/>
      <p:bldP spid="9" grpId="2"/>
      <p:bldP spid="10" grpId="0"/>
      <p:bldP spid="10"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91E04C-18AF-4110-B65F-7BF5C2B08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a:extLst>
              <a:ext uri="{FF2B5EF4-FFF2-40B4-BE49-F238E27FC236}">
                <a16:creationId xmlns:a16="http://schemas.microsoft.com/office/drawing/2014/main" id="{8C265EDF-FD33-4CEC-8AB5-5A4225B2051A}"/>
              </a:ext>
            </a:extLst>
          </p:cNvPr>
          <p:cNvSpPr txBox="1">
            <a:spLocks/>
          </p:cNvSpPr>
          <p:nvPr/>
        </p:nvSpPr>
        <p:spPr>
          <a:xfrm>
            <a:off x="4655343" y="1270635"/>
            <a:ext cx="3067371" cy="6819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genuineness</a:t>
            </a:r>
          </a:p>
        </p:txBody>
      </p:sp>
      <p:sp>
        <p:nvSpPr>
          <p:cNvPr id="6" name="Title 1">
            <a:extLst>
              <a:ext uri="{FF2B5EF4-FFF2-40B4-BE49-F238E27FC236}">
                <a16:creationId xmlns:a16="http://schemas.microsoft.com/office/drawing/2014/main" id="{F7A41A7E-4A48-49C1-9465-8C5934A6C5E1}"/>
              </a:ext>
            </a:extLst>
          </p:cNvPr>
          <p:cNvSpPr txBox="1">
            <a:spLocks/>
          </p:cNvSpPr>
          <p:nvPr/>
        </p:nvSpPr>
        <p:spPr>
          <a:xfrm>
            <a:off x="2521267" y="4336732"/>
            <a:ext cx="1981521" cy="7504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believing</a:t>
            </a:r>
          </a:p>
        </p:txBody>
      </p:sp>
      <p:sp>
        <p:nvSpPr>
          <p:cNvPr id="7" name="Title 1">
            <a:extLst>
              <a:ext uri="{FF2B5EF4-FFF2-40B4-BE49-F238E27FC236}">
                <a16:creationId xmlns:a16="http://schemas.microsoft.com/office/drawing/2014/main" id="{82F526F8-7757-44A1-ABD7-52B3DA329DBE}"/>
              </a:ext>
            </a:extLst>
          </p:cNvPr>
          <p:cNvSpPr txBox="1">
            <a:spLocks/>
          </p:cNvSpPr>
          <p:nvPr/>
        </p:nvSpPr>
        <p:spPr>
          <a:xfrm>
            <a:off x="5154453" y="4375785"/>
            <a:ext cx="3067371" cy="6819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rejoice with joy</a:t>
            </a:r>
          </a:p>
        </p:txBody>
      </p:sp>
      <p:sp>
        <p:nvSpPr>
          <p:cNvPr id="3074" name="Rectangle 2"/>
          <p:cNvSpPr>
            <a:spLocks noGrp="1" noChangeArrowheads="1"/>
          </p:cNvSpPr>
          <p:nvPr>
            <p:ph type="title"/>
          </p:nvPr>
        </p:nvSpPr>
        <p:spPr>
          <a:xfrm>
            <a:off x="294468" y="274638"/>
            <a:ext cx="8562814"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this you greatly rejoice, though now for a little while, if need be, you have been grieved by various trials, that the genuineness of your faith, being much more precious than gold that perishes, though it is tested by fire, may be found to praise, honor, and glory at the revelation of Jesus Christ, whom having not seen you love. Though now you do not see Him, yet believing, you rejoice with joy inexpressible and full of glory, receiving the end of your faith -- the salvation of your souls.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1:6-9</a:t>
            </a:r>
            <a:r>
              <a:rPr lang="en-US" altLang="en-US" sz="35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DDE38502-0484-4D48-9A69-5BA7D3DB17D2}"/>
              </a:ext>
            </a:extLst>
          </p:cNvPr>
          <p:cNvSpPr txBox="1">
            <a:spLocks noChangeArrowheads="1"/>
          </p:cNvSpPr>
          <p:nvPr/>
        </p:nvSpPr>
        <p:spPr bwMode="auto">
          <a:xfrm>
            <a:off x="395932" y="1208259"/>
            <a:ext cx="352592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various trials</a:t>
            </a:r>
            <a:endParaRPr lang="en-US" altLang="en-US" sz="34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A63A0D75-D72C-4FAC-AEB8-1222320C5328}"/>
              </a:ext>
            </a:extLst>
          </p:cNvPr>
          <p:cNvSpPr txBox="1">
            <a:spLocks noChangeArrowheads="1"/>
          </p:cNvSpPr>
          <p:nvPr/>
        </p:nvSpPr>
        <p:spPr bwMode="auto">
          <a:xfrm>
            <a:off x="2113217" y="1206076"/>
            <a:ext cx="133452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trial</a:t>
            </a:r>
            <a:endParaRPr lang="en-US" altLang="en-US" sz="34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Title 1">
            <a:extLst>
              <a:ext uri="{FF2B5EF4-FFF2-40B4-BE49-F238E27FC236}">
                <a16:creationId xmlns:a16="http://schemas.microsoft.com/office/drawing/2014/main" id="{46849C9C-AF42-41E0-8815-2AB4854D89AF}"/>
              </a:ext>
            </a:extLst>
          </p:cNvPr>
          <p:cNvSpPr txBox="1">
            <a:spLocks/>
          </p:cNvSpPr>
          <p:nvPr/>
        </p:nvSpPr>
        <p:spPr>
          <a:xfrm>
            <a:off x="4646379" y="1250913"/>
            <a:ext cx="3067371" cy="6819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rgbClr val="FFC000"/>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genuineness</a:t>
            </a:r>
          </a:p>
        </p:txBody>
      </p:sp>
      <p:sp>
        <p:nvSpPr>
          <p:cNvPr id="8" name="Rectangle 2" hidden="1">
            <a:extLst>
              <a:ext uri="{FF2B5EF4-FFF2-40B4-BE49-F238E27FC236}">
                <a16:creationId xmlns:a16="http://schemas.microsoft.com/office/drawing/2014/main" id="{9C0DAE86-6F3E-45E1-A76F-AAA7631CDBDE}"/>
              </a:ext>
            </a:extLst>
          </p:cNvPr>
          <p:cNvSpPr txBox="1">
            <a:spLocks noChangeArrowheads="1"/>
          </p:cNvSpPr>
          <p:nvPr/>
        </p:nvSpPr>
        <p:spPr bwMode="auto">
          <a:xfrm>
            <a:off x="5285421" y="1019361"/>
            <a:ext cx="133452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trial</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0738246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40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18" presetClass="emph" presetSubtype="0" fill="hold" grpId="1" nodeType="withEffect">
                                  <p:stCondLst>
                                    <p:cond delay="400"/>
                                  </p:stCondLst>
                                  <p:childTnLst>
                                    <p:set>
                                      <p:cBhvr override="childStyle">
                                        <p:cTn id="25" dur="500" fill="hold"/>
                                        <p:tgtEl>
                                          <p:spTgt spid="7"/>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18" presetClass="emph" presetSubtype="0" fill="hold" grpId="1" nodeType="withEffect">
                                  <p:stCondLst>
                                    <p:cond delay="0"/>
                                  </p:stCondLst>
                                  <p:childTnLst>
                                    <p:set>
                                      <p:cBhvr override="childStyle">
                                        <p:cTn id="32" dur="500" fill="hold"/>
                                        <p:tgtEl>
                                          <p:spTgt spid="10"/>
                                        </p:tgtEl>
                                        <p:attrNameLst>
                                          <p:attrName>style.textDecorationUnderline</p:attrName>
                                        </p:attrNameLst>
                                      </p:cBhvr>
                                      <p:to>
                                        <p:strVal val="true"/>
                                      </p:to>
                                    </p:se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2"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6" presetClass="emph" presetSubtype="0" fill="hold" grpId="3" nodeType="withEffect">
                                  <p:stCondLst>
                                    <p:cond delay="0"/>
                                  </p:stCondLst>
                                  <p:childTnLst>
                                    <p:animScale>
                                      <p:cBhvr>
                                        <p:cTn id="43" dur="2000" fill="hold"/>
                                        <p:tgtEl>
                                          <p:spTgt spid="9"/>
                                        </p:tgtEl>
                                      </p:cBhvr>
                                      <p:by x="127000" y="127000"/>
                                    </p:animScale>
                                  </p:childTnLst>
                                </p:cTn>
                              </p:par>
                              <p:par>
                                <p:cTn id="44" presetID="42" presetClass="path" presetSubtype="0" accel="50000" decel="50000" fill="hold" grpId="0" nodeType="withEffect">
                                  <p:stCondLst>
                                    <p:cond delay="0"/>
                                  </p:stCondLst>
                                  <p:childTnLst>
                                    <p:animMotion origin="layout" path="M -3.05556E-6 -1.48148E-6 L 0.34584 -0.02754 " pathEditMode="relative" rAng="0" ptsTypes="AA">
                                      <p:cBhvr>
                                        <p:cTn id="45" dur="2000" fill="hold"/>
                                        <p:tgtEl>
                                          <p:spTgt spid="9"/>
                                        </p:tgtEl>
                                        <p:attrNameLst>
                                          <p:attrName>ppt_x</p:attrName>
                                          <p:attrName>ppt_y</p:attrName>
                                        </p:attrNameLst>
                                      </p:cBhvr>
                                      <p:rCtr x="17292" y="-1389"/>
                                    </p:animMotion>
                                  </p:childTnLst>
                                </p:cTn>
                              </p:par>
                              <p:par>
                                <p:cTn id="46" presetID="10" presetClass="exit" presetSubtype="0" fill="hold" grpId="1" nodeType="withEffect">
                                  <p:stCondLst>
                                    <p:cond delay="0"/>
                                  </p:stCondLst>
                                  <p:childTnLst>
                                    <p:animEffect transition="out" filter="fade">
                                      <p:cBhvr>
                                        <p:cTn id="47" dur="1250"/>
                                        <p:tgtEl>
                                          <p:spTgt spid="3074"/>
                                        </p:tgtEl>
                                      </p:cBhvr>
                                    </p:animEffect>
                                    <p:set>
                                      <p:cBhvr>
                                        <p:cTn id="48" dur="1" fill="hold">
                                          <p:stCondLst>
                                            <p:cond delay="1249"/>
                                          </p:stCondLst>
                                        </p:cTn>
                                        <p:tgtEl>
                                          <p:spTgt spid="3074"/>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6" grpId="0"/>
      <p:bldP spid="6" grpId="1"/>
      <p:bldP spid="6" grpId="2"/>
      <p:bldP spid="7" grpId="0"/>
      <p:bldP spid="7" grpId="1"/>
      <p:bldP spid="7" grpId="2"/>
      <p:bldP spid="3074" grpId="0"/>
      <p:bldP spid="3074" grpId="1"/>
      <p:bldP spid="5" grpId="1"/>
      <p:bldP spid="9" grpId="0"/>
      <p:bldP spid="9" grpId="2"/>
      <p:bldP spid="9" grpId="3"/>
      <p:bldP spid="11" grpId="0"/>
      <p:bldP spid="11"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00C39-A5B8-4C82-9B1E-685C3BF22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8" name="Title 1">
            <a:extLst>
              <a:ext uri="{FF2B5EF4-FFF2-40B4-BE49-F238E27FC236}">
                <a16:creationId xmlns:a16="http://schemas.microsoft.com/office/drawing/2014/main" id="{F326757A-3E0E-46C9-B69F-FE0D5F73A6CF}"/>
              </a:ext>
            </a:extLst>
          </p:cNvPr>
          <p:cNvSpPr txBox="1">
            <a:spLocks/>
          </p:cNvSpPr>
          <p:nvPr/>
        </p:nvSpPr>
        <p:spPr>
          <a:xfrm>
            <a:off x="1433036" y="3085664"/>
            <a:ext cx="1969614" cy="6819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rejoice</a:t>
            </a:r>
          </a:p>
        </p:txBody>
      </p:sp>
      <p:sp>
        <p:nvSpPr>
          <p:cNvPr id="9" name="Title 1">
            <a:extLst>
              <a:ext uri="{FF2B5EF4-FFF2-40B4-BE49-F238E27FC236}">
                <a16:creationId xmlns:a16="http://schemas.microsoft.com/office/drawing/2014/main" id="{464A27C9-303C-412E-9989-A2BFF534CCFA}"/>
              </a:ext>
            </a:extLst>
          </p:cNvPr>
          <p:cNvSpPr txBox="1">
            <a:spLocks/>
          </p:cNvSpPr>
          <p:nvPr/>
        </p:nvSpPr>
        <p:spPr>
          <a:xfrm>
            <a:off x="5212080" y="5098296"/>
            <a:ext cx="1432404" cy="6819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glad</a:t>
            </a:r>
          </a:p>
        </p:txBody>
      </p:sp>
      <p:sp>
        <p:nvSpPr>
          <p:cNvPr id="10" name="Title 1">
            <a:extLst>
              <a:ext uri="{FF2B5EF4-FFF2-40B4-BE49-F238E27FC236}">
                <a16:creationId xmlns:a16="http://schemas.microsoft.com/office/drawing/2014/main" id="{56C61F6B-4E2B-40E1-8CA1-020F3E16EF3F}"/>
              </a:ext>
            </a:extLst>
          </p:cNvPr>
          <p:cNvSpPr txBox="1">
            <a:spLocks/>
          </p:cNvSpPr>
          <p:nvPr/>
        </p:nvSpPr>
        <p:spPr>
          <a:xfrm>
            <a:off x="1035367" y="5771237"/>
            <a:ext cx="3589497" cy="6819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exceeding joy</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Beloved, do not think it strange concerning the fiery trial which is to try you, as though some strange thing happened to you; but rejoice to the extent that you partake of Christ's sufferings, that when His glory is revealed,         you may also be glad with exceeding joy.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4:12-13</a:t>
            </a:r>
          </a:p>
        </p:txBody>
      </p:sp>
      <p:sp>
        <p:nvSpPr>
          <p:cNvPr id="4" name="Rectangle 2">
            <a:extLst>
              <a:ext uri="{FF2B5EF4-FFF2-40B4-BE49-F238E27FC236}">
                <a16:creationId xmlns:a16="http://schemas.microsoft.com/office/drawing/2014/main" id="{BFD264D5-530B-4DE6-89AB-698A14E49D32}"/>
              </a:ext>
            </a:extLst>
          </p:cNvPr>
          <p:cNvSpPr txBox="1">
            <a:spLocks noChangeArrowheads="1"/>
          </p:cNvSpPr>
          <p:nvPr/>
        </p:nvSpPr>
        <p:spPr bwMode="auto">
          <a:xfrm>
            <a:off x="5285421" y="1019361"/>
            <a:ext cx="133452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trial</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DF059AC5-1FE5-4BC4-8E16-E85CB67B2823}"/>
              </a:ext>
            </a:extLst>
          </p:cNvPr>
          <p:cNvSpPr txBox="1">
            <a:spLocks noChangeArrowheads="1"/>
          </p:cNvSpPr>
          <p:nvPr/>
        </p:nvSpPr>
        <p:spPr bwMode="auto">
          <a:xfrm>
            <a:off x="3597965" y="5719437"/>
            <a:ext cx="91440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joy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 name="Arrow: Right 1">
            <a:extLst>
              <a:ext uri="{FF2B5EF4-FFF2-40B4-BE49-F238E27FC236}">
                <a16:creationId xmlns:a16="http://schemas.microsoft.com/office/drawing/2014/main" id="{BBEEEE7D-8E37-49E8-AD0A-605F0BA45C1E}"/>
              </a:ext>
            </a:extLst>
          </p:cNvPr>
          <p:cNvSpPr/>
          <p:nvPr/>
        </p:nvSpPr>
        <p:spPr>
          <a:xfrm rot="21146899">
            <a:off x="2942373" y="3926808"/>
            <a:ext cx="3094854" cy="303040"/>
          </a:xfrm>
          <a:prstGeom prst="rightArrow">
            <a:avLst>
              <a:gd name="adj1" fmla="val 44595"/>
              <a:gd name="adj2" fmla="val 71622"/>
            </a:avLst>
          </a:prstGeom>
          <a:solidFill>
            <a:srgbClr val="FFC000"/>
          </a:solidFill>
          <a:ln w="3175">
            <a:solidFill>
              <a:srgbClr val="FFC000"/>
            </a:solidFill>
          </a:ln>
          <a:scene3d>
            <a:camera prst="orthographicFront"/>
            <a:lightRig rig="threePt" dir="t"/>
          </a:scene3d>
          <a:sp3d contourW="12700" prstMaterial="plastic">
            <a:bevelT/>
            <a:contourClr>
              <a:srgbClr val="F6E5A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hidden="1">
            <a:extLst>
              <a:ext uri="{FF2B5EF4-FFF2-40B4-BE49-F238E27FC236}">
                <a16:creationId xmlns:a16="http://schemas.microsoft.com/office/drawing/2014/main" id="{5BF798DC-7D2B-4108-BFBB-66D99B4F0D71}"/>
              </a:ext>
            </a:extLst>
          </p:cNvPr>
          <p:cNvSpPr txBox="1">
            <a:spLocks noChangeArrowheads="1"/>
          </p:cNvSpPr>
          <p:nvPr/>
        </p:nvSpPr>
        <p:spPr bwMode="auto">
          <a:xfrm>
            <a:off x="6006499" y="3385640"/>
            <a:ext cx="91440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joy</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47457860"/>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4.81481E-6 L 0.36632 -0.17153 " pathEditMode="relative" rAng="0" ptsTypes="AA">
                                      <p:cBhvr>
                                        <p:cTn id="10" dur="1000" spd="-100000" fill="hold"/>
                                        <p:tgtEl>
                                          <p:spTgt spid="3074"/>
                                        </p:tgtEl>
                                        <p:attrNameLst>
                                          <p:attrName>ppt_x</p:attrName>
                                          <p:attrName>ppt_y</p:attrName>
                                        </p:attrNameLst>
                                      </p:cBhvr>
                                      <p:rCtr x="18316" y="-8588"/>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18" presetClass="emph" presetSubtype="0" fill="hold" grpId="1" nodeType="withEffect">
                                  <p:stCondLst>
                                    <p:cond delay="0"/>
                                  </p:stCondLst>
                                  <p:childTnLst>
                                    <p:set>
                                      <p:cBhvr override="childStyle">
                                        <p:cTn id="21" dur="500" fill="hold"/>
                                        <p:tgtEl>
                                          <p:spTgt spid="8"/>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18" presetClass="emph" presetSubtype="0" fill="hold" grpId="1" nodeType="withEffect">
                                  <p:stCondLst>
                                    <p:cond delay="0"/>
                                  </p:stCondLst>
                                  <p:childTnLst>
                                    <p:set>
                                      <p:cBhvr override="childStyle">
                                        <p:cTn id="28" dur="500" fill="hold"/>
                                        <p:tgtEl>
                                          <p:spTgt spid="9"/>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18" presetClass="emph" presetSubtype="0" fill="hold" grpId="1" nodeType="withEffect">
                                  <p:stCondLst>
                                    <p:cond delay="0"/>
                                  </p:stCondLst>
                                  <p:childTnLst>
                                    <p:set>
                                      <p:cBhvr override="childStyle">
                                        <p:cTn id="35" dur="500" fill="hold"/>
                                        <p:tgtEl>
                                          <p:spTgt spid="10"/>
                                        </p:tgtEl>
                                        <p:attrNameLst>
                                          <p:attrName>style.textDecorationUnderline</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1"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250"/>
                                        <p:tgtEl>
                                          <p:spTgt spid="5"/>
                                        </p:tgtEl>
                                      </p:cBhvr>
                                    </p:animEffect>
                                  </p:childTnLst>
                                </p:cTn>
                              </p:par>
                              <p:par>
                                <p:cTn id="41" presetID="42" presetClass="path" presetSubtype="0" accel="50000" decel="50000" fill="hold" grpId="0" nodeType="withEffect">
                                  <p:stCondLst>
                                    <p:cond delay="0"/>
                                  </p:stCondLst>
                                  <p:childTnLst>
                                    <p:animMotion origin="layout" path="M -2.77778E-6 -3.33333E-6 L 0.26337 -0.34027 " pathEditMode="relative" rAng="0" ptsTypes="AA">
                                      <p:cBhvr>
                                        <p:cTn id="42" dur="2000" fill="hold"/>
                                        <p:tgtEl>
                                          <p:spTgt spid="5"/>
                                        </p:tgtEl>
                                        <p:attrNameLst>
                                          <p:attrName>ppt_x</p:attrName>
                                          <p:attrName>ppt_y</p:attrName>
                                        </p:attrNameLst>
                                      </p:cBhvr>
                                      <p:rCtr x="13160" y="-17014"/>
                                    </p:animMotion>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childTnLst>
                          </p:cTn>
                        </p:par>
                        <p:par>
                          <p:cTn id="55" fill="hold">
                            <p:stCondLst>
                              <p:cond delay="2000"/>
                            </p:stCondLst>
                            <p:childTnLst>
                              <p:par>
                                <p:cTn id="56" presetID="22" presetClass="entr" presetSubtype="8" fill="hold" grpId="0"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left)">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xit" presetSubtype="8" fill="hold" grpId="1" nodeType="clickEffect">
                                  <p:stCondLst>
                                    <p:cond delay="0"/>
                                  </p:stCondLst>
                                  <p:childTnLst>
                                    <p:animEffect transition="out" filter="wipe(left)">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10" grpId="0"/>
      <p:bldP spid="10" grpId="1"/>
      <p:bldP spid="10" grpId="2"/>
      <p:bldP spid="3074" grpId="0"/>
      <p:bldP spid="3074" grpId="1"/>
      <p:bldP spid="3074" grpId="2"/>
      <p:bldP spid="4" grpId="1"/>
      <p:bldP spid="5" grpId="0"/>
      <p:bldP spid="5" grpId="1"/>
      <p:bldP spid="2" grpId="0" animBg="1"/>
      <p:bldP spid="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D6FFBC-D376-411B-ACBA-550459536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His anger is but for a moment, His favor is for life; Weeping may endure for a night, But joy comes in the morning.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30:5 </a:t>
            </a:r>
          </a:p>
        </p:txBody>
      </p:sp>
      <p:sp>
        <p:nvSpPr>
          <p:cNvPr id="4" name="Rectangle 2">
            <a:extLst>
              <a:ext uri="{FF2B5EF4-FFF2-40B4-BE49-F238E27FC236}">
                <a16:creationId xmlns:a16="http://schemas.microsoft.com/office/drawing/2014/main" id="{923CB589-8CD1-413D-8E21-A7523046CACA}"/>
              </a:ext>
            </a:extLst>
          </p:cNvPr>
          <p:cNvSpPr txBox="1">
            <a:spLocks noChangeArrowheads="1"/>
          </p:cNvSpPr>
          <p:nvPr/>
        </p:nvSpPr>
        <p:spPr bwMode="auto">
          <a:xfrm>
            <a:off x="6006499" y="3385640"/>
            <a:ext cx="91440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joy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743FCACD-71AB-4BE8-8928-2AE54270F279}"/>
              </a:ext>
            </a:extLst>
          </p:cNvPr>
          <p:cNvSpPr txBox="1">
            <a:spLocks noChangeArrowheads="1"/>
          </p:cNvSpPr>
          <p:nvPr/>
        </p:nvSpPr>
        <p:spPr bwMode="auto">
          <a:xfrm>
            <a:off x="4206390" y="5167570"/>
            <a:ext cx="91440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joy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12">
            <a:extLst>
              <a:ext uri="{FF2B5EF4-FFF2-40B4-BE49-F238E27FC236}">
                <a16:creationId xmlns:a16="http://schemas.microsoft.com/office/drawing/2014/main" id="{0AE7BA5D-83E3-47BF-9413-005BEF443A98}"/>
              </a:ext>
            </a:extLst>
          </p:cNvPr>
          <p:cNvSpPr>
            <a:spLocks noChangeArrowheads="1"/>
          </p:cNvSpPr>
          <p:nvPr/>
        </p:nvSpPr>
        <p:spPr bwMode="auto">
          <a:xfrm>
            <a:off x="2863901" y="2604247"/>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eternity</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7" name="Rectangle 12">
            <a:extLst>
              <a:ext uri="{FF2B5EF4-FFF2-40B4-BE49-F238E27FC236}">
                <a16:creationId xmlns:a16="http://schemas.microsoft.com/office/drawing/2014/main" id="{0DD8D07F-7C4E-44AD-98AA-9434D06F06E8}"/>
              </a:ext>
            </a:extLst>
          </p:cNvPr>
          <p:cNvSpPr>
            <a:spLocks noChangeArrowheads="1"/>
          </p:cNvSpPr>
          <p:nvPr/>
        </p:nvSpPr>
        <p:spPr bwMode="auto">
          <a:xfrm>
            <a:off x="2917689" y="3948953"/>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awaken</a:t>
            </a:r>
            <a:endParaRPr lang="en-US" altLang="en-US" sz="4400" b="1" i="1" dirty="0">
              <a:solidFill>
                <a:schemeClr val="bg1"/>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2480256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0-#ppt_w/2"/>
                                          </p:val>
                                        </p:tav>
                                        <p:tav tm="100000">
                                          <p:val>
                                            <p:strVal val="#ppt_x"/>
                                          </p:val>
                                        </p:tav>
                                      </p:tavLst>
                                    </p:anim>
                                    <p:anim calcmode="lin" valueType="num">
                                      <p:cBhvr additive="base">
                                        <p:cTn id="8" dur="750" fill="hold"/>
                                        <p:tgtEl>
                                          <p:spTgt spid="3074"/>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9" presetClass="entr" presetSubtype="0" accel="10000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9" presetClass="entr" presetSubtype="0" accel="10000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6"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7"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cTn>
                              </p:par>
                              <p:par>
                                <p:cTn id="34" presetID="6" presetClass="emph" presetSubtype="0" fill="hold" grpId="3" nodeType="withEffect">
                                  <p:stCondLst>
                                    <p:cond delay="0"/>
                                  </p:stCondLst>
                                  <p:childTnLst>
                                    <p:animScale>
                                      <p:cBhvr>
                                        <p:cTn id="35" dur="2000" fill="hold"/>
                                        <p:tgtEl>
                                          <p:spTgt spid="4"/>
                                        </p:tgtEl>
                                      </p:cBhvr>
                                      <p:by x="91000" y="91000"/>
                                    </p:animScale>
                                  </p:childTnLst>
                                </p:cTn>
                              </p:par>
                              <p:par>
                                <p:cTn id="36" presetID="42" presetClass="path" presetSubtype="0" accel="50000" decel="50000" fill="hold" grpId="0" nodeType="withEffect">
                                  <p:stCondLst>
                                    <p:cond delay="0"/>
                                  </p:stCondLst>
                                  <p:childTnLst>
                                    <p:animMotion origin="layout" path="M -4.44444E-6 4.44444E-6 L -0.19688 0.25972 " pathEditMode="relative" rAng="0" ptsTypes="AA">
                                      <p:cBhvr>
                                        <p:cTn id="37" dur="2000" fill="hold"/>
                                        <p:tgtEl>
                                          <p:spTgt spid="4"/>
                                        </p:tgtEl>
                                        <p:attrNameLst>
                                          <p:attrName>ppt_x</p:attrName>
                                          <p:attrName>ppt_y</p:attrName>
                                        </p:attrNameLst>
                                      </p:cBhvr>
                                      <p:rCtr x="-9826" y="12940"/>
                                    </p:animMotion>
                                  </p:childTnLst>
                                </p:cTn>
                              </p:par>
                              <p:par>
                                <p:cTn id="38" presetID="10" presetClass="exit" presetSubtype="0" fill="hold" grpId="1" nodeType="withEffect">
                                  <p:stCondLst>
                                    <p:cond delay="0"/>
                                  </p:stCondLst>
                                  <p:childTnLst>
                                    <p:animEffect transition="out" filter="fade">
                                      <p:cBhvr>
                                        <p:cTn id="39" dur="1250"/>
                                        <p:tgtEl>
                                          <p:spTgt spid="3074"/>
                                        </p:tgtEl>
                                      </p:cBhvr>
                                    </p:animEffect>
                                    <p:set>
                                      <p:cBhvr>
                                        <p:cTn id="40" dur="1" fill="hold">
                                          <p:stCondLst>
                                            <p:cond delay="1249"/>
                                          </p:stCondLst>
                                        </p:cTn>
                                        <p:tgtEl>
                                          <p:spTgt spid="307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6" grpId="0"/>
      <p:bldP spid="6" grpId="1"/>
      <p:bldP spid="7" grpId="0"/>
      <p:bldP spid="7"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53CEE9-E917-4DB1-BF37-85D35E75C86B}"/>
              </a:ext>
            </a:extLst>
          </p:cNvPr>
          <p:cNvPicPr>
            <a:picLocks noChangeAspect="1"/>
          </p:cNvPicPr>
          <p:nvPr/>
        </p:nvPicPr>
        <p:blipFill rotWithShape="1">
          <a:blip r:embed="rId2">
            <a:extLst>
              <a:ext uri="{28A0092B-C50C-407E-A947-70E740481C1C}">
                <a14:useLocalDpi xmlns:a14="http://schemas.microsoft.com/office/drawing/2010/main" val="0"/>
              </a:ext>
            </a:extLst>
          </a:blip>
          <a:srcRect r="27067"/>
          <a:stretch/>
        </p:blipFill>
        <p:spPr>
          <a:xfrm>
            <a:off x="-1" y="0"/>
            <a:ext cx="9144001"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woman, when she is in labor, has sorrow because her hour has come; but as soon as she has given birth to the child, she no longer remembers the anguish, for joy that a human being has been born into the world. Therefore you now have sorrow; but I will see you again and your heart will rejoice, and your joy no one will take from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16:21-22 </a:t>
            </a:r>
          </a:p>
        </p:txBody>
      </p:sp>
      <p:sp>
        <p:nvSpPr>
          <p:cNvPr id="4" name="Rectangle 2">
            <a:extLst>
              <a:ext uri="{FF2B5EF4-FFF2-40B4-BE49-F238E27FC236}">
                <a16:creationId xmlns:a16="http://schemas.microsoft.com/office/drawing/2014/main" id="{64A6F810-9E37-42ED-BB54-ECC16D65A72E}"/>
              </a:ext>
            </a:extLst>
          </p:cNvPr>
          <p:cNvSpPr txBox="1">
            <a:spLocks noChangeArrowheads="1"/>
          </p:cNvSpPr>
          <p:nvPr/>
        </p:nvSpPr>
        <p:spPr bwMode="auto">
          <a:xfrm>
            <a:off x="4206390" y="5167570"/>
            <a:ext cx="91440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joy</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37937A48-488F-4586-A656-9A78275FAD45}"/>
              </a:ext>
            </a:extLst>
          </p:cNvPr>
          <p:cNvSpPr txBox="1">
            <a:spLocks noChangeArrowheads="1"/>
          </p:cNvSpPr>
          <p:nvPr/>
        </p:nvSpPr>
        <p:spPr bwMode="auto">
          <a:xfrm>
            <a:off x="3635895" y="3046241"/>
            <a:ext cx="91440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joy</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2485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3"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2"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strVal val="#ppt_w*0.70"/>
                                          </p:val>
                                        </p:tav>
                                        <p:tav tm="100000">
                                          <p:val>
                                            <p:strVal val="#ppt_w"/>
                                          </p:val>
                                        </p:tav>
                                      </p:tavLst>
                                    </p:anim>
                                    <p:anim calcmode="lin" valueType="num">
                                      <p:cBhvr>
                                        <p:cTn id="14" dur="1000" fill="hold"/>
                                        <p:tgtEl>
                                          <p:spTgt spid="3074"/>
                                        </p:tgtEl>
                                        <p:attrNameLst>
                                          <p:attrName>ppt_h</p:attrName>
                                        </p:attrNameLst>
                                      </p:cBhvr>
                                      <p:tavLst>
                                        <p:tav tm="0">
                                          <p:val>
                                            <p:strVal val="#ppt_h"/>
                                          </p:val>
                                        </p:tav>
                                        <p:tav tm="100000">
                                          <p:val>
                                            <p:strVal val="#ppt_h"/>
                                          </p:val>
                                        </p:tav>
                                      </p:tavLst>
                                    </p:anim>
                                    <p:animEffect transition="in" filter="fade">
                                      <p:cBhvr>
                                        <p:cTn id="15" dur="1000"/>
                                        <p:tgtEl>
                                          <p:spTgt spid="3074"/>
                                        </p:tgtEl>
                                      </p:cBhvr>
                                    </p:animEffect>
                                  </p:childTnLst>
                                </p:cTn>
                              </p:par>
                            </p:childTnLst>
                          </p:cTn>
                        </p:par>
                        <p:par>
                          <p:cTn id="16" fill="hold">
                            <p:stCondLst>
                              <p:cond delay="1000"/>
                            </p:stCondLst>
                            <p:childTnLst>
                              <p:par>
                                <p:cTn id="17" presetID="10" presetClass="exit" presetSubtype="0" fill="hold" grpId="1" nodeType="afterEffect">
                                  <p:stCondLst>
                                    <p:cond delay="0"/>
                                  </p:stCondLst>
                                  <p:childTnLst>
                                    <p:animEffect transition="out" filter="fade">
                                      <p:cBhvr>
                                        <p:cTn id="18" dur="250"/>
                                        <p:tgtEl>
                                          <p:spTgt spid="4"/>
                                        </p:tgtEl>
                                      </p:cBhvr>
                                    </p:animEffect>
                                    <p:set>
                                      <p:cBhvr>
                                        <p:cTn id="19" dur="1" fill="hold">
                                          <p:stCondLst>
                                            <p:cond delay="24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4"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par>
                                <p:cTn id="25" presetID="6" presetClass="emph" presetSubtype="0" fill="hold" grpId="5" nodeType="withEffect">
                                  <p:stCondLst>
                                    <p:cond delay="0"/>
                                  </p:stCondLst>
                                  <p:childTnLst>
                                    <p:animScale>
                                      <p:cBhvr>
                                        <p:cTn id="26" dur="2000" fill="hold"/>
                                        <p:tgtEl>
                                          <p:spTgt spid="4"/>
                                        </p:tgtEl>
                                      </p:cBhvr>
                                      <p:by x="107000" y="107000"/>
                                    </p:animScale>
                                  </p:childTnLst>
                                </p:cTn>
                              </p:par>
                              <p:par>
                                <p:cTn id="27" presetID="42" presetClass="path" presetSubtype="0" accel="50000" decel="50000" fill="hold" grpId="0" nodeType="withEffect">
                                  <p:stCondLst>
                                    <p:cond delay="0"/>
                                  </p:stCondLst>
                                  <p:childTnLst>
                                    <p:animMotion origin="layout" path="M 5.55556E-7 2.22222E-6 L -0.06319 -0.30857 " pathEditMode="relative" rAng="0" ptsTypes="AA">
                                      <p:cBhvr>
                                        <p:cTn id="28" dur="2000" fill="hold"/>
                                        <p:tgtEl>
                                          <p:spTgt spid="4"/>
                                        </p:tgtEl>
                                        <p:attrNameLst>
                                          <p:attrName>ppt_x</p:attrName>
                                          <p:attrName>ppt_y</p:attrName>
                                        </p:attrNameLst>
                                      </p:cBhvr>
                                      <p:rCtr x="-3160" y="-15440"/>
                                    </p:animMotion>
                                  </p:childTnLst>
                                </p:cTn>
                              </p:par>
                              <p:par>
                                <p:cTn id="29" presetID="10" presetClass="exit" presetSubtype="0" fill="hold" grpId="1" nodeType="withEffect">
                                  <p:stCondLst>
                                    <p:cond delay="0"/>
                                  </p:stCondLst>
                                  <p:childTnLst>
                                    <p:animEffect transition="out" filter="fade">
                                      <p:cBhvr>
                                        <p:cTn id="30" dur="1250"/>
                                        <p:tgtEl>
                                          <p:spTgt spid="3074"/>
                                        </p:tgtEl>
                                      </p:cBhvr>
                                    </p:animEffect>
                                    <p:set>
                                      <p:cBhvr>
                                        <p:cTn id="31"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4" grpId="4"/>
      <p:bldP spid="4" grpId="5"/>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169724-3BC6-4651-A5E9-7721D15B0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326151" cy="6858000"/>
          </a:xfrm>
          <a:prstGeom prst="rect">
            <a:avLst/>
          </a:prstGeom>
        </p:spPr>
      </p:pic>
      <p:sp>
        <p:nvSpPr>
          <p:cNvPr id="10" name="Title 1">
            <a:extLst>
              <a:ext uri="{FF2B5EF4-FFF2-40B4-BE49-F238E27FC236}">
                <a16:creationId xmlns:a16="http://schemas.microsoft.com/office/drawing/2014/main" id="{6400E357-4DF6-4DAD-B4FC-44A1ECA3DC88}"/>
              </a:ext>
            </a:extLst>
          </p:cNvPr>
          <p:cNvSpPr txBox="1">
            <a:spLocks/>
          </p:cNvSpPr>
          <p:nvPr/>
        </p:nvSpPr>
        <p:spPr>
          <a:xfrm>
            <a:off x="489695" y="2984028"/>
            <a:ext cx="411165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my race with joy</a:t>
            </a:r>
          </a:p>
        </p:txBody>
      </p:sp>
      <p:sp>
        <p:nvSpPr>
          <p:cNvPr id="11" name="Title 1">
            <a:extLst>
              <a:ext uri="{FF2B5EF4-FFF2-40B4-BE49-F238E27FC236}">
                <a16:creationId xmlns:a16="http://schemas.microsoft.com/office/drawing/2014/main" id="{E8656898-F640-44F0-AB0B-EBCDBB969289}"/>
              </a:ext>
            </a:extLst>
          </p:cNvPr>
          <p:cNvSpPr txBox="1">
            <a:spLocks/>
          </p:cNvSpPr>
          <p:nvPr/>
        </p:nvSpPr>
        <p:spPr>
          <a:xfrm>
            <a:off x="7094443" y="2316157"/>
            <a:ext cx="169566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finish</a:t>
            </a:r>
          </a:p>
        </p:txBody>
      </p:sp>
      <p:sp>
        <p:nvSpPr>
          <p:cNvPr id="3074" name="Rectangle 2"/>
          <p:cNvSpPr>
            <a:spLocks noGrp="1" noChangeArrowheads="1"/>
          </p:cNvSpPr>
          <p:nvPr>
            <p:ph type="title"/>
          </p:nvPr>
        </p:nvSpPr>
        <p:spPr>
          <a:xfrm>
            <a:off x="457200" y="885112"/>
            <a:ext cx="8229600" cy="50877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none of these things         move me; nor do I count my life dear to myself, so that I may finish     my race with joy, and the ministry which I received from the Lord Jesus, to testify to the gospel of the grace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20:24 </a:t>
            </a:r>
          </a:p>
        </p:txBody>
      </p:sp>
      <p:sp>
        <p:nvSpPr>
          <p:cNvPr id="4" name="Rectangle 2">
            <a:extLst>
              <a:ext uri="{FF2B5EF4-FFF2-40B4-BE49-F238E27FC236}">
                <a16:creationId xmlns:a16="http://schemas.microsoft.com/office/drawing/2014/main" id="{6E627EB4-7A43-4898-AF1F-B2828B7EC5C8}"/>
              </a:ext>
            </a:extLst>
          </p:cNvPr>
          <p:cNvSpPr txBox="1">
            <a:spLocks noChangeArrowheads="1"/>
          </p:cNvSpPr>
          <p:nvPr/>
        </p:nvSpPr>
        <p:spPr bwMode="auto">
          <a:xfrm>
            <a:off x="3635895" y="3046241"/>
            <a:ext cx="91440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joy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90E7FC7A-FEE2-4D30-AD48-9486888F2301}"/>
              </a:ext>
            </a:extLst>
          </p:cNvPr>
          <p:cNvSpPr txBox="1">
            <a:spLocks noChangeArrowheads="1"/>
          </p:cNvSpPr>
          <p:nvPr/>
        </p:nvSpPr>
        <p:spPr bwMode="auto">
          <a:xfrm>
            <a:off x="1250295" y="5769044"/>
            <a:ext cx="91440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joy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1D1C59DB-5EF8-4711-A888-6815395BE0F7}"/>
              </a:ext>
            </a:extLst>
          </p:cNvPr>
          <p:cNvSpPr txBox="1">
            <a:spLocks noChangeArrowheads="1"/>
          </p:cNvSpPr>
          <p:nvPr/>
        </p:nvSpPr>
        <p:spPr bwMode="auto">
          <a:xfrm>
            <a:off x="3440042" y="5781074"/>
            <a:ext cx="91440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joy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A36DE7B-2629-4F3C-AB00-292AF202E0DE}"/>
              </a:ext>
            </a:extLst>
          </p:cNvPr>
          <p:cNvSpPr txBox="1">
            <a:spLocks noChangeArrowheads="1"/>
          </p:cNvSpPr>
          <p:nvPr/>
        </p:nvSpPr>
        <p:spPr bwMode="auto">
          <a:xfrm>
            <a:off x="5629789" y="5781074"/>
            <a:ext cx="91440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joy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E90D738-977A-4692-9209-F98572F39E5C}"/>
              </a:ext>
            </a:extLst>
          </p:cNvPr>
          <p:cNvSpPr txBox="1">
            <a:spLocks noChangeArrowheads="1"/>
          </p:cNvSpPr>
          <p:nvPr/>
        </p:nvSpPr>
        <p:spPr bwMode="auto">
          <a:xfrm>
            <a:off x="7855631" y="5757011"/>
            <a:ext cx="91440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joy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9549924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000" fill="hold"/>
                                        <p:tgtEl>
                                          <p:spTgt spid="3074"/>
                                        </p:tgtEl>
                                        <p:attrNameLst>
                                          <p:attrName>ppt_w</p:attrName>
                                        </p:attrNameLst>
                                      </p:cBhvr>
                                      <p:tavLst>
                                        <p:tav tm="0">
                                          <p:val>
                                            <p:fltVal val="0"/>
                                          </p:val>
                                        </p:tav>
                                        <p:tav tm="100000">
                                          <p:val>
                                            <p:strVal val="#ppt_w"/>
                                          </p:val>
                                        </p:tav>
                                      </p:tavLst>
                                    </p:anim>
                                    <p:anim calcmode="lin" valueType="num">
                                      <p:cBhvr>
                                        <p:cTn id="8" dur="2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0" nodeType="withEffect">
                                  <p:stCondLst>
                                    <p:cond delay="0"/>
                                  </p:stCondLst>
                                  <p:childTnLst>
                                    <p:animMotion origin="layout" path="M 0 0 C -0.02483 -0.01505 -0.06615 -0.00255 -0.08872 -0.01667 C -0.11128 -0.03171 -0.12187 -0.07616 -0.13681 -0.08796 C -0.15174 -0.10046 -0.17396 -0.10486 -0.1809 -0.11644 C -0.18767 -0.12963 -0.18021 -0.17523 -0.17465 -0.19444 C -0.1691 -0.21412 -0.15503 -0.21111 -0.1474 -0.22222 C -0.13976 -0.23241 -0.1408 -0.22778 -0.13576 -0.23472 " pathEditMode="relative" rAng="0" ptsTypes="AAAAAAA">
                                      <p:cBhvr>
                                        <p:cTn id="10" dur="2000" spd="-100000" fill="hold"/>
                                        <p:tgtEl>
                                          <p:spTgt spid="3074"/>
                                        </p:tgtEl>
                                        <p:attrNameLst>
                                          <p:attrName>ppt_x</p:attrName>
                                          <p:attrName>ppt_y</p:attrName>
                                        </p:attrNameLst>
                                      </p:cBhvr>
                                      <p:rCtr x="-9184" y="-11736"/>
                                    </p:animMotion>
                                  </p:childTnLst>
                                </p:cTn>
                              </p:par>
                            </p:childTnLst>
                          </p:cTn>
                        </p:par>
                        <p:par>
                          <p:cTn id="11" fill="hold">
                            <p:stCondLst>
                              <p:cond delay="20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18" presetClass="emph" presetSubtype="0" fill="hold" grpId="1" nodeType="withEffect">
                                  <p:stCondLst>
                                    <p:cond delay="0"/>
                                  </p:stCondLst>
                                  <p:childTnLst>
                                    <p:set>
                                      <p:cBhvr override="childStyle">
                                        <p:cTn id="21" dur="500" fill="hold"/>
                                        <p:tgtEl>
                                          <p:spTgt spid="11"/>
                                        </p:tgtEl>
                                        <p:attrNameLst>
                                          <p:attrName>style.textDecorationUnderline</p:attrName>
                                        </p:attrNameLst>
                                      </p:cBhvr>
                                      <p:to>
                                        <p:strVal val="true"/>
                                      </p:to>
                                    </p:set>
                                  </p:childTnLst>
                                </p:cTn>
                              </p:par>
                              <p:par>
                                <p:cTn id="22" presetID="22" presetClass="entr" presetSubtype="8" fill="hold" grpId="0" nodeType="withEffect">
                                  <p:stCondLst>
                                    <p:cond delay="40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18" presetClass="emph" presetSubtype="0" fill="hold" grpId="1" nodeType="withEffect">
                                  <p:stCondLst>
                                    <p:cond delay="400"/>
                                  </p:stCondLst>
                                  <p:childTnLst>
                                    <p:set>
                                      <p:cBhvr override="childStyle">
                                        <p:cTn id="26" dur="500" fill="hold"/>
                                        <p:tgtEl>
                                          <p:spTgt spid="10"/>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50"/>
                                        <p:tgtEl>
                                          <p:spTgt spid="4"/>
                                        </p:tgtEl>
                                      </p:cBhvr>
                                    </p:animEffect>
                                  </p:childTnLst>
                                </p:cTn>
                              </p:par>
                              <p:par>
                                <p:cTn id="32" presetID="0" presetClass="path" presetSubtype="0" accel="50000" decel="50000" fill="hold" grpId="0" nodeType="withEffect">
                                  <p:stCondLst>
                                    <p:cond delay="0"/>
                                  </p:stCondLst>
                                  <p:childTnLst>
                                    <p:animMotion origin="layout" path="M 5.55556E-7 1.48148E-6 C -0.00625 -0.00695 -0.03351 -0.01482 -0.04392 -0.02732 C -0.05313 -0.03681 -0.05712 -0.05162 -0.06563 -0.06435 C -0.07431 -0.07685 -0.07569 -0.09236 -0.0875 -0.09838 C -0.09913 -0.10486 -0.12587 -0.10394 -0.13351 -0.1125 C -0.14115 -0.12037 -0.13889 -0.14028 -0.1375 -0.15162 C -0.13594 -0.16389 -0.13108 -0.17408 -0.1283 -0.17986 C -0.12552 -0.1875 -0.11823 -0.18912 -0.11059 -0.19746 C -0.10278 -0.20625 -0.09618 -0.21597 -0.08559 -0.23218 " pathEditMode="relative" rAng="0" ptsTypes="AAAAAAAAA">
                                      <p:cBhvr>
                                        <p:cTn id="33" dur="2000" fill="hold"/>
                                        <p:tgtEl>
                                          <p:spTgt spid="4"/>
                                        </p:tgtEl>
                                        <p:attrNameLst>
                                          <p:attrName>ppt_x</p:attrName>
                                          <p:attrName>ppt_y</p:attrName>
                                        </p:attrNameLst>
                                      </p:cBhvr>
                                      <p:rCtr x="-6944" y="-11620"/>
                                    </p:animMotion>
                                  </p:childTnLst>
                                </p:cTn>
                              </p:par>
                              <p:par>
                                <p:cTn id="34" presetID="23" presetClass="exit" presetSubtype="32" fill="hold" grpId="2" nodeType="withEffect">
                                  <p:stCondLst>
                                    <p:cond delay="0"/>
                                  </p:stCondLst>
                                  <p:childTnLst>
                                    <p:anim calcmode="lin" valueType="num">
                                      <p:cBhvr>
                                        <p:cTn id="35" dur="2000"/>
                                        <p:tgtEl>
                                          <p:spTgt spid="4"/>
                                        </p:tgtEl>
                                        <p:attrNameLst>
                                          <p:attrName>ppt_w</p:attrName>
                                        </p:attrNameLst>
                                      </p:cBhvr>
                                      <p:tavLst>
                                        <p:tav tm="0">
                                          <p:val>
                                            <p:strVal val="ppt_w"/>
                                          </p:val>
                                        </p:tav>
                                        <p:tav tm="100000">
                                          <p:val>
                                            <p:fltVal val="0"/>
                                          </p:val>
                                        </p:tav>
                                      </p:tavLst>
                                    </p:anim>
                                    <p:anim calcmode="lin" valueType="num">
                                      <p:cBhvr>
                                        <p:cTn id="36" dur="2000"/>
                                        <p:tgtEl>
                                          <p:spTgt spid="4"/>
                                        </p:tgtEl>
                                        <p:attrNameLst>
                                          <p:attrName>ppt_h</p:attrName>
                                        </p:attrNameLst>
                                      </p:cBhvr>
                                      <p:tavLst>
                                        <p:tav tm="0">
                                          <p:val>
                                            <p:strVal val="ppt_h"/>
                                          </p:val>
                                        </p:tav>
                                        <p:tav tm="100000">
                                          <p:val>
                                            <p:fltVal val="0"/>
                                          </p:val>
                                        </p:tav>
                                      </p:tavLst>
                                    </p:anim>
                                    <p:set>
                                      <p:cBhvr>
                                        <p:cTn id="37" dur="1" fill="hold">
                                          <p:stCondLst>
                                            <p:cond delay="1999"/>
                                          </p:stCondLst>
                                        </p:cTn>
                                        <p:tgtEl>
                                          <p:spTgt spid="4"/>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1000"/>
                                        <p:tgtEl>
                                          <p:spTgt spid="3074"/>
                                        </p:tgtEl>
                                      </p:cBhvr>
                                    </p:animEffect>
                                    <p:set>
                                      <p:cBhvr>
                                        <p:cTn id="40" dur="1" fill="hold">
                                          <p:stCondLst>
                                            <p:cond delay="999"/>
                                          </p:stCondLst>
                                        </p:cTn>
                                        <p:tgtEl>
                                          <p:spTgt spid="3074"/>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250"/>
                                        <p:tgtEl>
                                          <p:spTgt spid="10"/>
                                        </p:tgtEl>
                                      </p:cBhvr>
                                    </p:animEffect>
                                    <p:set>
                                      <p:cBhvr>
                                        <p:cTn id="43" dur="1" fill="hold">
                                          <p:stCondLst>
                                            <p:cond delay="249"/>
                                          </p:stCondLst>
                                        </p:cTn>
                                        <p:tgtEl>
                                          <p:spTgt spid="10"/>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250"/>
                                        <p:tgtEl>
                                          <p:spTgt spid="11"/>
                                        </p:tgtEl>
                                      </p:cBhvr>
                                    </p:animEffect>
                                    <p:set>
                                      <p:cBhvr>
                                        <p:cTn id="46" dur="1" fill="hold">
                                          <p:stCondLst>
                                            <p:cond delay="249"/>
                                          </p:stCondLst>
                                        </p:cTn>
                                        <p:tgtEl>
                                          <p:spTgt spid="11"/>
                                        </p:tgtEl>
                                        <p:attrNameLst>
                                          <p:attrName>style.visibility</p:attrName>
                                        </p:attrNameLst>
                                      </p:cBhvr>
                                      <p:to>
                                        <p:strVal val="hidden"/>
                                      </p:to>
                                    </p:set>
                                  </p:childTnLst>
                                </p:cTn>
                              </p:par>
                            </p:childTnLst>
                          </p:cTn>
                        </p:par>
                        <p:par>
                          <p:cTn id="47" fill="hold">
                            <p:stCondLst>
                              <p:cond delay="2000"/>
                            </p:stCondLst>
                            <p:childTnLst>
                              <p:par>
                                <p:cTn id="48" presetID="42" presetClass="entr" presetSubtype="0" fill="hold" grpId="0" nodeType="afterEffect">
                                  <p:stCondLst>
                                    <p:cond delay="25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25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anim calcmode="lin" valueType="num">
                                      <p:cBhvr>
                                        <p:cTn id="56" dur="1000" fill="hold"/>
                                        <p:tgtEl>
                                          <p:spTgt spid="7"/>
                                        </p:tgtEl>
                                        <p:attrNameLst>
                                          <p:attrName>ppt_x</p:attrName>
                                        </p:attrNameLst>
                                      </p:cBhvr>
                                      <p:tavLst>
                                        <p:tav tm="0">
                                          <p:val>
                                            <p:strVal val="#ppt_x"/>
                                          </p:val>
                                        </p:tav>
                                        <p:tav tm="100000">
                                          <p:val>
                                            <p:strVal val="#ppt_x"/>
                                          </p:val>
                                        </p:tav>
                                      </p:tavLst>
                                    </p:anim>
                                    <p:anim calcmode="lin" valueType="num">
                                      <p:cBhvr>
                                        <p:cTn id="57" dur="1000" fill="hold"/>
                                        <p:tgtEl>
                                          <p:spTgt spid="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25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1000" fill="hold"/>
                                        <p:tgtEl>
                                          <p:spTgt spid="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25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1" grpId="0"/>
      <p:bldP spid="11" grpId="1"/>
      <p:bldP spid="11" grpId="2"/>
      <p:bldP spid="3074" grpId="0"/>
      <p:bldP spid="3074" grpId="1"/>
      <p:bldP spid="3074" grpId="2"/>
      <p:bldP spid="4" grpId="0"/>
      <p:bldP spid="4" grpId="1"/>
      <p:bldP spid="4" grpId="2"/>
      <p:bldP spid="4" grpId="3"/>
      <p:bldP spid="6" grpId="0"/>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1C33AF4B-64A9-4E7E-BB74-E8DFE3D1D50E}"/>
              </a:ext>
            </a:extLst>
          </p:cNvPr>
          <p:cNvPicPr>
            <a:picLocks noChangeAspect="1"/>
          </p:cNvPicPr>
          <p:nvPr/>
        </p:nvPicPr>
        <p:blipFill rotWithShape="1">
          <a:blip r:embed="rId2">
            <a:extLst>
              <a:ext uri="{28A0092B-C50C-407E-A947-70E740481C1C}">
                <a14:useLocalDpi xmlns:a14="http://schemas.microsoft.com/office/drawing/2010/main" val="0"/>
              </a:ext>
            </a:extLst>
          </a:blip>
          <a:srcRect l="25926"/>
          <a:stretch/>
        </p:blipFill>
        <p:spPr>
          <a:xfrm>
            <a:off x="0" y="0"/>
            <a:ext cx="9144000" cy="6858000"/>
          </a:xfrm>
          <a:prstGeom prst="rect">
            <a:avLst/>
          </a:prstGeom>
        </p:spPr>
      </p:pic>
      <p:pic>
        <p:nvPicPr>
          <p:cNvPr id="3" name="Picture 4">
            <a:extLst>
              <a:ext uri="{FF2B5EF4-FFF2-40B4-BE49-F238E27FC236}">
                <a16:creationId xmlns:a16="http://schemas.microsoft.com/office/drawing/2014/main" id="{66DF8C19-9EE4-4237-BFE7-6DCE61E15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5DB7520A-CCED-4778-8073-641679E6B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a:extLst>
              <a:ext uri="{FF2B5EF4-FFF2-40B4-BE49-F238E27FC236}">
                <a16:creationId xmlns:a16="http://schemas.microsoft.com/office/drawing/2014/main" id="{59C82981-8792-43D0-81E0-F76CF0ED56E6}"/>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45143" y="0"/>
            <a:ext cx="9289143" cy="6858000"/>
          </a:xfrm>
          <a:prstGeom prst="rect">
            <a:avLst/>
          </a:prstGeom>
        </p:spPr>
      </p:pic>
      <p:pic>
        <p:nvPicPr>
          <p:cNvPr id="6" name="Picture 2">
            <a:extLst>
              <a:ext uri="{FF2B5EF4-FFF2-40B4-BE49-F238E27FC236}">
                <a16:creationId xmlns:a16="http://schemas.microsoft.com/office/drawing/2014/main" id="{1A4C6918-6836-4AFE-962C-61397BE7AE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2164" cy="6854328"/>
          </a:xfrm>
          <a:prstGeom prst="rect">
            <a:avLst/>
          </a:prstGeom>
        </p:spPr>
      </p:pic>
      <p:pic>
        <p:nvPicPr>
          <p:cNvPr id="7" name="Picture 2">
            <a:extLst>
              <a:ext uri="{FF2B5EF4-FFF2-40B4-BE49-F238E27FC236}">
                <a16:creationId xmlns:a16="http://schemas.microsoft.com/office/drawing/2014/main" id="{340BB746-ED04-4AAB-A8EF-2DDD6A5D3D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8" name="Picture 3">
            <a:extLst>
              <a:ext uri="{FF2B5EF4-FFF2-40B4-BE49-F238E27FC236}">
                <a16:creationId xmlns:a16="http://schemas.microsoft.com/office/drawing/2014/main" id="{8EF558A1-3532-4380-82AD-055FE639E3C7}"/>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33880" y="1725026"/>
            <a:ext cx="3726226" cy="4814325"/>
          </a:xfrm>
          <a:prstGeom prst="rect">
            <a:avLst/>
          </a:prstGeom>
        </p:spPr>
      </p:pic>
      <p:pic>
        <p:nvPicPr>
          <p:cNvPr id="9" name="Picture 2">
            <a:extLst>
              <a:ext uri="{FF2B5EF4-FFF2-40B4-BE49-F238E27FC236}">
                <a16:creationId xmlns:a16="http://schemas.microsoft.com/office/drawing/2014/main" id="{0506E70F-3CD2-4D37-9E49-8A3D8F4F31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10" name="Picture 4">
            <a:extLst>
              <a:ext uri="{FF2B5EF4-FFF2-40B4-BE49-F238E27FC236}">
                <a16:creationId xmlns:a16="http://schemas.microsoft.com/office/drawing/2014/main" id="{B507FA86-4357-4A6B-9D17-82533BBAE7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6">
            <a:extLst>
              <a:ext uri="{FF2B5EF4-FFF2-40B4-BE49-F238E27FC236}">
                <a16:creationId xmlns:a16="http://schemas.microsoft.com/office/drawing/2014/main" id="{FCC096D1-2CEC-4656-8914-80E6599D1C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BDE9BE09-F818-4F22-B133-BD08D1E601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2">
            <a:extLst>
              <a:ext uri="{FF2B5EF4-FFF2-40B4-BE49-F238E27FC236}">
                <a16:creationId xmlns:a16="http://schemas.microsoft.com/office/drawing/2014/main" id="{9BEB0EE0-7E4D-43AE-A923-D0A717FDCA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2">
            <a:extLst>
              <a:ext uri="{FF2B5EF4-FFF2-40B4-BE49-F238E27FC236}">
                <a16:creationId xmlns:a16="http://schemas.microsoft.com/office/drawing/2014/main" id="{3C09AAE6-6697-4FC9-B6DD-1FA59C6E3E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5" name="Picture 2">
            <a:extLst>
              <a:ext uri="{FF2B5EF4-FFF2-40B4-BE49-F238E27FC236}">
                <a16:creationId xmlns:a16="http://schemas.microsoft.com/office/drawing/2014/main" id="{75A55D8C-9CFF-49C6-9C8F-5FE8398308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2">
            <a:extLst>
              <a:ext uri="{FF2B5EF4-FFF2-40B4-BE49-F238E27FC236}">
                <a16:creationId xmlns:a16="http://schemas.microsoft.com/office/drawing/2014/main" id="{81694FB1-9699-4110-A2CA-F30578D3E9CD}"/>
              </a:ext>
            </a:extLst>
          </p:cNvPr>
          <p:cNvPicPr>
            <a:picLocks noChangeAspect="1"/>
          </p:cNvPicPr>
          <p:nvPr/>
        </p:nvPicPr>
        <p:blipFill rotWithShape="1">
          <a:blip r:embed="rId16">
            <a:extLst>
              <a:ext uri="{28A0092B-C50C-407E-A947-70E740481C1C}">
                <a14:useLocalDpi xmlns:a14="http://schemas.microsoft.com/office/drawing/2010/main" val="0"/>
              </a:ext>
            </a:extLst>
          </a:blip>
          <a:srcRect r="27067"/>
          <a:stretch/>
        </p:blipFill>
        <p:spPr>
          <a:xfrm>
            <a:off x="0" y="0"/>
            <a:ext cx="9144001" cy="6858000"/>
          </a:xfrm>
          <a:prstGeom prst="rect">
            <a:avLst/>
          </a:prstGeom>
        </p:spPr>
      </p:pic>
      <p:pic>
        <p:nvPicPr>
          <p:cNvPr id="17" name="Picture 2">
            <a:extLst>
              <a:ext uri="{FF2B5EF4-FFF2-40B4-BE49-F238E27FC236}">
                <a16:creationId xmlns:a16="http://schemas.microsoft.com/office/drawing/2014/main" id="{9D0997EC-DADE-412F-9FF5-F8FF77F4832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 y="0"/>
            <a:ext cx="9326151" cy="6858000"/>
          </a:xfrm>
          <a:prstGeom prst="rect">
            <a:avLst/>
          </a:prstGeom>
        </p:spPr>
      </p:pic>
      <p:pic>
        <p:nvPicPr>
          <p:cNvPr id="18" name="Picture 2">
            <a:extLst>
              <a:ext uri="{FF2B5EF4-FFF2-40B4-BE49-F238E27FC236}">
                <a16:creationId xmlns:a16="http://schemas.microsoft.com/office/drawing/2014/main" id="{300D8765-D39E-47D6-8CDD-B3DB3AD6EE8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28554" cy="6858000"/>
          </a:xfrm>
          <a:prstGeom prst="rect">
            <a:avLst/>
          </a:prstGeom>
        </p:spPr>
      </p:pic>
      <p:sp>
        <p:nvSpPr>
          <p:cNvPr id="19" name="Rectangle 2">
            <a:extLst>
              <a:ext uri="{FF2B5EF4-FFF2-40B4-BE49-F238E27FC236}">
                <a16:creationId xmlns:a16="http://schemas.microsoft.com/office/drawing/2014/main" id="{6FA71B42-479F-4070-9926-AE9828E9AAF2}"/>
              </a:ext>
            </a:extLst>
          </p:cNvPr>
          <p:cNvSpPr>
            <a:spLocks noGrp="1" noChangeArrowheads="1"/>
          </p:cNvSpPr>
          <p:nvPr>
            <p:ph type="title"/>
          </p:nvPr>
        </p:nvSpPr>
        <p:spPr>
          <a:xfrm>
            <a:off x="457200" y="1923498"/>
            <a:ext cx="8229600" cy="301100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"Likewise, I say to you, there is joy in the presence of the angels of God over one sinner who repents."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15:10 </a:t>
            </a:r>
          </a:p>
        </p:txBody>
      </p:sp>
      <p:sp>
        <p:nvSpPr>
          <p:cNvPr id="20" name="Rectangle 2">
            <a:extLst>
              <a:ext uri="{FF2B5EF4-FFF2-40B4-BE49-F238E27FC236}">
                <a16:creationId xmlns:a16="http://schemas.microsoft.com/office/drawing/2014/main" id="{6A086FF3-437F-42B5-B7F2-1F89686A04C7}"/>
              </a:ext>
            </a:extLst>
          </p:cNvPr>
          <p:cNvSpPr txBox="1">
            <a:spLocks noChangeArrowheads="1"/>
          </p:cNvSpPr>
          <p:nvPr/>
        </p:nvSpPr>
        <p:spPr bwMode="auto">
          <a:xfrm>
            <a:off x="1250295" y="5769044"/>
            <a:ext cx="91440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joy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8982C9C0-AA01-4577-9231-16E800CB0651}"/>
              </a:ext>
            </a:extLst>
          </p:cNvPr>
          <p:cNvSpPr txBox="1">
            <a:spLocks noChangeArrowheads="1"/>
          </p:cNvSpPr>
          <p:nvPr/>
        </p:nvSpPr>
        <p:spPr bwMode="auto">
          <a:xfrm>
            <a:off x="3440042" y="5781074"/>
            <a:ext cx="91440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joy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6744E01F-FCCD-43B2-BAEA-5A0FAB11C8FC}"/>
              </a:ext>
            </a:extLst>
          </p:cNvPr>
          <p:cNvSpPr txBox="1">
            <a:spLocks noChangeArrowheads="1"/>
          </p:cNvSpPr>
          <p:nvPr/>
        </p:nvSpPr>
        <p:spPr bwMode="auto">
          <a:xfrm>
            <a:off x="5629789" y="5781074"/>
            <a:ext cx="91440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joy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C62E38D4-A369-48E0-BD6C-C75C5A9985D3}"/>
              </a:ext>
            </a:extLst>
          </p:cNvPr>
          <p:cNvSpPr txBox="1">
            <a:spLocks noChangeArrowheads="1"/>
          </p:cNvSpPr>
          <p:nvPr/>
        </p:nvSpPr>
        <p:spPr bwMode="auto">
          <a:xfrm>
            <a:off x="7855631" y="5757011"/>
            <a:ext cx="91440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joy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0FBE03C9-EF03-48D3-B5F2-C0227485A45E}"/>
              </a:ext>
            </a:extLst>
          </p:cNvPr>
          <p:cNvSpPr txBox="1">
            <a:spLocks noChangeArrowheads="1"/>
          </p:cNvSpPr>
          <p:nvPr/>
        </p:nvSpPr>
        <p:spPr bwMode="auto">
          <a:xfrm>
            <a:off x="1775061" y="4044084"/>
            <a:ext cx="310174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feel sorrow</a:t>
            </a:r>
            <a:endParaRPr lang="en-US" altLang="en-US"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3101E1A3-6C20-436D-A4FD-37B2F4491643}"/>
              </a:ext>
            </a:extLst>
          </p:cNvPr>
          <p:cNvSpPr txBox="1">
            <a:spLocks noChangeArrowheads="1"/>
          </p:cNvSpPr>
          <p:nvPr/>
        </p:nvSpPr>
        <p:spPr bwMode="auto">
          <a:xfrm>
            <a:off x="1539533" y="4057940"/>
            <a:ext cx="3517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be remorseful</a:t>
            </a:r>
            <a:endParaRPr lang="en-US" altLang="en-US"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6B6E9B6B-D3FE-49D4-BADC-D64539860D79}"/>
              </a:ext>
            </a:extLst>
          </p:cNvPr>
          <p:cNvSpPr txBox="1">
            <a:spLocks noChangeArrowheads="1"/>
          </p:cNvSpPr>
          <p:nvPr/>
        </p:nvSpPr>
        <p:spPr bwMode="auto">
          <a:xfrm>
            <a:off x="2204545" y="4057940"/>
            <a:ext cx="195181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regret</a:t>
            </a:r>
            <a:endParaRPr lang="en-US" altLang="en-US"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898AA5E9-0202-4ECF-82DD-8E459DC50C63}"/>
              </a:ext>
            </a:extLst>
          </p:cNvPr>
          <p:cNvSpPr txBox="1">
            <a:spLocks noChangeArrowheads="1"/>
          </p:cNvSpPr>
          <p:nvPr/>
        </p:nvSpPr>
        <p:spPr bwMode="auto">
          <a:xfrm>
            <a:off x="1276297" y="4071795"/>
            <a:ext cx="393301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ask forgiveness</a:t>
            </a:r>
            <a:endParaRPr lang="en-US" altLang="en-US"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2683899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2" nodeType="clickEffect">
                                  <p:stCondLst>
                                    <p:cond delay="0"/>
                                  </p:stCondLst>
                                  <p:childTnLst>
                                    <p:animMotion origin="layout" path="M 4.44444E-6 7.40741E-7 L 0.5434 -0.09861 " pathEditMode="relative" rAng="0" ptsTypes="AA">
                                      <p:cBhvr>
                                        <p:cTn id="24" dur="2000" fill="hold"/>
                                        <p:tgtEl>
                                          <p:spTgt spid="20"/>
                                        </p:tgtEl>
                                        <p:attrNameLst>
                                          <p:attrName>ppt_x</p:attrName>
                                          <p:attrName>ppt_y</p:attrName>
                                        </p:attrNameLst>
                                      </p:cBhvr>
                                      <p:rCtr x="27170" y="-4931"/>
                                    </p:animMotion>
                                  </p:childTnLst>
                                </p:cTn>
                              </p:par>
                              <p:par>
                                <p:cTn id="25" presetID="42" presetClass="path" presetSubtype="0" accel="50000" decel="50000" fill="hold" grpId="2" nodeType="withEffect">
                                  <p:stCondLst>
                                    <p:cond delay="0"/>
                                  </p:stCondLst>
                                  <p:childTnLst>
                                    <p:animMotion origin="layout" path="M 4.72222E-6 -1.11111E-6 L 0.30381 -0.10046 " pathEditMode="relative" rAng="0" ptsTypes="AA">
                                      <p:cBhvr>
                                        <p:cTn id="26" dur="2000" fill="hold"/>
                                        <p:tgtEl>
                                          <p:spTgt spid="21"/>
                                        </p:tgtEl>
                                        <p:attrNameLst>
                                          <p:attrName>ppt_x</p:attrName>
                                          <p:attrName>ppt_y</p:attrName>
                                        </p:attrNameLst>
                                      </p:cBhvr>
                                      <p:rCtr x="15191" y="-5023"/>
                                    </p:animMotion>
                                  </p:childTnLst>
                                </p:cTn>
                              </p:par>
                              <p:par>
                                <p:cTn id="27" presetID="42" presetClass="path" presetSubtype="0" accel="50000" decel="50000" fill="hold" grpId="2" nodeType="withEffect">
                                  <p:stCondLst>
                                    <p:cond delay="0"/>
                                  </p:stCondLst>
                                  <p:childTnLst>
                                    <p:animMotion origin="layout" path="M 5E-6 -1.11111E-6 L 0.06459 -0.10046 " pathEditMode="relative" rAng="0" ptsTypes="AA">
                                      <p:cBhvr>
                                        <p:cTn id="28" dur="2000" fill="hold"/>
                                        <p:tgtEl>
                                          <p:spTgt spid="22"/>
                                        </p:tgtEl>
                                        <p:attrNameLst>
                                          <p:attrName>ppt_x</p:attrName>
                                          <p:attrName>ppt_y</p:attrName>
                                        </p:attrNameLst>
                                      </p:cBhvr>
                                      <p:rCtr x="3229" y="-5023"/>
                                    </p:animMotion>
                                  </p:childTnLst>
                                </p:cTn>
                              </p:par>
                              <p:par>
                                <p:cTn id="29" presetID="42" presetClass="path" presetSubtype="0" accel="50000" decel="50000" fill="hold" grpId="2" nodeType="withEffect">
                                  <p:stCondLst>
                                    <p:cond delay="0"/>
                                  </p:stCondLst>
                                  <p:childTnLst>
                                    <p:animMotion origin="layout" path="M 2.22222E-6 2.59259E-6 L -0.17882 -0.09676 " pathEditMode="relative" rAng="0" ptsTypes="AA">
                                      <p:cBhvr>
                                        <p:cTn id="30" dur="2000" fill="hold"/>
                                        <p:tgtEl>
                                          <p:spTgt spid="23"/>
                                        </p:tgtEl>
                                        <p:attrNameLst>
                                          <p:attrName>ppt_x</p:attrName>
                                          <p:attrName>ppt_y</p:attrName>
                                        </p:attrNameLst>
                                      </p:cBhvr>
                                      <p:rCtr x="-8941" y="-4838"/>
                                    </p:animMotion>
                                  </p:childTnLst>
                                </p:cTn>
                              </p:par>
                            </p:childTnLst>
                          </p:cTn>
                        </p:par>
                        <p:par>
                          <p:cTn id="31" fill="hold">
                            <p:stCondLst>
                              <p:cond delay="2000"/>
                            </p:stCondLst>
                            <p:childTnLst>
                              <p:par>
                                <p:cTn id="32" presetID="10" presetClass="exit" presetSubtype="0" fill="hold" grpId="3" nodeType="afterEffect">
                                  <p:stCondLst>
                                    <p:cond delay="0"/>
                                  </p:stCondLst>
                                  <p:childTnLst>
                                    <p:animEffect transition="out" filter="fade">
                                      <p:cBhvr>
                                        <p:cTn id="33" dur="250"/>
                                        <p:tgtEl>
                                          <p:spTgt spid="20"/>
                                        </p:tgtEl>
                                      </p:cBhvr>
                                    </p:animEffect>
                                    <p:set>
                                      <p:cBhvr>
                                        <p:cTn id="34" dur="1" fill="hold">
                                          <p:stCondLst>
                                            <p:cond delay="249"/>
                                          </p:stCondLst>
                                        </p:cTn>
                                        <p:tgtEl>
                                          <p:spTgt spid="20"/>
                                        </p:tgtEl>
                                        <p:attrNameLst>
                                          <p:attrName>style.visibility</p:attrName>
                                        </p:attrNameLst>
                                      </p:cBhvr>
                                      <p:to>
                                        <p:strVal val="hidden"/>
                                      </p:to>
                                    </p:set>
                                  </p:childTnLst>
                                </p:cTn>
                              </p:par>
                              <p:par>
                                <p:cTn id="35" presetID="10" presetClass="exit" presetSubtype="0" fill="hold" grpId="3" nodeType="withEffect">
                                  <p:stCondLst>
                                    <p:cond delay="0"/>
                                  </p:stCondLst>
                                  <p:childTnLst>
                                    <p:animEffect transition="out" filter="fade">
                                      <p:cBhvr>
                                        <p:cTn id="36" dur="250"/>
                                        <p:tgtEl>
                                          <p:spTgt spid="21"/>
                                        </p:tgtEl>
                                      </p:cBhvr>
                                    </p:animEffect>
                                    <p:set>
                                      <p:cBhvr>
                                        <p:cTn id="37" dur="1" fill="hold">
                                          <p:stCondLst>
                                            <p:cond delay="249"/>
                                          </p:stCondLst>
                                        </p:cTn>
                                        <p:tgtEl>
                                          <p:spTgt spid="21"/>
                                        </p:tgtEl>
                                        <p:attrNameLst>
                                          <p:attrName>style.visibility</p:attrName>
                                        </p:attrNameLst>
                                      </p:cBhvr>
                                      <p:to>
                                        <p:strVal val="hidden"/>
                                      </p:to>
                                    </p:set>
                                  </p:childTnLst>
                                </p:cTn>
                              </p:par>
                              <p:par>
                                <p:cTn id="38" presetID="10" presetClass="exit" presetSubtype="0" fill="hold" grpId="3" nodeType="withEffect">
                                  <p:stCondLst>
                                    <p:cond delay="0"/>
                                  </p:stCondLst>
                                  <p:childTnLst>
                                    <p:animEffect transition="out" filter="fade">
                                      <p:cBhvr>
                                        <p:cTn id="39" dur="250"/>
                                        <p:tgtEl>
                                          <p:spTgt spid="22"/>
                                        </p:tgtEl>
                                      </p:cBhvr>
                                    </p:animEffect>
                                    <p:set>
                                      <p:cBhvr>
                                        <p:cTn id="40" dur="1" fill="hold">
                                          <p:stCondLst>
                                            <p:cond delay="249"/>
                                          </p:stCondLst>
                                        </p:cTn>
                                        <p:tgtEl>
                                          <p:spTgt spid="22"/>
                                        </p:tgtEl>
                                        <p:attrNameLst>
                                          <p:attrName>style.visibility</p:attrName>
                                        </p:attrNameLst>
                                      </p:cBhvr>
                                      <p:to>
                                        <p:strVal val="hidden"/>
                                      </p:to>
                                    </p:set>
                                  </p:childTnLst>
                                </p:cTn>
                              </p:par>
                            </p:childTnLst>
                          </p:cTn>
                        </p:par>
                        <p:par>
                          <p:cTn id="41" fill="hold">
                            <p:stCondLst>
                              <p:cond delay="2250"/>
                            </p:stCondLst>
                            <p:childTnLst>
                              <p:par>
                                <p:cTn id="42" presetID="42" presetClass="path" presetSubtype="0" accel="50000" decel="50000" fill="hold" grpId="3" nodeType="afterEffect">
                                  <p:stCondLst>
                                    <p:cond delay="0"/>
                                  </p:stCondLst>
                                  <p:childTnLst>
                                    <p:animMotion origin="layout" path="M -0.17882 -0.09676 L -0.01059 -0.54144 " pathEditMode="relative" rAng="0" ptsTypes="AA">
                                      <p:cBhvr>
                                        <p:cTn id="43" dur="2750" fill="hold"/>
                                        <p:tgtEl>
                                          <p:spTgt spid="23"/>
                                        </p:tgtEl>
                                        <p:attrNameLst>
                                          <p:attrName>ppt_x</p:attrName>
                                          <p:attrName>ppt_y</p:attrName>
                                        </p:attrNameLst>
                                      </p:cBhvr>
                                      <p:rCtr x="8403" y="-22245"/>
                                    </p:animMotion>
                                  </p:childTnLst>
                                </p:cTn>
                              </p:par>
                              <p:par>
                                <p:cTn id="44" presetID="19" presetClass="entr" presetSubtype="10" fill="hold" grpId="0" nodeType="withEffect">
                                  <p:stCondLst>
                                    <p:cond delay="250"/>
                                  </p:stCondLst>
                                  <p:childTnLst>
                                    <p:set>
                                      <p:cBhvr>
                                        <p:cTn id="45" dur="1" fill="hold">
                                          <p:stCondLst>
                                            <p:cond delay="0"/>
                                          </p:stCondLst>
                                        </p:cTn>
                                        <p:tgtEl>
                                          <p:spTgt spid="19"/>
                                        </p:tgtEl>
                                        <p:attrNameLst>
                                          <p:attrName>style.visibility</p:attrName>
                                        </p:attrNameLst>
                                      </p:cBhvr>
                                      <p:to>
                                        <p:strVal val="visible"/>
                                      </p:to>
                                    </p:set>
                                    <p:anim calcmode="lin" valueType="num">
                                      <p:cBhvr>
                                        <p:cTn id="46" dur="2500" fill="hold"/>
                                        <p:tgtEl>
                                          <p:spTgt spid="19"/>
                                        </p:tgtEl>
                                        <p:attrNameLst>
                                          <p:attrName>ppt_w</p:attrName>
                                        </p:attrNameLst>
                                      </p:cBhvr>
                                      <p:tavLst>
                                        <p:tav tm="0" fmla="#ppt_w*sin(2.5*pi*$)">
                                          <p:val>
                                            <p:fltVal val="0"/>
                                          </p:val>
                                        </p:tav>
                                        <p:tav tm="100000">
                                          <p:val>
                                            <p:fltVal val="1"/>
                                          </p:val>
                                        </p:tav>
                                      </p:tavLst>
                                    </p:anim>
                                    <p:anim calcmode="lin" valueType="num">
                                      <p:cBhvr>
                                        <p:cTn id="47" dur="2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0" nodeType="clickEffect">
                                  <p:stCondLst>
                                    <p:cond delay="25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grpId="0" nodeType="clickEffect">
                                  <p:stCondLst>
                                    <p:cond delay="25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childTnLst>
                                </p:cTn>
                              </p:par>
                              <p:par>
                                <p:cTn id="60" presetID="23" presetClass="exit" presetSubtype="32" fill="hold" grpId="1" nodeType="withEffect">
                                  <p:stCondLst>
                                    <p:cond delay="0"/>
                                  </p:stCondLst>
                                  <p:childTnLst>
                                    <p:anim calcmode="lin" valueType="num">
                                      <p:cBhvr>
                                        <p:cTn id="61" dur="500"/>
                                        <p:tgtEl>
                                          <p:spTgt spid="24"/>
                                        </p:tgtEl>
                                        <p:attrNameLst>
                                          <p:attrName>ppt_w</p:attrName>
                                        </p:attrNameLst>
                                      </p:cBhvr>
                                      <p:tavLst>
                                        <p:tav tm="0">
                                          <p:val>
                                            <p:strVal val="ppt_w"/>
                                          </p:val>
                                        </p:tav>
                                        <p:tav tm="100000">
                                          <p:val>
                                            <p:fltVal val="0"/>
                                          </p:val>
                                        </p:tav>
                                      </p:tavLst>
                                    </p:anim>
                                    <p:anim calcmode="lin" valueType="num">
                                      <p:cBhvr>
                                        <p:cTn id="62" dur="500"/>
                                        <p:tgtEl>
                                          <p:spTgt spid="24"/>
                                        </p:tgtEl>
                                        <p:attrNameLst>
                                          <p:attrName>ppt_h</p:attrName>
                                        </p:attrNameLst>
                                      </p:cBhvr>
                                      <p:tavLst>
                                        <p:tav tm="0">
                                          <p:val>
                                            <p:strVal val="ppt_h"/>
                                          </p:val>
                                        </p:tav>
                                        <p:tav tm="100000">
                                          <p:val>
                                            <p:fltVal val="0"/>
                                          </p:val>
                                        </p:tav>
                                      </p:tavLst>
                                    </p:anim>
                                    <p:set>
                                      <p:cBhvr>
                                        <p:cTn id="63" dur="1" fill="hold">
                                          <p:stCondLst>
                                            <p:cond delay="499"/>
                                          </p:stCondLst>
                                        </p:cTn>
                                        <p:tgtEl>
                                          <p:spTgt spid="2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3" presetClass="entr" presetSubtype="16" fill="hold" grpId="0" nodeType="clickEffect">
                                  <p:stCondLst>
                                    <p:cond delay="250"/>
                                  </p:stCondLst>
                                  <p:childTnLst>
                                    <p:set>
                                      <p:cBhvr>
                                        <p:cTn id="67" dur="1" fill="hold">
                                          <p:stCondLst>
                                            <p:cond delay="0"/>
                                          </p:stCondLst>
                                        </p:cTn>
                                        <p:tgtEl>
                                          <p:spTgt spid="26"/>
                                        </p:tgtEl>
                                        <p:attrNameLst>
                                          <p:attrName>style.visibility</p:attrName>
                                        </p:attrNameLst>
                                      </p:cBhvr>
                                      <p:to>
                                        <p:strVal val="visible"/>
                                      </p:to>
                                    </p:set>
                                    <p:anim calcmode="lin" valueType="num">
                                      <p:cBhvr>
                                        <p:cTn id="68" dur="500" fill="hold"/>
                                        <p:tgtEl>
                                          <p:spTgt spid="26"/>
                                        </p:tgtEl>
                                        <p:attrNameLst>
                                          <p:attrName>ppt_w</p:attrName>
                                        </p:attrNameLst>
                                      </p:cBhvr>
                                      <p:tavLst>
                                        <p:tav tm="0">
                                          <p:val>
                                            <p:fltVal val="0"/>
                                          </p:val>
                                        </p:tav>
                                        <p:tav tm="100000">
                                          <p:val>
                                            <p:strVal val="#ppt_w"/>
                                          </p:val>
                                        </p:tav>
                                      </p:tavLst>
                                    </p:anim>
                                    <p:anim calcmode="lin" valueType="num">
                                      <p:cBhvr>
                                        <p:cTn id="69" dur="500" fill="hold"/>
                                        <p:tgtEl>
                                          <p:spTgt spid="26"/>
                                        </p:tgtEl>
                                        <p:attrNameLst>
                                          <p:attrName>ppt_h</p:attrName>
                                        </p:attrNameLst>
                                      </p:cBhvr>
                                      <p:tavLst>
                                        <p:tav tm="0">
                                          <p:val>
                                            <p:fltVal val="0"/>
                                          </p:val>
                                        </p:tav>
                                        <p:tav tm="100000">
                                          <p:val>
                                            <p:strVal val="#ppt_h"/>
                                          </p:val>
                                        </p:tav>
                                      </p:tavLst>
                                    </p:anim>
                                  </p:childTnLst>
                                </p:cTn>
                              </p:par>
                              <p:par>
                                <p:cTn id="70" presetID="23" presetClass="exit" presetSubtype="32" fill="hold" grpId="1" nodeType="withEffect">
                                  <p:stCondLst>
                                    <p:cond delay="0"/>
                                  </p:stCondLst>
                                  <p:childTnLst>
                                    <p:anim calcmode="lin" valueType="num">
                                      <p:cBhvr>
                                        <p:cTn id="71" dur="500"/>
                                        <p:tgtEl>
                                          <p:spTgt spid="25"/>
                                        </p:tgtEl>
                                        <p:attrNameLst>
                                          <p:attrName>ppt_w</p:attrName>
                                        </p:attrNameLst>
                                      </p:cBhvr>
                                      <p:tavLst>
                                        <p:tav tm="0">
                                          <p:val>
                                            <p:strVal val="ppt_w"/>
                                          </p:val>
                                        </p:tav>
                                        <p:tav tm="100000">
                                          <p:val>
                                            <p:fltVal val="0"/>
                                          </p:val>
                                        </p:tav>
                                      </p:tavLst>
                                    </p:anim>
                                    <p:anim calcmode="lin" valueType="num">
                                      <p:cBhvr>
                                        <p:cTn id="72" dur="500"/>
                                        <p:tgtEl>
                                          <p:spTgt spid="25"/>
                                        </p:tgtEl>
                                        <p:attrNameLst>
                                          <p:attrName>ppt_h</p:attrName>
                                        </p:attrNameLst>
                                      </p:cBhvr>
                                      <p:tavLst>
                                        <p:tav tm="0">
                                          <p:val>
                                            <p:strVal val="ppt_h"/>
                                          </p:val>
                                        </p:tav>
                                        <p:tav tm="100000">
                                          <p:val>
                                            <p:fltVal val="0"/>
                                          </p:val>
                                        </p:tav>
                                      </p:tavLst>
                                    </p:anim>
                                    <p:set>
                                      <p:cBhvr>
                                        <p:cTn id="73" dur="1" fill="hold">
                                          <p:stCondLst>
                                            <p:cond delay="499"/>
                                          </p:stCondLst>
                                        </p:cTn>
                                        <p:tgtEl>
                                          <p:spTgt spid="25"/>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3" presetClass="entr" presetSubtype="16" fill="hold" grpId="0" nodeType="clickEffect">
                                  <p:stCondLst>
                                    <p:cond delay="250"/>
                                  </p:stCondLst>
                                  <p:childTnLst>
                                    <p:set>
                                      <p:cBhvr>
                                        <p:cTn id="77" dur="1" fill="hold">
                                          <p:stCondLst>
                                            <p:cond delay="0"/>
                                          </p:stCondLst>
                                        </p:cTn>
                                        <p:tgtEl>
                                          <p:spTgt spid="27"/>
                                        </p:tgtEl>
                                        <p:attrNameLst>
                                          <p:attrName>style.visibility</p:attrName>
                                        </p:attrNameLst>
                                      </p:cBhvr>
                                      <p:to>
                                        <p:strVal val="visible"/>
                                      </p:to>
                                    </p:set>
                                    <p:anim calcmode="lin" valueType="num">
                                      <p:cBhvr>
                                        <p:cTn id="78" dur="500" fill="hold"/>
                                        <p:tgtEl>
                                          <p:spTgt spid="27"/>
                                        </p:tgtEl>
                                        <p:attrNameLst>
                                          <p:attrName>ppt_w</p:attrName>
                                        </p:attrNameLst>
                                      </p:cBhvr>
                                      <p:tavLst>
                                        <p:tav tm="0">
                                          <p:val>
                                            <p:fltVal val="0"/>
                                          </p:val>
                                        </p:tav>
                                        <p:tav tm="100000">
                                          <p:val>
                                            <p:strVal val="#ppt_w"/>
                                          </p:val>
                                        </p:tav>
                                      </p:tavLst>
                                    </p:anim>
                                    <p:anim calcmode="lin" valueType="num">
                                      <p:cBhvr>
                                        <p:cTn id="79" dur="500" fill="hold"/>
                                        <p:tgtEl>
                                          <p:spTgt spid="27"/>
                                        </p:tgtEl>
                                        <p:attrNameLst>
                                          <p:attrName>ppt_h</p:attrName>
                                        </p:attrNameLst>
                                      </p:cBhvr>
                                      <p:tavLst>
                                        <p:tav tm="0">
                                          <p:val>
                                            <p:fltVal val="0"/>
                                          </p:val>
                                        </p:tav>
                                        <p:tav tm="100000">
                                          <p:val>
                                            <p:strVal val="#ppt_h"/>
                                          </p:val>
                                        </p:tav>
                                      </p:tavLst>
                                    </p:anim>
                                  </p:childTnLst>
                                </p:cTn>
                              </p:par>
                              <p:par>
                                <p:cTn id="80" presetID="23" presetClass="exit" presetSubtype="32" fill="hold" grpId="1" nodeType="withEffect">
                                  <p:stCondLst>
                                    <p:cond delay="0"/>
                                  </p:stCondLst>
                                  <p:childTnLst>
                                    <p:anim calcmode="lin" valueType="num">
                                      <p:cBhvr>
                                        <p:cTn id="81" dur="500"/>
                                        <p:tgtEl>
                                          <p:spTgt spid="26"/>
                                        </p:tgtEl>
                                        <p:attrNameLst>
                                          <p:attrName>ppt_w</p:attrName>
                                        </p:attrNameLst>
                                      </p:cBhvr>
                                      <p:tavLst>
                                        <p:tav tm="0">
                                          <p:val>
                                            <p:strVal val="ppt_w"/>
                                          </p:val>
                                        </p:tav>
                                        <p:tav tm="100000">
                                          <p:val>
                                            <p:fltVal val="0"/>
                                          </p:val>
                                        </p:tav>
                                      </p:tavLst>
                                    </p:anim>
                                    <p:anim calcmode="lin" valueType="num">
                                      <p:cBhvr>
                                        <p:cTn id="82" dur="500"/>
                                        <p:tgtEl>
                                          <p:spTgt spid="26"/>
                                        </p:tgtEl>
                                        <p:attrNameLst>
                                          <p:attrName>ppt_h</p:attrName>
                                        </p:attrNameLst>
                                      </p:cBhvr>
                                      <p:tavLst>
                                        <p:tav tm="0">
                                          <p:val>
                                            <p:strVal val="ppt_h"/>
                                          </p:val>
                                        </p:tav>
                                        <p:tav tm="100000">
                                          <p:val>
                                            <p:fltVal val="0"/>
                                          </p:val>
                                        </p:tav>
                                      </p:tavLst>
                                    </p:anim>
                                    <p:set>
                                      <p:cBhvr>
                                        <p:cTn id="83" dur="1" fill="hold">
                                          <p:stCondLst>
                                            <p:cond delay="499"/>
                                          </p:stCondLst>
                                        </p:cTn>
                                        <p:tgtEl>
                                          <p:spTgt spid="26"/>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3" presetClass="exit" presetSubtype="32" fill="hold" grpId="1" nodeType="clickEffect">
                                  <p:stCondLst>
                                    <p:cond delay="0"/>
                                  </p:stCondLst>
                                  <p:childTnLst>
                                    <p:anim calcmode="lin" valueType="num">
                                      <p:cBhvr>
                                        <p:cTn id="87" dur="500"/>
                                        <p:tgtEl>
                                          <p:spTgt spid="27"/>
                                        </p:tgtEl>
                                        <p:attrNameLst>
                                          <p:attrName>ppt_w</p:attrName>
                                        </p:attrNameLst>
                                      </p:cBhvr>
                                      <p:tavLst>
                                        <p:tav tm="0">
                                          <p:val>
                                            <p:strVal val="ppt_w"/>
                                          </p:val>
                                        </p:tav>
                                        <p:tav tm="100000">
                                          <p:val>
                                            <p:fltVal val="0"/>
                                          </p:val>
                                        </p:tav>
                                      </p:tavLst>
                                    </p:anim>
                                    <p:anim calcmode="lin" valueType="num">
                                      <p:cBhvr>
                                        <p:cTn id="88" dur="500"/>
                                        <p:tgtEl>
                                          <p:spTgt spid="27"/>
                                        </p:tgtEl>
                                        <p:attrNameLst>
                                          <p:attrName>ppt_h</p:attrName>
                                        </p:attrNameLst>
                                      </p:cBhvr>
                                      <p:tavLst>
                                        <p:tav tm="0">
                                          <p:val>
                                            <p:strVal val="ppt_h"/>
                                          </p:val>
                                        </p:tav>
                                        <p:tav tm="100000">
                                          <p:val>
                                            <p:fltVal val="0"/>
                                          </p:val>
                                        </p:tav>
                                      </p:tavLst>
                                    </p:anim>
                                    <p:set>
                                      <p:cBhvr>
                                        <p:cTn id="89"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0" grpId="1"/>
      <p:bldP spid="20" grpId="2"/>
      <p:bldP spid="20" grpId="3"/>
      <p:bldP spid="21" grpId="0"/>
      <p:bldP spid="21" grpId="1"/>
      <p:bldP spid="21" grpId="2"/>
      <p:bldP spid="21" grpId="3"/>
      <p:bldP spid="22" grpId="0"/>
      <p:bldP spid="22" grpId="1"/>
      <p:bldP spid="22" grpId="2"/>
      <p:bldP spid="22" grpId="3"/>
      <p:bldP spid="23" grpId="0"/>
      <p:bldP spid="23" grpId="1"/>
      <p:bldP spid="23" grpId="2"/>
      <p:bldP spid="23" grpId="3"/>
      <p:bldP spid="24" grpId="0"/>
      <p:bldP spid="24" grpId="1"/>
      <p:bldP spid="25" grpId="0"/>
      <p:bldP spid="25" grpId="1"/>
      <p:bldP spid="26" grpId="0"/>
      <p:bldP spid="26" grpId="1"/>
      <p:bldP spid="27" grpId="0"/>
      <p:bldP spid="27"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ECF665E-EBD6-44AA-A71E-4433AE15E1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926"/>
          <a:stretch/>
        </p:blipFill>
        <p:spPr>
          <a:xfrm>
            <a:off x="0" y="-1"/>
            <a:ext cx="2259105" cy="1721225"/>
          </a:xfrm>
          <a:prstGeom prst="rect">
            <a:avLst/>
          </a:prstGeom>
        </p:spPr>
      </p:pic>
      <p:pic>
        <p:nvPicPr>
          <p:cNvPr id="5" name="Picture 4">
            <a:extLst>
              <a:ext uri="{FF2B5EF4-FFF2-40B4-BE49-F238E27FC236}">
                <a16:creationId xmlns:a16="http://schemas.microsoft.com/office/drawing/2014/main" id="{4BF1A711-BBB7-4EEF-B8E3-A607765958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659" y="0"/>
            <a:ext cx="2294966" cy="1721224"/>
          </a:xfrm>
          <a:prstGeom prst="rect">
            <a:avLst/>
          </a:prstGeom>
        </p:spPr>
      </p:pic>
      <p:pic>
        <p:nvPicPr>
          <p:cNvPr id="6" name="Picture 2">
            <a:extLst>
              <a:ext uri="{FF2B5EF4-FFF2-40B4-BE49-F238E27FC236}">
                <a16:creationId xmlns:a16="http://schemas.microsoft.com/office/drawing/2014/main" id="{74ADB6E1-F049-4910-ACA6-500F34F091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7175" y="1"/>
            <a:ext cx="2294965" cy="1721224"/>
          </a:xfrm>
          <a:prstGeom prst="rect">
            <a:avLst/>
          </a:prstGeom>
        </p:spPr>
      </p:pic>
      <p:pic>
        <p:nvPicPr>
          <p:cNvPr id="7" name="Picture 2">
            <a:extLst>
              <a:ext uri="{FF2B5EF4-FFF2-40B4-BE49-F238E27FC236}">
                <a16:creationId xmlns:a16="http://schemas.microsoft.com/office/drawing/2014/main" id="{CC80DC14-5993-4C55-AB43-6869F56D19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17659" y="0"/>
            <a:ext cx="2326341" cy="1721644"/>
          </a:xfrm>
          <a:prstGeom prst="rect">
            <a:avLst/>
          </a:prstGeom>
        </p:spPr>
      </p:pic>
      <p:pic>
        <p:nvPicPr>
          <p:cNvPr id="8" name="Picture 2">
            <a:extLst>
              <a:ext uri="{FF2B5EF4-FFF2-40B4-BE49-F238E27FC236}">
                <a16:creationId xmlns:a16="http://schemas.microsoft.com/office/drawing/2014/main" id="{B1F70B5F-CEC3-494D-80E4-93ABA6216C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3402101"/>
            <a:ext cx="2245658" cy="1761570"/>
          </a:xfrm>
          <a:prstGeom prst="rect">
            <a:avLst/>
          </a:prstGeom>
        </p:spPr>
      </p:pic>
      <p:pic>
        <p:nvPicPr>
          <p:cNvPr id="9" name="Picture 2">
            <a:extLst>
              <a:ext uri="{FF2B5EF4-FFF2-40B4-BE49-F238E27FC236}">
                <a16:creationId xmlns:a16="http://schemas.microsoft.com/office/drawing/2014/main" id="{31AD8CAD-9F9D-4628-9818-95DFBE926D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4887" y="1712119"/>
            <a:ext cx="2259113" cy="1689987"/>
          </a:xfrm>
          <a:prstGeom prst="rect">
            <a:avLst/>
          </a:prstGeom>
        </p:spPr>
      </p:pic>
      <p:pic>
        <p:nvPicPr>
          <p:cNvPr id="10" name="Picture 3">
            <a:extLst>
              <a:ext uri="{FF2B5EF4-FFF2-40B4-BE49-F238E27FC236}">
                <a16:creationId xmlns:a16="http://schemas.microsoft.com/office/drawing/2014/main" id="{BC8BEACA-7022-40D1-BED7-ECA99C9494CC}"/>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8693" y="2114992"/>
            <a:ext cx="796390" cy="1028944"/>
          </a:xfrm>
          <a:prstGeom prst="rect">
            <a:avLst/>
          </a:prstGeom>
        </p:spPr>
      </p:pic>
      <p:pic>
        <p:nvPicPr>
          <p:cNvPr id="11" name="Picture 2">
            <a:extLst>
              <a:ext uri="{FF2B5EF4-FFF2-40B4-BE49-F238E27FC236}">
                <a16:creationId xmlns:a16="http://schemas.microsoft.com/office/drawing/2014/main" id="{90F23D1C-AD89-4BE4-9083-0A317D2B3F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20471" y="3388653"/>
            <a:ext cx="2151528" cy="1781041"/>
          </a:xfrm>
          <a:prstGeom prst="rect">
            <a:avLst/>
          </a:prstGeom>
        </p:spPr>
      </p:pic>
      <p:pic>
        <p:nvPicPr>
          <p:cNvPr id="12" name="Picture 4">
            <a:extLst>
              <a:ext uri="{FF2B5EF4-FFF2-40B4-BE49-F238E27FC236}">
                <a16:creationId xmlns:a16="http://schemas.microsoft.com/office/drawing/2014/main" id="{48934E64-B839-441C-8657-689C58C209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1721219"/>
            <a:ext cx="2232212" cy="1674159"/>
          </a:xfrm>
          <a:prstGeom prst="rect">
            <a:avLst/>
          </a:prstGeom>
        </p:spPr>
      </p:pic>
      <p:pic>
        <p:nvPicPr>
          <p:cNvPr id="13" name="Picture 6">
            <a:extLst>
              <a:ext uri="{FF2B5EF4-FFF2-40B4-BE49-F238E27FC236}">
                <a16:creationId xmlns:a16="http://schemas.microsoft.com/office/drawing/2014/main" id="{4E98C802-790F-4C13-882A-4A7750EB5C2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27045" y="5155406"/>
            <a:ext cx="2316956" cy="1702594"/>
          </a:xfrm>
          <a:prstGeom prst="rect">
            <a:avLst/>
          </a:prstGeom>
        </p:spPr>
      </p:pic>
      <p:pic>
        <p:nvPicPr>
          <p:cNvPr id="14" name="Picture 2">
            <a:extLst>
              <a:ext uri="{FF2B5EF4-FFF2-40B4-BE49-F238E27FC236}">
                <a16:creationId xmlns:a16="http://schemas.microsoft.com/office/drawing/2014/main" id="{68B2B4BF-CF45-4264-ACC6-D50525075E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98894" y="1721219"/>
            <a:ext cx="2299447" cy="1677520"/>
          </a:xfrm>
          <a:prstGeom prst="rect">
            <a:avLst/>
          </a:prstGeom>
        </p:spPr>
      </p:pic>
      <p:pic>
        <p:nvPicPr>
          <p:cNvPr id="15" name="Picture 2">
            <a:extLst>
              <a:ext uri="{FF2B5EF4-FFF2-40B4-BE49-F238E27FC236}">
                <a16:creationId xmlns:a16="http://schemas.microsoft.com/office/drawing/2014/main" id="{DFD31BE3-3FA4-47AC-8346-38E23F1C624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5190565"/>
            <a:ext cx="2286000" cy="1667436"/>
          </a:xfrm>
          <a:prstGeom prst="rect">
            <a:avLst/>
          </a:prstGeom>
        </p:spPr>
      </p:pic>
      <p:pic>
        <p:nvPicPr>
          <p:cNvPr id="16" name="Picture 2">
            <a:extLst>
              <a:ext uri="{FF2B5EF4-FFF2-40B4-BE49-F238E27FC236}">
                <a16:creationId xmlns:a16="http://schemas.microsoft.com/office/drawing/2014/main" id="{B5CA297D-387F-46B5-93DA-DB4F320CFA0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18764" y="1721219"/>
            <a:ext cx="2380130" cy="1667440"/>
          </a:xfrm>
          <a:prstGeom prst="rect">
            <a:avLst/>
          </a:prstGeom>
        </p:spPr>
      </p:pic>
      <p:pic>
        <p:nvPicPr>
          <p:cNvPr id="17" name="Picture 2">
            <a:extLst>
              <a:ext uri="{FF2B5EF4-FFF2-40B4-BE49-F238E27FC236}">
                <a16:creationId xmlns:a16="http://schemas.microsoft.com/office/drawing/2014/main" id="{CE28FEEA-B702-452E-BFAC-2194A209AEA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3375206"/>
            <a:ext cx="2420479" cy="1815359"/>
          </a:xfrm>
          <a:prstGeom prst="rect">
            <a:avLst/>
          </a:prstGeom>
        </p:spPr>
      </p:pic>
      <p:pic>
        <p:nvPicPr>
          <p:cNvPr id="18" name="Picture 2">
            <a:extLst>
              <a:ext uri="{FF2B5EF4-FFF2-40B4-BE49-F238E27FC236}">
                <a16:creationId xmlns:a16="http://schemas.microsoft.com/office/drawing/2014/main" id="{C9895152-E14B-4D76-A347-E430867B6D4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27067"/>
          <a:stretch/>
        </p:blipFill>
        <p:spPr>
          <a:xfrm>
            <a:off x="6813170" y="3400425"/>
            <a:ext cx="2330829" cy="1763246"/>
          </a:xfrm>
          <a:prstGeom prst="rect">
            <a:avLst/>
          </a:prstGeom>
        </p:spPr>
      </p:pic>
      <p:pic>
        <p:nvPicPr>
          <p:cNvPr id="19" name="Picture 2">
            <a:extLst>
              <a:ext uri="{FF2B5EF4-FFF2-40B4-BE49-F238E27FC236}">
                <a16:creationId xmlns:a16="http://schemas.microsoft.com/office/drawing/2014/main" id="{AD38A75B-451D-43F8-90A2-83ED45A4E29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16044" y="5160168"/>
            <a:ext cx="2322400" cy="1697831"/>
          </a:xfrm>
          <a:prstGeom prst="rect">
            <a:avLst/>
          </a:prstGeom>
        </p:spPr>
      </p:pic>
      <p:pic>
        <p:nvPicPr>
          <p:cNvPr id="20" name="Picture 2">
            <a:extLst>
              <a:ext uri="{FF2B5EF4-FFF2-40B4-BE49-F238E27FC236}">
                <a16:creationId xmlns:a16="http://schemas.microsoft.com/office/drawing/2014/main" id="{14EBC3B0-647E-47E5-8BE1-F9459DA71D5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74370" y="5163670"/>
            <a:ext cx="2255289" cy="1694329"/>
          </a:xfrm>
          <a:prstGeom prst="rect">
            <a:avLst/>
          </a:prstGeom>
        </p:spPr>
      </p:pic>
    </p:spTree>
    <p:extLst>
      <p:ext uri="{BB962C8B-B14F-4D97-AF65-F5344CB8AC3E}">
        <p14:creationId xmlns:p14="http://schemas.microsoft.com/office/powerpoint/2010/main" val="1946752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95486-299D-4FD0-A7C3-2E502273DACD}"/>
              </a:ext>
            </a:extLst>
          </p:cNvPr>
          <p:cNvPicPr>
            <a:picLocks noChangeAspect="1"/>
          </p:cNvPicPr>
          <p:nvPr/>
        </p:nvPicPr>
        <p:blipFill rotWithShape="1">
          <a:blip r:embed="rId3">
            <a:extLst>
              <a:ext uri="{28A0092B-C50C-407E-A947-70E740481C1C}">
                <a14:useLocalDpi xmlns:a14="http://schemas.microsoft.com/office/drawing/2010/main" val="0"/>
              </a:ext>
            </a:extLst>
          </a:blip>
          <a:srcRect r="11806"/>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Rejoicing swells from the hearts of the righteous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Trust in Him rests in our hope for His mercy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His presence instructs in the ways of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Salvation is a deep well of devotion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Merry hearts lift the soul and heal the body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spoke so we could be full of His joy in 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Scriptures are written that our joy may be full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Jesus Christ we are receiving reconciliation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believing hope in joy &amp; peace involves knowledge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Rejoicing is rooted in hope with many other virtues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Trials build patience when yielding to God’s wisdom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Suffering is a moment and afterward will be joy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Strive to finish the race with joy of heart</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591392">
            <a:off x="165694" y="1927962"/>
            <a:ext cx="8983384" cy="24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88900">
                    <a:srgbClr val="00B0F0">
                      <a:alpha val="80000"/>
                    </a:srgbClr>
                  </a:glow>
                  <a:outerShdw blurRad="76200" dist="50800" dir="5400000" algn="tl" rotWithShape="0">
                    <a:srgbClr val="000000">
                      <a:alpha val="65000"/>
                    </a:srgbClr>
                  </a:outerShdw>
                </a:effectLst>
                <a:latin typeface="Calibri" panose="020F0502020204030204" pitchFamily="34" charset="0"/>
              </a:rPr>
              <a:t>Men cannot steal what God has given</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3.05556E-6 3.7037E-6 L 0.11719 0.46111 " pathEditMode="relative" rAng="0" ptsTypes="AA">
                                      <p:cBhvr>
                                        <p:cTn id="189" dur="1750" fill="hold"/>
                                        <p:tgtEl>
                                          <p:spTgt spid="4">
                                            <p:txEl>
                                              <p:pRg st="0" end="0"/>
                                            </p:txEl>
                                          </p:spTgt>
                                        </p:tgtEl>
                                        <p:attrNameLst>
                                          <p:attrName>ppt_x</p:attrName>
                                          <p:attrName>ppt_y</p:attrName>
                                        </p:attrNameLst>
                                      </p:cBhvr>
                                      <p:rCtr x="5851" y="23056"/>
                                    </p:animMotion>
                                  </p:childTnLst>
                                </p:cTn>
                              </p:par>
                              <p:par>
                                <p:cTn id="190" presetID="0" presetClass="path" presetSubtype="0" accel="50000" decel="50000" fill="hold" nodeType="withEffect">
                                  <p:stCondLst>
                                    <p:cond delay="0"/>
                                  </p:stCondLst>
                                  <p:childTnLst>
                                    <p:animMotion origin="layout" path="M -1.66667E-6 -2.96296E-6 L 0.16511 0.39098 " pathEditMode="relative" rAng="0" ptsTypes="AA">
                                      <p:cBhvr>
                                        <p:cTn id="191" dur="1750" fill="hold"/>
                                        <p:tgtEl>
                                          <p:spTgt spid="4">
                                            <p:txEl>
                                              <p:pRg st="1" end="1"/>
                                            </p:txEl>
                                          </p:spTgt>
                                        </p:tgtEl>
                                        <p:attrNameLst>
                                          <p:attrName>ppt_x</p:attrName>
                                          <p:attrName>ppt_y</p:attrName>
                                        </p:attrNameLst>
                                      </p:cBhvr>
                                      <p:rCtr x="8247" y="19537"/>
                                    </p:animMotion>
                                  </p:childTnLst>
                                </p:cTn>
                              </p:par>
                              <p:par>
                                <p:cTn id="192" presetID="0" presetClass="path" presetSubtype="0" accel="50000" decel="50000" fill="hold" nodeType="withEffect">
                                  <p:stCondLst>
                                    <p:cond delay="0"/>
                                  </p:stCondLst>
                                  <p:childTnLst>
                                    <p:animMotion origin="layout" path="M 0 0.00023 L 0.18854 0.31435 " pathEditMode="relative" rAng="0" ptsTypes="AA">
                                      <p:cBhvr>
                                        <p:cTn id="193" dur="1750" fill="hold"/>
                                        <p:tgtEl>
                                          <p:spTgt spid="4">
                                            <p:txEl>
                                              <p:pRg st="2" end="2"/>
                                            </p:txEl>
                                          </p:spTgt>
                                        </p:tgtEl>
                                        <p:attrNameLst>
                                          <p:attrName>ppt_x</p:attrName>
                                          <p:attrName>ppt_y</p:attrName>
                                        </p:attrNameLst>
                                      </p:cBhvr>
                                      <p:rCtr x="9427" y="15694"/>
                                    </p:animMotion>
                                  </p:childTnLst>
                                </p:cTn>
                              </p:par>
                              <p:par>
                                <p:cTn id="194" presetID="0" presetClass="path" presetSubtype="0" accel="50000" decel="50000" fill="hold" nodeType="withEffect">
                                  <p:stCondLst>
                                    <p:cond delay="0"/>
                                  </p:stCondLst>
                                  <p:childTnLst>
                                    <p:animMotion origin="layout" path="M -3.88889E-6 0.00023 L 0.22917 0.24097 " pathEditMode="relative" rAng="0" ptsTypes="AA">
                                      <p:cBhvr>
                                        <p:cTn id="195" dur="1750" fill="hold"/>
                                        <p:tgtEl>
                                          <p:spTgt spid="4">
                                            <p:txEl>
                                              <p:pRg st="3" end="3"/>
                                            </p:txEl>
                                          </p:spTgt>
                                        </p:tgtEl>
                                        <p:attrNameLst>
                                          <p:attrName>ppt_x</p:attrName>
                                          <p:attrName>ppt_y</p:attrName>
                                        </p:attrNameLst>
                                      </p:cBhvr>
                                      <p:rCtr x="11458" y="12037"/>
                                    </p:animMotion>
                                  </p:childTnLst>
                                </p:cTn>
                              </p:par>
                              <p:par>
                                <p:cTn id="196" presetID="0" presetClass="path" presetSubtype="0" accel="50000" decel="50000" fill="hold" nodeType="withEffect">
                                  <p:stCondLst>
                                    <p:cond delay="0"/>
                                  </p:stCondLst>
                                  <p:childTnLst>
                                    <p:animMotion origin="layout" path="M 2.77778E-6 0.00069 L 0.15833 0.16944 " pathEditMode="relative" rAng="0" ptsTypes="AA">
                                      <p:cBhvr>
                                        <p:cTn id="197" dur="1750" fill="hold"/>
                                        <p:tgtEl>
                                          <p:spTgt spid="4">
                                            <p:txEl>
                                              <p:pRg st="4" end="4"/>
                                            </p:txEl>
                                          </p:spTgt>
                                        </p:tgtEl>
                                        <p:attrNameLst>
                                          <p:attrName>ppt_x</p:attrName>
                                          <p:attrName>ppt_y</p:attrName>
                                        </p:attrNameLst>
                                      </p:cBhvr>
                                      <p:rCtr x="7917" y="8426"/>
                                    </p:animMotion>
                                  </p:childTnLst>
                                </p:cTn>
                              </p:par>
                              <p:par>
                                <p:cTn id="198" presetID="0" presetClass="path" presetSubtype="0" accel="50000" decel="50000" fill="hold" nodeType="withEffect">
                                  <p:stCondLst>
                                    <p:cond delay="0"/>
                                  </p:stCondLst>
                                  <p:childTnLst>
                                    <p:animMotion origin="layout" path="M 4.72222E-6 0.00046 L 0.13871 0.09259 " pathEditMode="relative" rAng="0" ptsTypes="AA">
                                      <p:cBhvr>
                                        <p:cTn id="199" dur="1750" fill="hold"/>
                                        <p:tgtEl>
                                          <p:spTgt spid="4">
                                            <p:txEl>
                                              <p:pRg st="5" end="5"/>
                                            </p:txEl>
                                          </p:spTgt>
                                        </p:tgtEl>
                                        <p:attrNameLst>
                                          <p:attrName>ppt_x</p:attrName>
                                          <p:attrName>ppt_y</p:attrName>
                                        </p:attrNameLst>
                                      </p:cBhvr>
                                      <p:rCtr x="6927" y="4606"/>
                                    </p:animMotion>
                                  </p:childTnLst>
                                </p:cTn>
                              </p:par>
                              <p:par>
                                <p:cTn id="200" presetID="0" presetClass="path" presetSubtype="0" accel="50000" decel="50000" fill="hold" nodeType="withEffect">
                                  <p:stCondLst>
                                    <p:cond delay="0"/>
                                  </p:stCondLst>
                                  <p:childTnLst>
                                    <p:animMotion origin="layout" path="M -1.11111E-6 0.00046 L 0.14375 0.02106 " pathEditMode="relative" rAng="0" ptsTypes="AA">
                                      <p:cBhvr>
                                        <p:cTn id="201" dur="1750" fill="hold"/>
                                        <p:tgtEl>
                                          <p:spTgt spid="4">
                                            <p:txEl>
                                              <p:pRg st="6" end="6"/>
                                            </p:txEl>
                                          </p:spTgt>
                                        </p:tgtEl>
                                        <p:attrNameLst>
                                          <p:attrName>ppt_x</p:attrName>
                                          <p:attrName>ppt_y</p:attrName>
                                        </p:attrNameLst>
                                      </p:cBhvr>
                                      <p:rCtr x="7187" y="1019"/>
                                    </p:animMotion>
                                  </p:childTnLst>
                                </p:cTn>
                              </p:par>
                              <p:par>
                                <p:cTn id="202" presetID="0" presetClass="path" presetSubtype="0" accel="50000" decel="50000" fill="hold" nodeType="withEffect">
                                  <p:stCondLst>
                                    <p:cond delay="0"/>
                                  </p:stCondLst>
                                  <p:childTnLst>
                                    <p:animMotion origin="layout" path="M -8.33333E-7 0.00023 L 0.14688 -0.0456 " pathEditMode="relative" rAng="0" ptsTypes="AA">
                                      <p:cBhvr>
                                        <p:cTn id="203" dur="1750" fill="hold"/>
                                        <p:tgtEl>
                                          <p:spTgt spid="4">
                                            <p:txEl>
                                              <p:pRg st="7" end="7"/>
                                            </p:txEl>
                                          </p:spTgt>
                                        </p:tgtEl>
                                        <p:attrNameLst>
                                          <p:attrName>ppt_x</p:attrName>
                                          <p:attrName>ppt_y</p:attrName>
                                        </p:attrNameLst>
                                      </p:cBhvr>
                                      <p:rCtr x="7344" y="-2292"/>
                                    </p:animMotion>
                                  </p:childTnLst>
                                </p:cTn>
                              </p:par>
                              <p:par>
                                <p:cTn id="204" presetID="0" presetClass="path" presetSubtype="0" accel="50000" decel="50000" fill="hold" nodeType="withEffect">
                                  <p:stCondLst>
                                    <p:cond delay="0"/>
                                  </p:stCondLst>
                                  <p:childTnLst>
                                    <p:animMotion origin="layout" path="M 1.11111E-6 0.00069 L 0.09358 -0.12917 " pathEditMode="relative" rAng="0" ptsTypes="AA">
                                      <p:cBhvr>
                                        <p:cTn id="205" dur="1750" fill="hold"/>
                                        <p:tgtEl>
                                          <p:spTgt spid="4">
                                            <p:txEl>
                                              <p:pRg st="8" end="8"/>
                                            </p:txEl>
                                          </p:spTgt>
                                        </p:tgtEl>
                                        <p:attrNameLst>
                                          <p:attrName>ppt_x</p:attrName>
                                          <p:attrName>ppt_y</p:attrName>
                                        </p:attrNameLst>
                                      </p:cBhvr>
                                      <p:rCtr x="4670" y="-6505"/>
                                    </p:animMotion>
                                  </p:childTnLst>
                                </p:cTn>
                              </p:par>
                              <p:par>
                                <p:cTn id="206" presetID="0" presetClass="path" presetSubtype="0" accel="50000" decel="50000" fill="hold" nodeType="withEffect">
                                  <p:stCondLst>
                                    <p:cond delay="0"/>
                                  </p:stCondLst>
                                  <p:childTnLst>
                                    <p:animMotion origin="layout" path="M 5E-6 0.00023 L 0.09306 -0.19723 " pathEditMode="relative" rAng="0" ptsTypes="AA">
                                      <p:cBhvr>
                                        <p:cTn id="207" dur="1750" fill="hold"/>
                                        <p:tgtEl>
                                          <p:spTgt spid="4">
                                            <p:txEl>
                                              <p:pRg st="9" end="9"/>
                                            </p:txEl>
                                          </p:spTgt>
                                        </p:tgtEl>
                                        <p:attrNameLst>
                                          <p:attrName>ppt_x</p:attrName>
                                          <p:attrName>ppt_y</p:attrName>
                                        </p:attrNameLst>
                                      </p:cBhvr>
                                      <p:rCtr x="4653" y="-9884"/>
                                    </p:animMotion>
                                  </p:childTnLst>
                                </p:cTn>
                              </p:par>
                              <p:par>
                                <p:cTn id="208" presetID="0" presetClass="path" presetSubtype="0" accel="50000" decel="50000" fill="hold" nodeType="withEffect">
                                  <p:stCondLst>
                                    <p:cond delay="0"/>
                                  </p:stCondLst>
                                  <p:childTnLst>
                                    <p:animMotion origin="layout" path="M -4.16667E-6 0.00023 L 0.08855 -0.27408 " pathEditMode="relative" rAng="0" ptsTypes="AA">
                                      <p:cBhvr>
                                        <p:cTn id="209" dur="1750" fill="hold"/>
                                        <p:tgtEl>
                                          <p:spTgt spid="4">
                                            <p:txEl>
                                              <p:pRg st="10" end="10"/>
                                            </p:txEl>
                                          </p:spTgt>
                                        </p:tgtEl>
                                        <p:attrNameLst>
                                          <p:attrName>ppt_x</p:attrName>
                                          <p:attrName>ppt_y</p:attrName>
                                        </p:attrNameLst>
                                      </p:cBhvr>
                                      <p:rCtr x="4427" y="-13727"/>
                                    </p:animMotion>
                                  </p:childTnLst>
                                </p:cTn>
                              </p:par>
                              <p:par>
                                <p:cTn id="210" presetID="0" presetClass="path" presetSubtype="0" accel="50000" decel="50000" fill="hold" nodeType="withEffect">
                                  <p:stCondLst>
                                    <p:cond delay="0"/>
                                  </p:stCondLst>
                                  <p:childTnLst>
                                    <p:animMotion origin="layout" path="M 3.05556E-6 0.00069 L 0.12378 -0.3507 " pathEditMode="relative" rAng="0" ptsTypes="AA">
                                      <p:cBhvr>
                                        <p:cTn id="211" dur="1750" fill="hold"/>
                                        <p:tgtEl>
                                          <p:spTgt spid="4">
                                            <p:txEl>
                                              <p:pRg st="11" end="11"/>
                                            </p:txEl>
                                          </p:spTgt>
                                        </p:tgtEl>
                                        <p:attrNameLst>
                                          <p:attrName>ppt_x</p:attrName>
                                          <p:attrName>ppt_y</p:attrName>
                                        </p:attrNameLst>
                                      </p:cBhvr>
                                      <p:rCtr x="6181" y="-17569"/>
                                    </p:animMotion>
                                  </p:childTnLst>
                                </p:cTn>
                              </p:par>
                              <p:par>
                                <p:cTn id="212" presetID="0" presetClass="path" presetSubtype="0" accel="50000" decel="50000" fill="hold" nodeType="withEffect">
                                  <p:stCondLst>
                                    <p:cond delay="0"/>
                                  </p:stCondLst>
                                  <p:childTnLst>
                                    <p:animMotion origin="layout" path="M 2.22222E-6 0.00046 L 0.1934 -0.41899 " pathEditMode="relative" rAng="0" ptsTypes="AA">
                                      <p:cBhvr>
                                        <p:cTn id="213" dur="1750" fill="hold"/>
                                        <p:tgtEl>
                                          <p:spTgt spid="4">
                                            <p:txEl>
                                              <p:pRg st="12" end="12"/>
                                            </p:txEl>
                                          </p:spTgt>
                                        </p:tgtEl>
                                        <p:attrNameLst>
                                          <p:attrName>ppt_x</p:attrName>
                                          <p:attrName>ppt_y</p:attrName>
                                        </p:attrNameLst>
                                      </p:cBhvr>
                                      <p:rCtr x="9670" y="-20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D7616-C5A9-417C-9EF5-7B7B71D59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4" name="Freeform: Shape 23">
            <a:extLst>
              <a:ext uri="{FF2B5EF4-FFF2-40B4-BE49-F238E27FC236}">
                <a16:creationId xmlns:a16="http://schemas.microsoft.com/office/drawing/2014/main" id="{5F84E4EA-5050-4DE4-8499-90C460123C26}"/>
              </a:ext>
            </a:extLst>
          </p:cNvPr>
          <p:cNvSpPr/>
          <p:nvPr/>
        </p:nvSpPr>
        <p:spPr>
          <a:xfrm>
            <a:off x="5595806" y="2633168"/>
            <a:ext cx="726542" cy="1241710"/>
          </a:xfrm>
          <a:custGeom>
            <a:avLst/>
            <a:gdLst/>
            <a:ahLst/>
            <a:cxnLst/>
            <a:rect l="l" t="t" r="r" b="b"/>
            <a:pathLst>
              <a:path w="726542" h="1241710">
                <a:moveTo>
                  <a:pt x="609182" y="0"/>
                </a:moveTo>
                <a:cubicBezTo>
                  <a:pt x="637547" y="0"/>
                  <a:pt x="660632" y="7577"/>
                  <a:pt x="678439" y="22731"/>
                </a:cubicBezTo>
                <a:cubicBezTo>
                  <a:pt x="696244" y="37885"/>
                  <a:pt x="705148" y="56975"/>
                  <a:pt x="705148" y="80000"/>
                </a:cubicBezTo>
                <a:cubicBezTo>
                  <a:pt x="705148" y="100369"/>
                  <a:pt x="696441" y="117943"/>
                  <a:pt x="679027" y="132723"/>
                </a:cubicBezTo>
                <a:cubicBezTo>
                  <a:pt x="661613" y="147503"/>
                  <a:pt x="638911" y="154893"/>
                  <a:pt x="610920" y="154893"/>
                </a:cubicBezTo>
                <a:cubicBezTo>
                  <a:pt x="595731" y="154893"/>
                  <a:pt x="577523" y="153382"/>
                  <a:pt x="556299" y="150360"/>
                </a:cubicBezTo>
                <a:cubicBezTo>
                  <a:pt x="508260" y="143113"/>
                  <a:pt x="475910" y="139489"/>
                  <a:pt x="459250" y="139489"/>
                </a:cubicBezTo>
                <a:cubicBezTo>
                  <a:pt x="439585" y="139489"/>
                  <a:pt x="422924" y="148276"/>
                  <a:pt x="409268" y="165851"/>
                </a:cubicBezTo>
                <a:cubicBezTo>
                  <a:pt x="395611" y="183425"/>
                  <a:pt x="380368" y="229705"/>
                  <a:pt x="363538" y="304691"/>
                </a:cubicBezTo>
                <a:lnTo>
                  <a:pt x="270260" y="697941"/>
                </a:lnTo>
                <a:cubicBezTo>
                  <a:pt x="317095" y="630817"/>
                  <a:pt x="380310" y="572763"/>
                  <a:pt x="459905" y="523780"/>
                </a:cubicBezTo>
                <a:cubicBezTo>
                  <a:pt x="508496" y="493507"/>
                  <a:pt x="548343" y="478371"/>
                  <a:pt x="579444" y="478371"/>
                </a:cubicBezTo>
                <a:cubicBezTo>
                  <a:pt x="606428" y="478371"/>
                  <a:pt x="627743" y="486605"/>
                  <a:pt x="643392" y="503074"/>
                </a:cubicBezTo>
                <a:cubicBezTo>
                  <a:pt x="659041" y="519543"/>
                  <a:pt x="666866" y="541465"/>
                  <a:pt x="666866" y="568841"/>
                </a:cubicBezTo>
                <a:cubicBezTo>
                  <a:pt x="666866" y="588942"/>
                  <a:pt x="664133" y="610657"/>
                  <a:pt x="658669" y="633986"/>
                </a:cubicBezTo>
                <a:cubicBezTo>
                  <a:pt x="651858" y="665078"/>
                  <a:pt x="635104" y="723930"/>
                  <a:pt x="608406" y="810540"/>
                </a:cubicBezTo>
                <a:cubicBezTo>
                  <a:pt x="572197" y="930320"/>
                  <a:pt x="551039" y="1004089"/>
                  <a:pt x="544933" y="1031848"/>
                </a:cubicBezTo>
                <a:cubicBezTo>
                  <a:pt x="538827" y="1059607"/>
                  <a:pt x="535774" y="1084549"/>
                  <a:pt x="535774" y="1106674"/>
                </a:cubicBezTo>
                <a:cubicBezTo>
                  <a:pt x="535774" y="1112307"/>
                  <a:pt x="535881" y="1115276"/>
                  <a:pt x="536095" y="1115579"/>
                </a:cubicBezTo>
                <a:cubicBezTo>
                  <a:pt x="536309" y="1115882"/>
                  <a:pt x="536362" y="1116034"/>
                  <a:pt x="536255" y="1116034"/>
                </a:cubicBezTo>
                <a:cubicBezTo>
                  <a:pt x="545490" y="1116034"/>
                  <a:pt x="570401" y="1100131"/>
                  <a:pt x="610987" y="1068325"/>
                </a:cubicBezTo>
                <a:cubicBezTo>
                  <a:pt x="620739" y="1058279"/>
                  <a:pt x="647419" y="1037629"/>
                  <a:pt x="691028" y="1006376"/>
                </a:cubicBezTo>
                <a:lnTo>
                  <a:pt x="726542" y="1055716"/>
                </a:lnTo>
                <a:cubicBezTo>
                  <a:pt x="670944" y="1120647"/>
                  <a:pt x="615275" y="1170379"/>
                  <a:pt x="559534" y="1204912"/>
                </a:cubicBezTo>
                <a:cubicBezTo>
                  <a:pt x="520107" y="1229444"/>
                  <a:pt x="486589" y="1241710"/>
                  <a:pt x="458982" y="1241710"/>
                </a:cubicBezTo>
                <a:cubicBezTo>
                  <a:pt x="433631" y="1241710"/>
                  <a:pt x="413551" y="1232090"/>
                  <a:pt x="398745" y="1212848"/>
                </a:cubicBezTo>
                <a:cubicBezTo>
                  <a:pt x="383938" y="1193607"/>
                  <a:pt x="376535" y="1165490"/>
                  <a:pt x="376535" y="1128496"/>
                </a:cubicBezTo>
                <a:cubicBezTo>
                  <a:pt x="376535" y="1104632"/>
                  <a:pt x="381249" y="1070825"/>
                  <a:pt x="390675" y="1027074"/>
                </a:cubicBezTo>
                <a:cubicBezTo>
                  <a:pt x="400102" y="983324"/>
                  <a:pt x="426758" y="889533"/>
                  <a:pt x="470642" y="745703"/>
                </a:cubicBezTo>
                <a:cubicBezTo>
                  <a:pt x="488346" y="681057"/>
                  <a:pt x="497198" y="643640"/>
                  <a:pt x="497198" y="633451"/>
                </a:cubicBezTo>
                <a:cubicBezTo>
                  <a:pt x="497198" y="626480"/>
                  <a:pt x="493373" y="622995"/>
                  <a:pt x="485725" y="622995"/>
                </a:cubicBezTo>
                <a:cubicBezTo>
                  <a:pt x="466069" y="622995"/>
                  <a:pt x="439919" y="633870"/>
                  <a:pt x="407276" y="655620"/>
                </a:cubicBezTo>
                <a:cubicBezTo>
                  <a:pt x="359888" y="686838"/>
                  <a:pt x="317670" y="726956"/>
                  <a:pt x="280623" y="775975"/>
                </a:cubicBezTo>
                <a:cubicBezTo>
                  <a:pt x="258141" y="806052"/>
                  <a:pt x="239889" y="851585"/>
                  <a:pt x="225868" y="912576"/>
                </a:cubicBezTo>
                <a:lnTo>
                  <a:pt x="156564" y="1218605"/>
                </a:lnTo>
                <a:lnTo>
                  <a:pt x="0" y="1218605"/>
                </a:lnTo>
                <a:cubicBezTo>
                  <a:pt x="26832" y="1108871"/>
                  <a:pt x="47606" y="1021971"/>
                  <a:pt x="62324" y="957905"/>
                </a:cubicBezTo>
                <a:lnTo>
                  <a:pt x="185593" y="419524"/>
                </a:lnTo>
                <a:cubicBezTo>
                  <a:pt x="208396" y="318143"/>
                  <a:pt x="238833" y="239564"/>
                  <a:pt x="276906" y="183788"/>
                </a:cubicBezTo>
                <a:cubicBezTo>
                  <a:pt x="314978" y="128012"/>
                  <a:pt x="364753" y="83437"/>
                  <a:pt x="426230" y="50062"/>
                </a:cubicBezTo>
                <a:cubicBezTo>
                  <a:pt x="487706" y="16687"/>
                  <a:pt x="548690" y="0"/>
                  <a:pt x="609182" y="0"/>
                </a:cubicBezTo>
                <a:close/>
              </a:path>
            </a:pathLst>
          </a:custGeom>
          <a:solidFill>
            <a:srgbClr val="FFC000"/>
          </a:solidFill>
          <a:ln>
            <a:noFill/>
          </a:ln>
          <a:effectLst>
            <a:glow rad="101600">
              <a:schemeClr val="tx1"/>
            </a:glow>
          </a:effectLst>
          <a:scene3d>
            <a:camera prst="orthographicFront"/>
            <a:lightRig rig="flat" dir="t"/>
          </a:scene3d>
          <a:sp3d contourW="12700" prstMaterial="plastic">
            <a:bevelT/>
            <a:contourClr>
              <a:srgbClr val="F6E5A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5B89643B-33A6-4C79-A499-FAD547FC901C}"/>
              </a:ext>
            </a:extLst>
          </p:cNvPr>
          <p:cNvSpPr/>
          <p:nvPr/>
        </p:nvSpPr>
        <p:spPr>
          <a:xfrm>
            <a:off x="4876482" y="2751263"/>
            <a:ext cx="177143" cy="188268"/>
          </a:xfrm>
          <a:custGeom>
            <a:avLst/>
            <a:gdLst/>
            <a:ahLst/>
            <a:cxnLst/>
            <a:rect l="l" t="t" r="r" b="b"/>
            <a:pathLst>
              <a:path w="177143" h="188268">
                <a:moveTo>
                  <a:pt x="99496" y="0"/>
                </a:moveTo>
                <a:cubicBezTo>
                  <a:pt x="121790" y="0"/>
                  <a:pt x="140305" y="7519"/>
                  <a:pt x="155040" y="22557"/>
                </a:cubicBezTo>
                <a:cubicBezTo>
                  <a:pt x="169776" y="37596"/>
                  <a:pt x="177143" y="56151"/>
                  <a:pt x="177143" y="78222"/>
                </a:cubicBezTo>
                <a:cubicBezTo>
                  <a:pt x="177143" y="107140"/>
                  <a:pt x="166985" y="132710"/>
                  <a:pt x="146670" y="154933"/>
                </a:cubicBezTo>
                <a:cubicBezTo>
                  <a:pt x="126354" y="177156"/>
                  <a:pt x="102781" y="188268"/>
                  <a:pt x="75949" y="188268"/>
                </a:cubicBezTo>
                <a:cubicBezTo>
                  <a:pt x="54002" y="188268"/>
                  <a:pt x="35858" y="180769"/>
                  <a:pt x="21515" y="165770"/>
                </a:cubicBezTo>
                <a:cubicBezTo>
                  <a:pt x="7172" y="150772"/>
                  <a:pt x="0" y="131360"/>
                  <a:pt x="0" y="107532"/>
                </a:cubicBezTo>
                <a:cubicBezTo>
                  <a:pt x="0" y="78026"/>
                  <a:pt x="9748" y="52728"/>
                  <a:pt x="29243" y="31637"/>
                </a:cubicBezTo>
                <a:cubicBezTo>
                  <a:pt x="48739" y="10546"/>
                  <a:pt x="72156" y="0"/>
                  <a:pt x="99496" y="0"/>
                </a:cubicBezTo>
                <a:close/>
              </a:path>
            </a:pathLst>
          </a:custGeom>
          <a:solidFill>
            <a:srgbClr val="FFC000"/>
          </a:solidFill>
          <a:ln>
            <a:noFill/>
          </a:ln>
          <a:effectLst>
            <a:glow rad="101600">
              <a:schemeClr val="tx1"/>
            </a:glow>
          </a:effectLst>
          <a:scene3d>
            <a:camera prst="orthographicFront"/>
            <a:lightRig rig="flat" dir="t"/>
          </a:scene3d>
          <a:sp3d contourW="12700" prstMaterial="plastic">
            <a:bevelT/>
            <a:contourClr>
              <a:srgbClr val="F6E5A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83E3076-7691-48B9-BBD7-29FCD02F8BA9}"/>
              </a:ext>
            </a:extLst>
          </p:cNvPr>
          <p:cNvSpPr/>
          <p:nvPr/>
        </p:nvSpPr>
        <p:spPr>
          <a:xfrm>
            <a:off x="2876344" y="2811166"/>
            <a:ext cx="1038039" cy="1056010"/>
          </a:xfrm>
          <a:custGeom>
            <a:avLst/>
            <a:gdLst/>
            <a:ahLst/>
            <a:cxnLst/>
            <a:rect l="l" t="t" r="r" b="b"/>
            <a:pathLst>
              <a:path w="1038039" h="1056010">
                <a:moveTo>
                  <a:pt x="1038039" y="0"/>
                </a:moveTo>
                <a:cubicBezTo>
                  <a:pt x="1009175" y="130754"/>
                  <a:pt x="991151" y="216900"/>
                  <a:pt x="983966" y="258440"/>
                </a:cubicBezTo>
                <a:lnTo>
                  <a:pt x="906252" y="258440"/>
                </a:lnTo>
                <a:cubicBezTo>
                  <a:pt x="915763" y="198698"/>
                  <a:pt x="920519" y="162720"/>
                  <a:pt x="920519" y="150508"/>
                </a:cubicBezTo>
                <a:cubicBezTo>
                  <a:pt x="920519" y="138090"/>
                  <a:pt x="916006" y="128728"/>
                  <a:pt x="906981" y="122421"/>
                </a:cubicBezTo>
                <a:cubicBezTo>
                  <a:pt x="897955" y="116114"/>
                  <a:pt x="877593" y="112961"/>
                  <a:pt x="845894" y="112961"/>
                </a:cubicBezTo>
                <a:lnTo>
                  <a:pt x="791446" y="113803"/>
                </a:lnTo>
                <a:lnTo>
                  <a:pt x="773435" y="112961"/>
                </a:lnTo>
                <a:lnTo>
                  <a:pt x="621136" y="112961"/>
                </a:lnTo>
                <a:cubicBezTo>
                  <a:pt x="619148" y="120467"/>
                  <a:pt x="611188" y="149050"/>
                  <a:pt x="597255" y="198711"/>
                </a:cubicBezTo>
                <a:cubicBezTo>
                  <a:pt x="566973" y="306243"/>
                  <a:pt x="544006" y="388053"/>
                  <a:pt x="528353" y="444141"/>
                </a:cubicBezTo>
                <a:lnTo>
                  <a:pt x="673939" y="444141"/>
                </a:lnTo>
                <a:cubicBezTo>
                  <a:pt x="710167" y="444141"/>
                  <a:pt x="732679" y="441221"/>
                  <a:pt x="741478" y="435383"/>
                </a:cubicBezTo>
                <a:cubicBezTo>
                  <a:pt x="749456" y="430088"/>
                  <a:pt x="757911" y="409331"/>
                  <a:pt x="766843" y="373113"/>
                </a:cubicBezTo>
                <a:lnTo>
                  <a:pt x="843781" y="373113"/>
                </a:lnTo>
                <a:cubicBezTo>
                  <a:pt x="826158" y="457459"/>
                  <a:pt x="810152" y="542464"/>
                  <a:pt x="795765" y="628130"/>
                </a:cubicBezTo>
                <a:lnTo>
                  <a:pt x="717128" y="628130"/>
                </a:lnTo>
                <a:cubicBezTo>
                  <a:pt x="721042" y="583541"/>
                  <a:pt x="722998" y="559067"/>
                  <a:pt x="722998" y="554708"/>
                </a:cubicBezTo>
                <a:cubicBezTo>
                  <a:pt x="722998" y="548477"/>
                  <a:pt x="719406" y="543561"/>
                  <a:pt x="712221" y="539959"/>
                </a:cubicBezTo>
                <a:cubicBezTo>
                  <a:pt x="706347" y="537018"/>
                  <a:pt x="687404" y="535030"/>
                  <a:pt x="655393" y="533996"/>
                </a:cubicBezTo>
                <a:lnTo>
                  <a:pt x="510596" y="533996"/>
                </a:lnTo>
                <a:cubicBezTo>
                  <a:pt x="496244" y="603081"/>
                  <a:pt x="475982" y="682651"/>
                  <a:pt x="449810" y="772706"/>
                </a:cubicBezTo>
                <a:cubicBezTo>
                  <a:pt x="423638" y="862762"/>
                  <a:pt x="401321" y="926514"/>
                  <a:pt x="382860" y="963962"/>
                </a:cubicBezTo>
                <a:cubicBezTo>
                  <a:pt x="416404" y="968847"/>
                  <a:pt x="450385" y="971290"/>
                  <a:pt x="484803" y="971290"/>
                </a:cubicBezTo>
                <a:cubicBezTo>
                  <a:pt x="507106" y="971290"/>
                  <a:pt x="535738" y="969578"/>
                  <a:pt x="570700" y="966155"/>
                </a:cubicBezTo>
                <a:lnTo>
                  <a:pt x="552047" y="1047025"/>
                </a:lnTo>
                <a:cubicBezTo>
                  <a:pt x="527675" y="1049592"/>
                  <a:pt x="507948" y="1050876"/>
                  <a:pt x="492865" y="1050876"/>
                </a:cubicBezTo>
                <a:cubicBezTo>
                  <a:pt x="479842" y="1050876"/>
                  <a:pt x="440432" y="1048852"/>
                  <a:pt x="374636" y="1044805"/>
                </a:cubicBezTo>
                <a:cubicBezTo>
                  <a:pt x="336787" y="1042006"/>
                  <a:pt x="304856" y="1040607"/>
                  <a:pt x="278845" y="1040607"/>
                </a:cubicBezTo>
                <a:cubicBezTo>
                  <a:pt x="226438" y="1040607"/>
                  <a:pt x="162822" y="1045741"/>
                  <a:pt x="87997" y="1056010"/>
                </a:cubicBezTo>
                <a:lnTo>
                  <a:pt x="100726" y="978404"/>
                </a:lnTo>
                <a:cubicBezTo>
                  <a:pt x="155174" y="966744"/>
                  <a:pt x="189364" y="955764"/>
                  <a:pt x="203297" y="945463"/>
                </a:cubicBezTo>
                <a:cubicBezTo>
                  <a:pt x="217230" y="935163"/>
                  <a:pt x="227766" y="922846"/>
                  <a:pt x="234907" y="908512"/>
                </a:cubicBezTo>
                <a:cubicBezTo>
                  <a:pt x="251942" y="874950"/>
                  <a:pt x="283828" y="775610"/>
                  <a:pt x="330565" y="610493"/>
                </a:cubicBezTo>
                <a:lnTo>
                  <a:pt x="458862" y="112961"/>
                </a:lnTo>
                <a:cubicBezTo>
                  <a:pt x="398727" y="115100"/>
                  <a:pt x="341892" y="131088"/>
                  <a:pt x="288358" y="160924"/>
                </a:cubicBezTo>
                <a:cubicBezTo>
                  <a:pt x="234824" y="190759"/>
                  <a:pt x="192208" y="230853"/>
                  <a:pt x="160509" y="281205"/>
                </a:cubicBezTo>
                <a:cubicBezTo>
                  <a:pt x="128810" y="331557"/>
                  <a:pt x="112961" y="382232"/>
                  <a:pt x="112961" y="433230"/>
                </a:cubicBezTo>
                <a:cubicBezTo>
                  <a:pt x="112961" y="453911"/>
                  <a:pt x="115211" y="473437"/>
                  <a:pt x="119713" y="491809"/>
                </a:cubicBezTo>
                <a:cubicBezTo>
                  <a:pt x="122931" y="506491"/>
                  <a:pt x="130611" y="525135"/>
                  <a:pt x="142752" y="547741"/>
                </a:cubicBezTo>
                <a:cubicBezTo>
                  <a:pt x="160545" y="580109"/>
                  <a:pt x="169441" y="603482"/>
                  <a:pt x="169441" y="617860"/>
                </a:cubicBezTo>
                <a:cubicBezTo>
                  <a:pt x="169441" y="634583"/>
                  <a:pt x="162918" y="648891"/>
                  <a:pt x="149872" y="660782"/>
                </a:cubicBezTo>
                <a:cubicBezTo>
                  <a:pt x="136826" y="672674"/>
                  <a:pt x="120284" y="678619"/>
                  <a:pt x="100245" y="678619"/>
                </a:cubicBezTo>
                <a:cubicBezTo>
                  <a:pt x="71336" y="678619"/>
                  <a:pt x="50958" y="666866"/>
                  <a:pt x="39111" y="643359"/>
                </a:cubicBezTo>
                <a:cubicBezTo>
                  <a:pt x="13037" y="604030"/>
                  <a:pt x="0" y="553830"/>
                  <a:pt x="0" y="492759"/>
                </a:cubicBezTo>
                <a:cubicBezTo>
                  <a:pt x="0" y="375849"/>
                  <a:pt x="45436" y="268469"/>
                  <a:pt x="136307" y="170618"/>
                </a:cubicBezTo>
                <a:cubicBezTo>
                  <a:pt x="227651" y="72847"/>
                  <a:pt x="347662" y="23962"/>
                  <a:pt x="496342" y="23962"/>
                </a:cubicBezTo>
                <a:lnTo>
                  <a:pt x="818630" y="23962"/>
                </a:lnTo>
                <a:cubicBezTo>
                  <a:pt x="854946" y="23962"/>
                  <a:pt x="893326" y="21894"/>
                  <a:pt x="933770" y="17757"/>
                </a:cubicBezTo>
                <a:cubicBezTo>
                  <a:pt x="946098" y="16697"/>
                  <a:pt x="980855" y="10778"/>
                  <a:pt x="1038039" y="0"/>
                </a:cubicBezTo>
                <a:close/>
              </a:path>
            </a:pathLst>
          </a:custGeom>
          <a:solidFill>
            <a:srgbClr val="FFC000"/>
          </a:solidFill>
          <a:ln>
            <a:noFill/>
          </a:ln>
          <a:effectLst>
            <a:glow rad="101600">
              <a:schemeClr val="tx1"/>
            </a:glow>
          </a:effectLst>
          <a:scene3d>
            <a:camera prst="orthographicFront"/>
            <a:lightRig rig="flat" dir="t"/>
          </a:scene3d>
          <a:sp3d contourW="12700" prstMaterial="plastic">
            <a:bevelT/>
            <a:contourClr>
              <a:srgbClr val="F6E5A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1F8FA03A-5D6F-4B51-809F-51EA115A6109}"/>
              </a:ext>
            </a:extLst>
          </p:cNvPr>
          <p:cNvSpPr/>
          <p:nvPr/>
        </p:nvSpPr>
        <p:spPr>
          <a:xfrm>
            <a:off x="5066484" y="2930680"/>
            <a:ext cx="479948" cy="944199"/>
          </a:xfrm>
          <a:custGeom>
            <a:avLst/>
            <a:gdLst/>
            <a:ahLst/>
            <a:cxnLst/>
            <a:rect l="l" t="t" r="r" b="b"/>
            <a:pathLst>
              <a:path w="479948" h="944199">
                <a:moveTo>
                  <a:pt x="367456" y="0"/>
                </a:moveTo>
                <a:lnTo>
                  <a:pt x="307566" y="235629"/>
                </a:lnTo>
                <a:lnTo>
                  <a:pt x="479948" y="235629"/>
                </a:lnTo>
                <a:lnTo>
                  <a:pt x="462967" y="329762"/>
                </a:lnTo>
                <a:lnTo>
                  <a:pt x="289795" y="329762"/>
                </a:lnTo>
                <a:lnTo>
                  <a:pt x="218593" y="601854"/>
                </a:lnTo>
                <a:cubicBezTo>
                  <a:pt x="195987" y="682002"/>
                  <a:pt x="184684" y="737934"/>
                  <a:pt x="184684" y="769651"/>
                </a:cubicBezTo>
                <a:cubicBezTo>
                  <a:pt x="184684" y="780410"/>
                  <a:pt x="186206" y="787374"/>
                  <a:pt x="189250" y="790543"/>
                </a:cubicBezTo>
                <a:cubicBezTo>
                  <a:pt x="192294" y="793712"/>
                  <a:pt x="196821" y="795297"/>
                  <a:pt x="202829" y="795297"/>
                </a:cubicBezTo>
                <a:cubicBezTo>
                  <a:pt x="217270" y="795297"/>
                  <a:pt x="238164" y="791842"/>
                  <a:pt x="265513" y="784934"/>
                </a:cubicBezTo>
                <a:cubicBezTo>
                  <a:pt x="317688" y="745605"/>
                  <a:pt x="369060" y="707697"/>
                  <a:pt x="419630" y="671211"/>
                </a:cubicBezTo>
                <a:lnTo>
                  <a:pt x="466871" y="729871"/>
                </a:lnTo>
                <a:cubicBezTo>
                  <a:pt x="338881" y="829683"/>
                  <a:pt x="253305" y="890358"/>
                  <a:pt x="210143" y="911894"/>
                </a:cubicBezTo>
                <a:cubicBezTo>
                  <a:pt x="166980" y="933431"/>
                  <a:pt x="131257" y="944199"/>
                  <a:pt x="102972" y="944199"/>
                </a:cubicBezTo>
                <a:cubicBezTo>
                  <a:pt x="76586" y="944199"/>
                  <a:pt x="55943" y="934862"/>
                  <a:pt x="41043" y="916186"/>
                </a:cubicBezTo>
                <a:cubicBezTo>
                  <a:pt x="26143" y="897511"/>
                  <a:pt x="18693" y="869022"/>
                  <a:pt x="18693" y="830717"/>
                </a:cubicBezTo>
                <a:cubicBezTo>
                  <a:pt x="18693" y="789222"/>
                  <a:pt x="29318" y="733481"/>
                  <a:pt x="50570" y="663496"/>
                </a:cubicBezTo>
                <a:lnTo>
                  <a:pt x="135932" y="329762"/>
                </a:lnTo>
                <a:lnTo>
                  <a:pt x="0" y="329762"/>
                </a:lnTo>
                <a:lnTo>
                  <a:pt x="18679" y="235629"/>
                </a:lnTo>
                <a:lnTo>
                  <a:pt x="154866" y="235629"/>
                </a:lnTo>
                <a:lnTo>
                  <a:pt x="200676" y="56547"/>
                </a:lnTo>
                <a:lnTo>
                  <a:pt x="367456" y="0"/>
                </a:lnTo>
                <a:close/>
              </a:path>
            </a:pathLst>
          </a:custGeom>
          <a:solidFill>
            <a:srgbClr val="FFC000"/>
          </a:solidFill>
          <a:ln>
            <a:noFill/>
          </a:ln>
          <a:effectLst>
            <a:glow rad="101600">
              <a:schemeClr val="tx1"/>
            </a:glow>
          </a:effectLst>
          <a:scene3d>
            <a:camera prst="orthographicFront"/>
            <a:lightRig rig="flat" dir="t"/>
          </a:scene3d>
          <a:sp3d contourW="12700" prstMaterial="plastic">
            <a:bevelT/>
            <a:contourClr>
              <a:srgbClr val="F6E5A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5A70C52-C914-408A-AF63-8BFF869A8125}"/>
              </a:ext>
            </a:extLst>
          </p:cNvPr>
          <p:cNvSpPr/>
          <p:nvPr/>
        </p:nvSpPr>
        <p:spPr>
          <a:xfrm>
            <a:off x="3839151" y="3085706"/>
            <a:ext cx="719695" cy="790029"/>
          </a:xfrm>
          <a:custGeom>
            <a:avLst/>
            <a:gdLst/>
            <a:ahLst/>
            <a:cxnLst/>
            <a:rect l="l" t="t" r="r" b="b"/>
            <a:pathLst>
              <a:path w="719695" h="790029">
                <a:moveTo>
                  <a:pt x="681252" y="0"/>
                </a:moveTo>
                <a:lnTo>
                  <a:pt x="617752" y="234533"/>
                </a:lnTo>
                <a:cubicBezTo>
                  <a:pt x="592597" y="319378"/>
                  <a:pt x="569023" y="416204"/>
                  <a:pt x="547032" y="525010"/>
                </a:cubicBezTo>
                <a:cubicBezTo>
                  <a:pt x="535149" y="583042"/>
                  <a:pt x="529208" y="620490"/>
                  <a:pt x="529208" y="637356"/>
                </a:cubicBezTo>
                <a:cubicBezTo>
                  <a:pt x="529208" y="643293"/>
                  <a:pt x="530211" y="646261"/>
                  <a:pt x="532216" y="646261"/>
                </a:cubicBezTo>
                <a:cubicBezTo>
                  <a:pt x="538251" y="646261"/>
                  <a:pt x="549577" y="641269"/>
                  <a:pt x="566193" y="631285"/>
                </a:cubicBezTo>
                <a:cubicBezTo>
                  <a:pt x="599148" y="611576"/>
                  <a:pt x="635901" y="584905"/>
                  <a:pt x="676452" y="551271"/>
                </a:cubicBezTo>
                <a:lnTo>
                  <a:pt x="719695" y="602751"/>
                </a:lnTo>
                <a:cubicBezTo>
                  <a:pt x="652036" y="668217"/>
                  <a:pt x="608584" y="707568"/>
                  <a:pt x="589338" y="720806"/>
                </a:cubicBezTo>
                <a:cubicBezTo>
                  <a:pt x="552291" y="746283"/>
                  <a:pt x="516808" y="765172"/>
                  <a:pt x="482890" y="777473"/>
                </a:cubicBezTo>
                <a:cubicBezTo>
                  <a:pt x="460274" y="785844"/>
                  <a:pt x="437570" y="790029"/>
                  <a:pt x="414776" y="790029"/>
                </a:cubicBezTo>
                <a:cubicBezTo>
                  <a:pt x="395486" y="790029"/>
                  <a:pt x="380539" y="785151"/>
                  <a:pt x="369936" y="775394"/>
                </a:cubicBezTo>
                <a:cubicBezTo>
                  <a:pt x="359332" y="765638"/>
                  <a:pt x="354031" y="751707"/>
                  <a:pt x="354031" y="733602"/>
                </a:cubicBezTo>
                <a:cubicBezTo>
                  <a:pt x="354031" y="723190"/>
                  <a:pt x="356447" y="710158"/>
                  <a:pt x="361278" y="694505"/>
                </a:cubicBezTo>
                <a:lnTo>
                  <a:pt x="394305" y="602430"/>
                </a:lnTo>
                <a:cubicBezTo>
                  <a:pt x="365994" y="656958"/>
                  <a:pt x="320362" y="701168"/>
                  <a:pt x="257410" y="735060"/>
                </a:cubicBezTo>
                <a:cubicBezTo>
                  <a:pt x="208417" y="771135"/>
                  <a:pt x="164952" y="789173"/>
                  <a:pt x="127013" y="789173"/>
                </a:cubicBezTo>
                <a:cubicBezTo>
                  <a:pt x="88673" y="789173"/>
                  <a:pt x="58080" y="766299"/>
                  <a:pt x="35233" y="720552"/>
                </a:cubicBezTo>
                <a:cubicBezTo>
                  <a:pt x="11744" y="705139"/>
                  <a:pt x="0" y="670592"/>
                  <a:pt x="0" y="616911"/>
                </a:cubicBezTo>
                <a:cubicBezTo>
                  <a:pt x="0" y="555234"/>
                  <a:pt x="16201" y="487129"/>
                  <a:pt x="48604" y="412598"/>
                </a:cubicBezTo>
                <a:cubicBezTo>
                  <a:pt x="81007" y="338066"/>
                  <a:pt x="124470" y="270394"/>
                  <a:pt x="178994" y="209582"/>
                </a:cubicBezTo>
                <a:cubicBezTo>
                  <a:pt x="233518" y="148769"/>
                  <a:pt x="291163" y="103900"/>
                  <a:pt x="351931" y="74973"/>
                </a:cubicBezTo>
                <a:cubicBezTo>
                  <a:pt x="399890" y="52483"/>
                  <a:pt x="460555" y="41237"/>
                  <a:pt x="533928" y="41237"/>
                </a:cubicBezTo>
                <a:cubicBezTo>
                  <a:pt x="551658" y="41237"/>
                  <a:pt x="566848" y="42356"/>
                  <a:pt x="579497" y="44594"/>
                </a:cubicBezTo>
                <a:lnTo>
                  <a:pt x="597695" y="13987"/>
                </a:lnTo>
                <a:lnTo>
                  <a:pt x="681252" y="0"/>
                </a:lnTo>
                <a:close/>
                <a:moveTo>
                  <a:pt x="428201" y="165323"/>
                </a:moveTo>
                <a:cubicBezTo>
                  <a:pt x="382070" y="165323"/>
                  <a:pt x="341644" y="178150"/>
                  <a:pt x="306924" y="203805"/>
                </a:cubicBezTo>
                <a:cubicBezTo>
                  <a:pt x="272203" y="229461"/>
                  <a:pt x="239325" y="276964"/>
                  <a:pt x="208290" y="346317"/>
                </a:cubicBezTo>
                <a:cubicBezTo>
                  <a:pt x="177256" y="415669"/>
                  <a:pt x="161738" y="484990"/>
                  <a:pt x="161738" y="554280"/>
                </a:cubicBezTo>
                <a:cubicBezTo>
                  <a:pt x="161738" y="588956"/>
                  <a:pt x="166626" y="612670"/>
                  <a:pt x="176400" y="625422"/>
                </a:cubicBezTo>
                <a:cubicBezTo>
                  <a:pt x="186174" y="638174"/>
                  <a:pt x="198509" y="644549"/>
                  <a:pt x="213405" y="644549"/>
                </a:cubicBezTo>
                <a:cubicBezTo>
                  <a:pt x="247564" y="644549"/>
                  <a:pt x="285289" y="625079"/>
                  <a:pt x="326579" y="586137"/>
                </a:cubicBezTo>
                <a:cubicBezTo>
                  <a:pt x="367870" y="547196"/>
                  <a:pt x="398455" y="490125"/>
                  <a:pt x="418333" y="414925"/>
                </a:cubicBezTo>
                <a:lnTo>
                  <a:pt x="487436" y="170671"/>
                </a:lnTo>
                <a:cubicBezTo>
                  <a:pt x="467201" y="167106"/>
                  <a:pt x="447456" y="165323"/>
                  <a:pt x="428201" y="165323"/>
                </a:cubicBezTo>
                <a:close/>
              </a:path>
            </a:pathLst>
          </a:custGeom>
          <a:solidFill>
            <a:srgbClr val="FFC000"/>
          </a:solidFill>
          <a:ln>
            <a:noFill/>
          </a:ln>
          <a:effectLst>
            <a:glow rad="101600">
              <a:schemeClr val="tx1"/>
            </a:glow>
          </a:effectLst>
          <a:scene3d>
            <a:camera prst="orthographicFront"/>
            <a:lightRig rig="flat" dir="t"/>
          </a:scene3d>
          <a:sp3d contourW="12700" prstMaterial="plastic">
            <a:bevelT/>
            <a:contourClr>
              <a:srgbClr val="F6E5A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50D131E-149E-470A-8EBC-FFA16F7B2D44}"/>
              </a:ext>
            </a:extLst>
          </p:cNvPr>
          <p:cNvSpPr/>
          <p:nvPr/>
        </p:nvSpPr>
        <p:spPr>
          <a:xfrm>
            <a:off x="4591514" y="3108116"/>
            <a:ext cx="407342" cy="766762"/>
          </a:xfrm>
          <a:custGeom>
            <a:avLst/>
            <a:gdLst/>
            <a:ahLst/>
            <a:cxnLst/>
            <a:rect l="l" t="t" r="r" b="b"/>
            <a:pathLst>
              <a:path w="407342" h="766762">
                <a:moveTo>
                  <a:pt x="287402" y="0"/>
                </a:moveTo>
                <a:cubicBezTo>
                  <a:pt x="309473" y="0"/>
                  <a:pt x="327193" y="5464"/>
                  <a:pt x="340560" y="16393"/>
                </a:cubicBezTo>
                <a:cubicBezTo>
                  <a:pt x="353926" y="27322"/>
                  <a:pt x="360610" y="41968"/>
                  <a:pt x="360610" y="60331"/>
                </a:cubicBezTo>
                <a:cubicBezTo>
                  <a:pt x="360610" y="78052"/>
                  <a:pt x="342286" y="148550"/>
                  <a:pt x="305640" y="271824"/>
                </a:cubicBezTo>
                <a:cubicBezTo>
                  <a:pt x="247359" y="468516"/>
                  <a:pt x="218219" y="586526"/>
                  <a:pt x="218219" y="625856"/>
                </a:cubicBezTo>
                <a:cubicBezTo>
                  <a:pt x="218219" y="629965"/>
                  <a:pt x="218700" y="632655"/>
                  <a:pt x="219663" y="633925"/>
                </a:cubicBezTo>
                <a:cubicBezTo>
                  <a:pt x="220626" y="635196"/>
                  <a:pt x="220327" y="635831"/>
                  <a:pt x="218767" y="635831"/>
                </a:cubicBezTo>
                <a:cubicBezTo>
                  <a:pt x="232326" y="635831"/>
                  <a:pt x="278492" y="601315"/>
                  <a:pt x="357267" y="532283"/>
                </a:cubicBezTo>
                <a:lnTo>
                  <a:pt x="407342" y="581410"/>
                </a:lnTo>
                <a:cubicBezTo>
                  <a:pt x="325822" y="662511"/>
                  <a:pt x="266454" y="713678"/>
                  <a:pt x="229237" y="734912"/>
                </a:cubicBezTo>
                <a:cubicBezTo>
                  <a:pt x="192020" y="756145"/>
                  <a:pt x="160562" y="766762"/>
                  <a:pt x="134863" y="766762"/>
                </a:cubicBezTo>
                <a:cubicBezTo>
                  <a:pt x="110233" y="766762"/>
                  <a:pt x="90584" y="758947"/>
                  <a:pt x="75915" y="743316"/>
                </a:cubicBezTo>
                <a:cubicBezTo>
                  <a:pt x="61247" y="727685"/>
                  <a:pt x="53913" y="706712"/>
                  <a:pt x="53913" y="680397"/>
                </a:cubicBezTo>
                <a:cubicBezTo>
                  <a:pt x="53913" y="608424"/>
                  <a:pt x="96063" y="435935"/>
                  <a:pt x="180365" y="162929"/>
                </a:cubicBezTo>
                <a:cubicBezTo>
                  <a:pt x="182143" y="157085"/>
                  <a:pt x="183477" y="151698"/>
                  <a:pt x="184366" y="146766"/>
                </a:cubicBezTo>
                <a:lnTo>
                  <a:pt x="185553" y="134820"/>
                </a:lnTo>
                <a:lnTo>
                  <a:pt x="174438" y="137258"/>
                </a:lnTo>
                <a:cubicBezTo>
                  <a:pt x="169422" y="139193"/>
                  <a:pt x="163802" y="142096"/>
                  <a:pt x="157580" y="145967"/>
                </a:cubicBezTo>
                <a:cubicBezTo>
                  <a:pt x="145136" y="153709"/>
                  <a:pt x="111084" y="182642"/>
                  <a:pt x="55424" y="232767"/>
                </a:cubicBezTo>
                <a:lnTo>
                  <a:pt x="0" y="189752"/>
                </a:lnTo>
                <a:cubicBezTo>
                  <a:pt x="59957" y="117734"/>
                  <a:pt x="114041" y="68104"/>
                  <a:pt x="162254" y="40862"/>
                </a:cubicBezTo>
                <a:cubicBezTo>
                  <a:pt x="210466" y="13621"/>
                  <a:pt x="252182" y="0"/>
                  <a:pt x="287402" y="0"/>
                </a:cubicBezTo>
                <a:close/>
              </a:path>
            </a:pathLst>
          </a:custGeom>
          <a:solidFill>
            <a:srgbClr val="FFC000"/>
          </a:solidFill>
          <a:ln>
            <a:noFill/>
          </a:ln>
          <a:effectLst>
            <a:glow rad="101600">
              <a:schemeClr val="tx1"/>
            </a:glow>
          </a:effectLst>
          <a:scene3d>
            <a:camera prst="orthographicFront"/>
            <a:lightRig rig="flat" dir="t"/>
          </a:scene3d>
          <a:sp3d contourW="12700" prstMaterial="plastic">
            <a:bevelT/>
            <a:contourClr>
              <a:srgbClr val="F6E5A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432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97B451-ADF1-4394-BEAD-1154ADF0C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9" y="0"/>
            <a:ext cx="9158689" cy="6858000"/>
          </a:xfrm>
          <a:prstGeom prst="rect">
            <a:avLst/>
          </a:prstGeom>
        </p:spPr>
      </p:pic>
      <p:sp>
        <p:nvSpPr>
          <p:cNvPr id="5" name="Title 1">
            <a:extLst>
              <a:ext uri="{FF2B5EF4-FFF2-40B4-BE49-F238E27FC236}">
                <a16:creationId xmlns:a16="http://schemas.microsoft.com/office/drawing/2014/main" id="{C3C57834-7BFF-4967-979B-B208B9E012C0}"/>
              </a:ext>
            </a:extLst>
          </p:cNvPr>
          <p:cNvSpPr txBox="1">
            <a:spLocks/>
          </p:cNvSpPr>
          <p:nvPr/>
        </p:nvSpPr>
        <p:spPr>
          <a:xfrm>
            <a:off x="4904784" y="966023"/>
            <a:ext cx="2050869" cy="7968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ln w="3175" cmpd="sng">
                  <a:solidFill>
                    <a:srgbClr val="FF0000"/>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rejoiced</a:t>
            </a:r>
          </a:p>
        </p:txBody>
      </p:sp>
      <p:sp>
        <p:nvSpPr>
          <p:cNvPr id="8" name="Title 1">
            <a:extLst>
              <a:ext uri="{FF2B5EF4-FFF2-40B4-BE49-F238E27FC236}">
                <a16:creationId xmlns:a16="http://schemas.microsoft.com/office/drawing/2014/main" id="{B8822C2B-BEDB-46BB-AC04-F2227FDF2EF3}"/>
              </a:ext>
            </a:extLst>
          </p:cNvPr>
          <p:cNvSpPr txBox="1">
            <a:spLocks/>
          </p:cNvSpPr>
          <p:nvPr/>
        </p:nvSpPr>
        <p:spPr>
          <a:xfrm>
            <a:off x="159940" y="2687409"/>
            <a:ext cx="2164090" cy="7683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Rejoice</a:t>
            </a:r>
          </a:p>
        </p:txBody>
      </p:sp>
      <p:sp>
        <p:nvSpPr>
          <p:cNvPr id="9" name="Title 1">
            <a:extLst>
              <a:ext uri="{FF2B5EF4-FFF2-40B4-BE49-F238E27FC236}">
                <a16:creationId xmlns:a16="http://schemas.microsoft.com/office/drawing/2014/main" id="{7DE90FD6-E803-4D4F-9214-EF58DDDBBF0D}"/>
              </a:ext>
            </a:extLst>
          </p:cNvPr>
          <p:cNvSpPr txBox="1">
            <a:spLocks/>
          </p:cNvSpPr>
          <p:nvPr/>
        </p:nvSpPr>
        <p:spPr>
          <a:xfrm>
            <a:off x="1891051" y="4108612"/>
            <a:ext cx="1963852" cy="8096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ln w="3175" cmpd="sng">
                  <a:solidFill>
                    <a:srgbClr val="FF0000"/>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Rejoice</a:t>
            </a:r>
          </a:p>
        </p:txBody>
      </p:sp>
      <p:sp>
        <p:nvSpPr>
          <p:cNvPr id="11" name="Title 1">
            <a:extLst>
              <a:ext uri="{FF2B5EF4-FFF2-40B4-BE49-F238E27FC236}">
                <a16:creationId xmlns:a16="http://schemas.microsoft.com/office/drawing/2014/main" id="{F9B3919A-6E85-43CB-BC50-9001D7122125}"/>
              </a:ext>
            </a:extLst>
          </p:cNvPr>
          <p:cNvSpPr txBox="1">
            <a:spLocks/>
          </p:cNvSpPr>
          <p:nvPr/>
        </p:nvSpPr>
        <p:spPr>
          <a:xfrm>
            <a:off x="4990011" y="4636001"/>
            <a:ext cx="1802675" cy="7792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ln w="3175" cmpd="sng">
                  <a:solidFill>
                    <a:srgbClr val="FF0000"/>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rejoice</a:t>
            </a:r>
          </a:p>
        </p:txBody>
      </p:sp>
      <p:sp>
        <p:nvSpPr>
          <p:cNvPr id="3074" name="Rectangle 2"/>
          <p:cNvSpPr>
            <a:spLocks noGrp="1" noChangeArrowheads="1"/>
          </p:cNvSpPr>
          <p:nvPr>
            <p:ph type="title"/>
          </p:nvPr>
        </p:nvSpPr>
        <p:spPr>
          <a:xfrm>
            <a:off x="1026762" y="2470459"/>
            <a:ext cx="7090475" cy="19170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my spirit has rejoiced in God my Savior.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1:47 </a:t>
            </a:r>
          </a:p>
        </p:txBody>
      </p:sp>
      <p:sp>
        <p:nvSpPr>
          <p:cNvPr id="3" name="Rectangle 2">
            <a:extLst>
              <a:ext uri="{FF2B5EF4-FFF2-40B4-BE49-F238E27FC236}">
                <a16:creationId xmlns:a16="http://schemas.microsoft.com/office/drawing/2014/main" id="{EA805741-4736-4F18-90D8-47BFD676C236}"/>
              </a:ext>
            </a:extLst>
          </p:cNvPr>
          <p:cNvSpPr txBox="1">
            <a:spLocks noChangeArrowheads="1"/>
          </p:cNvSpPr>
          <p:nvPr/>
        </p:nvSpPr>
        <p:spPr bwMode="auto">
          <a:xfrm>
            <a:off x="1243092" y="3962400"/>
            <a:ext cx="6657814" cy="201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Rejoice in the Lord always. Again I will say, rejoice!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Philippians 4:4  </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11F8B3AC-C0AE-4CB2-9331-9F1E66E2E7E4}"/>
              </a:ext>
            </a:extLst>
          </p:cNvPr>
          <p:cNvSpPr txBox="1">
            <a:spLocks noChangeArrowheads="1"/>
          </p:cNvSpPr>
          <p:nvPr/>
        </p:nvSpPr>
        <p:spPr bwMode="auto">
          <a:xfrm>
            <a:off x="266700" y="2209800"/>
            <a:ext cx="8610600" cy="16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Rejoice always, …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kern="0"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5:16 </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DED28BA3-6401-47A7-AC1C-1C4B50D06BCA}"/>
              </a:ext>
            </a:extLst>
          </p:cNvPr>
          <p:cNvSpPr txBox="1">
            <a:spLocks noChangeArrowheads="1"/>
          </p:cNvSpPr>
          <p:nvPr/>
        </p:nvSpPr>
        <p:spPr bwMode="auto">
          <a:xfrm>
            <a:off x="177234" y="2674144"/>
            <a:ext cx="212271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Rejoice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90D0E894-2B59-4DAB-BFEA-14721F7943A0}"/>
              </a:ext>
            </a:extLst>
          </p:cNvPr>
          <p:cNvSpPr txBox="1">
            <a:spLocks noChangeArrowheads="1"/>
          </p:cNvSpPr>
          <p:nvPr/>
        </p:nvSpPr>
        <p:spPr bwMode="auto">
          <a:xfrm>
            <a:off x="4875779" y="973932"/>
            <a:ext cx="209005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rejoiced</a:t>
            </a:r>
            <a:endParaRPr lang="en-US" altLang="en-US" sz="33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D2720C9C-9A58-485F-A8C1-6B32B8EA3F9C}"/>
              </a:ext>
            </a:extLst>
          </p:cNvPr>
          <p:cNvSpPr txBox="1">
            <a:spLocks noChangeArrowheads="1"/>
          </p:cNvSpPr>
          <p:nvPr/>
        </p:nvSpPr>
        <p:spPr bwMode="auto">
          <a:xfrm>
            <a:off x="1836280" y="4120924"/>
            <a:ext cx="209005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Rejoice</a:t>
            </a:r>
            <a:endParaRPr lang="en-US" altLang="en-US" sz="33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BB240B85-7928-4C14-AB7B-A13A8557E2CE}"/>
              </a:ext>
            </a:extLst>
          </p:cNvPr>
          <p:cNvSpPr txBox="1">
            <a:spLocks noChangeArrowheads="1"/>
          </p:cNvSpPr>
          <p:nvPr/>
        </p:nvSpPr>
        <p:spPr bwMode="auto">
          <a:xfrm>
            <a:off x="5136356" y="4624388"/>
            <a:ext cx="151855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rejoice</a:t>
            </a:r>
            <a:endParaRPr lang="en-US" altLang="en-US" sz="33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TextBox 14">
            <a:extLst>
              <a:ext uri="{FF2B5EF4-FFF2-40B4-BE49-F238E27FC236}">
                <a16:creationId xmlns:a16="http://schemas.microsoft.com/office/drawing/2014/main" id="{E3F310A9-875E-4E1E-BA0B-B56189635F70}"/>
              </a:ext>
            </a:extLst>
          </p:cNvPr>
          <p:cNvSpPr txBox="1"/>
          <p:nvPr/>
        </p:nvSpPr>
        <p:spPr>
          <a:xfrm>
            <a:off x="2261286" y="2286001"/>
            <a:ext cx="4374292" cy="2215991"/>
          </a:xfrm>
          <a:prstGeom prst="rect">
            <a:avLst/>
          </a:prstGeom>
          <a:noFill/>
        </p:spPr>
        <p:txBody>
          <a:bodyPr wrap="square" rtlCol="0">
            <a:spAutoFit/>
            <a:scene3d>
              <a:camera prst="orthographicFront"/>
              <a:lightRig rig="flat" dir="t"/>
            </a:scene3d>
            <a:sp3d extrusionH="57150" contourW="12700" prstMaterial="plastic">
              <a:bevelT w="38100" h="38100"/>
              <a:contourClr>
                <a:srgbClr val="F6E5A0"/>
              </a:contourClr>
            </a:sp3d>
          </a:bodyPr>
          <a:lstStyle/>
          <a:p>
            <a:pPr algn="ctr"/>
            <a:r>
              <a:rPr lang="en-US" sz="13800" b="1" dirty="0">
                <a:solidFill>
                  <a:srgbClr val="FFC000"/>
                </a:solidFill>
                <a:effectLst>
                  <a:glow rad="76200">
                    <a:schemeClr val="tx1"/>
                  </a:glow>
                </a:effectLst>
                <a:latin typeface="Monotype Corsiva" panose="03010101010201010101" pitchFamily="66" charset="0"/>
              </a:rPr>
              <a:t>Faith</a:t>
            </a:r>
          </a:p>
        </p:txBody>
      </p:sp>
      <p:sp>
        <p:nvSpPr>
          <p:cNvPr id="10" name="Rectangle 2" hidden="1">
            <a:extLst>
              <a:ext uri="{FF2B5EF4-FFF2-40B4-BE49-F238E27FC236}">
                <a16:creationId xmlns:a16="http://schemas.microsoft.com/office/drawing/2014/main" id="{EE235013-300E-4C08-92B2-9B8D4B10C84D}"/>
              </a:ext>
            </a:extLst>
          </p:cNvPr>
          <p:cNvSpPr txBox="1">
            <a:spLocks noChangeArrowheads="1"/>
          </p:cNvSpPr>
          <p:nvPr/>
        </p:nvSpPr>
        <p:spPr bwMode="auto">
          <a:xfrm>
            <a:off x="6376368" y="1811642"/>
            <a:ext cx="194792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rejoice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31162315"/>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20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6" presetClass="emph" presetSubtype="0" fill="hold" grpId="2" nodeType="withEffect">
                                  <p:stCondLst>
                                    <p:cond delay="200"/>
                                  </p:stCondLst>
                                  <p:childTnLst>
                                    <p:animScale>
                                      <p:cBhvr>
                                        <p:cTn id="9" dur="1250" fill="hold"/>
                                        <p:tgtEl>
                                          <p:spTgt spid="15"/>
                                        </p:tgtEl>
                                      </p:cBhvr>
                                      <p:by x="300000" y="100000"/>
                                    </p:animScale>
                                  </p:childTnLst>
                                </p:cTn>
                              </p:par>
                              <p:par>
                                <p:cTn id="10" presetID="42" presetClass="path" presetSubtype="0" accel="50000" decel="50000" fill="hold" grpId="1" nodeType="withEffect">
                                  <p:stCondLst>
                                    <p:cond delay="200"/>
                                  </p:stCondLst>
                                  <p:childTnLst>
                                    <p:animMotion origin="layout" path="M 1.66667E-6 2.59259E-6 L -0.02969 -0.32385 " pathEditMode="relative" rAng="0" ptsTypes="AA">
                                      <p:cBhvr>
                                        <p:cTn id="11" dur="1000" fill="hold"/>
                                        <p:tgtEl>
                                          <p:spTgt spid="15"/>
                                        </p:tgtEl>
                                        <p:attrNameLst>
                                          <p:attrName>ppt_x</p:attrName>
                                          <p:attrName>ppt_y</p:attrName>
                                        </p:attrNameLst>
                                      </p:cBhvr>
                                      <p:rCtr x="-1493" y="-16204"/>
                                    </p:animMotion>
                                  </p:childTnLst>
                                </p:cTn>
                              </p:par>
                              <p:par>
                                <p:cTn id="12" presetID="23" presetClass="entr" presetSubtype="16" fill="hold" grpId="0" nodeType="withEffect">
                                  <p:stCondLst>
                                    <p:cond delay="1000"/>
                                  </p:stCondLst>
                                  <p:childTnLst>
                                    <p:set>
                                      <p:cBhvr>
                                        <p:cTn id="13" dur="1" fill="hold">
                                          <p:stCondLst>
                                            <p:cond delay="0"/>
                                          </p:stCondLst>
                                        </p:cTn>
                                        <p:tgtEl>
                                          <p:spTgt spid="3074"/>
                                        </p:tgtEl>
                                        <p:attrNameLst>
                                          <p:attrName>style.visibility</p:attrName>
                                        </p:attrNameLst>
                                      </p:cBhvr>
                                      <p:to>
                                        <p:strVal val="visible"/>
                                      </p:to>
                                    </p:set>
                                    <p:anim calcmode="lin" valueType="num">
                                      <p:cBhvr>
                                        <p:cTn id="14" dur="500" fill="hold"/>
                                        <p:tgtEl>
                                          <p:spTgt spid="3074"/>
                                        </p:tgtEl>
                                        <p:attrNameLst>
                                          <p:attrName>ppt_w</p:attrName>
                                        </p:attrNameLst>
                                      </p:cBhvr>
                                      <p:tavLst>
                                        <p:tav tm="0">
                                          <p:val>
                                            <p:fltVal val="0"/>
                                          </p:val>
                                        </p:tav>
                                        <p:tav tm="100000">
                                          <p:val>
                                            <p:strVal val="#ppt_w"/>
                                          </p:val>
                                        </p:tav>
                                      </p:tavLst>
                                    </p:anim>
                                    <p:anim calcmode="lin" valueType="num">
                                      <p:cBhvr>
                                        <p:cTn id="15" dur="500" fill="hold"/>
                                        <p:tgtEl>
                                          <p:spTgt spid="3074"/>
                                        </p:tgtEl>
                                        <p:attrNameLst>
                                          <p:attrName>ppt_h</p:attrName>
                                        </p:attrNameLst>
                                      </p:cBhvr>
                                      <p:tavLst>
                                        <p:tav tm="0">
                                          <p:val>
                                            <p:fltVal val="0"/>
                                          </p:val>
                                        </p:tav>
                                        <p:tav tm="100000">
                                          <p:val>
                                            <p:strVal val="#ppt_h"/>
                                          </p:val>
                                        </p:tav>
                                      </p:tavLst>
                                    </p:anim>
                                  </p:childTnLst>
                                </p:cTn>
                              </p:par>
                              <p:par>
                                <p:cTn id="16" presetID="42" presetClass="path" presetSubtype="0" accel="50000" decel="50000" fill="hold" grpId="4" nodeType="withEffect">
                                  <p:stCondLst>
                                    <p:cond delay="1000"/>
                                  </p:stCondLst>
                                  <p:childTnLst>
                                    <p:animMotion origin="layout" path="M 0 0 L 0.0375 -0.00694 " pathEditMode="relative" rAng="0" ptsTypes="AA">
                                      <p:cBhvr>
                                        <p:cTn id="17" dur="500" spd="-100000" fill="hold"/>
                                        <p:tgtEl>
                                          <p:spTgt spid="3074"/>
                                        </p:tgtEl>
                                        <p:attrNameLst>
                                          <p:attrName>ppt_x</p:attrName>
                                          <p:attrName>ppt_y</p:attrName>
                                        </p:attrNameLst>
                                      </p:cBhvr>
                                      <p:rCtr x="1875" y="-347"/>
                                    </p:animMotion>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2" nodeType="clickEffect">
                                  <p:stCondLst>
                                    <p:cond delay="0"/>
                                  </p:stCondLst>
                                  <p:childTnLst>
                                    <p:animMotion origin="layout" path="M 0 0 L 0 -0.26667 " pathEditMode="relative" rAng="0" ptsTypes="AA">
                                      <p:cBhvr>
                                        <p:cTn id="21" dur="1500" fill="hold"/>
                                        <p:tgtEl>
                                          <p:spTgt spid="3074"/>
                                        </p:tgtEl>
                                        <p:attrNameLst>
                                          <p:attrName>ppt_x</p:attrName>
                                          <p:attrName>ppt_y</p:attrName>
                                        </p:attrNameLst>
                                      </p:cBhvr>
                                      <p:rCtr x="0" y="-13333"/>
                                    </p:animMotion>
                                  </p:childTnLst>
                                </p:cTn>
                              </p:par>
                              <p:par>
                                <p:cTn id="22" presetID="42" presetClass="entr" presetSubtype="0" fill="hold" grpId="0" nodeType="withEffect">
                                  <p:stCondLst>
                                    <p:cond delay="5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grpId="3" nodeType="clickEffect">
                                  <p:stCondLst>
                                    <p:cond delay="0"/>
                                  </p:stCondLst>
                                  <p:childTnLst>
                                    <p:animScale>
                                      <p:cBhvr>
                                        <p:cTn id="30" dur="1500" fill="hold"/>
                                        <p:tgtEl>
                                          <p:spTgt spid="3074"/>
                                        </p:tgtEl>
                                      </p:cBhvr>
                                      <p:by x="75000" y="75000"/>
                                    </p:animScale>
                                  </p:childTnLst>
                                </p:cTn>
                              </p:par>
                              <p:par>
                                <p:cTn id="31" presetID="6" presetClass="emph" presetSubtype="0" fill="hold" grpId="2" nodeType="withEffect">
                                  <p:stCondLst>
                                    <p:cond delay="0"/>
                                  </p:stCondLst>
                                  <p:childTnLst>
                                    <p:animScale>
                                      <p:cBhvr>
                                        <p:cTn id="32" dur="1500" fill="hold"/>
                                        <p:tgtEl>
                                          <p:spTgt spid="3"/>
                                        </p:tgtEl>
                                      </p:cBhvr>
                                      <p:by x="75000" y="75000"/>
                                    </p:animScale>
                                  </p:childTnLst>
                                </p:cTn>
                              </p:par>
                              <p:par>
                                <p:cTn id="33" presetID="55" presetClass="entr" presetSubtype="0" fill="hold" grpId="0" nodeType="withEffect">
                                  <p:stCondLst>
                                    <p:cond delay="50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strVal val="#ppt_w*0.70"/>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Effect transition="in" filter="fade">
                                      <p:cBhvr>
                                        <p:cTn id="37" dur="1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strVal val="#ppt_w+.3"/>
                                          </p:val>
                                        </p:tav>
                                        <p:tav tm="100000">
                                          <p:val>
                                            <p:strVal val="#ppt_w"/>
                                          </p:val>
                                        </p:tav>
                                      </p:tavLst>
                                    </p:anim>
                                    <p:anim calcmode="lin" valueType="num">
                                      <p:cBhvr>
                                        <p:cTn id="43" dur="1000" fill="hold"/>
                                        <p:tgtEl>
                                          <p:spTgt spid="7"/>
                                        </p:tgtEl>
                                        <p:attrNameLst>
                                          <p:attrName>ppt_h</p:attrName>
                                        </p:attrNameLst>
                                      </p:cBhvr>
                                      <p:tavLst>
                                        <p:tav tm="0">
                                          <p:val>
                                            <p:strVal val="#ppt_h"/>
                                          </p:val>
                                        </p:tav>
                                        <p:tav tm="100000">
                                          <p:val>
                                            <p:strVal val="#ppt_h"/>
                                          </p:val>
                                        </p:tav>
                                      </p:tavLst>
                                    </p:anim>
                                    <p:animEffect transition="in" filter="fade">
                                      <p:cBhvr>
                                        <p:cTn id="44" dur="1000"/>
                                        <p:tgtEl>
                                          <p:spTgt spid="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par>
                                <p:cTn id="48" presetID="18" presetClass="emph" presetSubtype="0" fill="hold" grpId="1" nodeType="withEffect">
                                  <p:stCondLst>
                                    <p:cond delay="0"/>
                                  </p:stCondLst>
                                  <p:childTnLst>
                                    <p:set>
                                      <p:cBhvr override="childStyle">
                                        <p:cTn id="49" dur="500" fill="hold"/>
                                        <p:tgtEl>
                                          <p:spTgt spid="8"/>
                                        </p:tgtEl>
                                        <p:attrNameLst>
                                          <p:attrName>style.textDecorationUnderline</p:attrName>
                                        </p:attrNameLst>
                                      </p:cBhvr>
                                      <p:to>
                                        <p:strVal val="true"/>
                                      </p:to>
                                    </p:set>
                                  </p:childTnLst>
                                </p:cTn>
                              </p:par>
                              <p:par>
                                <p:cTn id="50" presetID="50" presetClass="entr" presetSubtype="0" decel="100000" fill="hold" grpId="0" nodeType="withEffect">
                                  <p:stCondLst>
                                    <p:cond delay="500"/>
                                  </p:stCondLst>
                                  <p:childTnLst>
                                    <p:set>
                                      <p:cBhvr>
                                        <p:cTn id="51" dur="1" fill="hold">
                                          <p:stCondLst>
                                            <p:cond delay="0"/>
                                          </p:stCondLst>
                                        </p:cTn>
                                        <p:tgtEl>
                                          <p:spTgt spid="13"/>
                                        </p:tgtEl>
                                        <p:attrNameLst>
                                          <p:attrName>style.visibility</p:attrName>
                                        </p:attrNameLst>
                                      </p:cBhvr>
                                      <p:to>
                                        <p:strVal val="visible"/>
                                      </p:to>
                                    </p:set>
                                    <p:anim calcmode="lin" valueType="num">
                                      <p:cBhvr>
                                        <p:cTn id="52" dur="1000" fill="hold"/>
                                        <p:tgtEl>
                                          <p:spTgt spid="13"/>
                                        </p:tgtEl>
                                        <p:attrNameLst>
                                          <p:attrName>ppt_w</p:attrName>
                                        </p:attrNameLst>
                                      </p:cBhvr>
                                      <p:tavLst>
                                        <p:tav tm="0">
                                          <p:val>
                                            <p:strVal val="#ppt_w+.3"/>
                                          </p:val>
                                        </p:tav>
                                        <p:tav tm="100000">
                                          <p:val>
                                            <p:strVal val="#ppt_w"/>
                                          </p:val>
                                        </p:tav>
                                      </p:tavLst>
                                    </p:anim>
                                    <p:anim calcmode="lin" valueType="num">
                                      <p:cBhvr>
                                        <p:cTn id="53" dur="1000" fill="hold"/>
                                        <p:tgtEl>
                                          <p:spTgt spid="13"/>
                                        </p:tgtEl>
                                        <p:attrNameLst>
                                          <p:attrName>ppt_h</p:attrName>
                                        </p:attrNameLst>
                                      </p:cBhvr>
                                      <p:tavLst>
                                        <p:tav tm="0">
                                          <p:val>
                                            <p:strVal val="#ppt_h"/>
                                          </p:val>
                                        </p:tav>
                                        <p:tav tm="100000">
                                          <p:val>
                                            <p:strVal val="#ppt_h"/>
                                          </p:val>
                                        </p:tav>
                                      </p:tavLst>
                                    </p:anim>
                                    <p:animEffect transition="in" filter="fade">
                                      <p:cBhvr>
                                        <p:cTn id="54" dur="1000"/>
                                        <p:tgtEl>
                                          <p:spTgt spid="13"/>
                                        </p:tgtEl>
                                      </p:cBhvr>
                                    </p:animEffect>
                                  </p:childTnLst>
                                </p:cTn>
                              </p:par>
                              <p:par>
                                <p:cTn id="55" presetID="22" presetClass="entr" presetSubtype="8" fill="hold" grpId="0" nodeType="withEffect">
                                  <p:stCondLst>
                                    <p:cond delay="50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par>
                                <p:cTn id="58" presetID="18" presetClass="emph" presetSubtype="0" fill="hold" grpId="1" nodeType="withEffect">
                                  <p:stCondLst>
                                    <p:cond delay="500"/>
                                  </p:stCondLst>
                                  <p:childTnLst>
                                    <p:set>
                                      <p:cBhvr override="childStyle">
                                        <p:cTn id="59" dur="500" fill="hold"/>
                                        <p:tgtEl>
                                          <p:spTgt spid="5"/>
                                        </p:tgtEl>
                                        <p:attrNameLst>
                                          <p:attrName>style.textDecorationUnderline</p:attrName>
                                        </p:attrNameLst>
                                      </p:cBhvr>
                                      <p:to>
                                        <p:strVal val="true"/>
                                      </p:to>
                                    </p:set>
                                  </p:childTnLst>
                                </p:cTn>
                              </p:par>
                              <p:par>
                                <p:cTn id="60" presetID="50" presetClass="entr" presetSubtype="0" decel="100000" fill="hold" grpId="0" nodeType="withEffect">
                                  <p:stCondLst>
                                    <p:cond delay="1000"/>
                                  </p:stCondLst>
                                  <p:childTnLst>
                                    <p:set>
                                      <p:cBhvr>
                                        <p:cTn id="61" dur="1" fill="hold">
                                          <p:stCondLst>
                                            <p:cond delay="0"/>
                                          </p:stCondLst>
                                        </p:cTn>
                                        <p:tgtEl>
                                          <p:spTgt spid="12"/>
                                        </p:tgtEl>
                                        <p:attrNameLst>
                                          <p:attrName>style.visibility</p:attrName>
                                        </p:attrNameLst>
                                      </p:cBhvr>
                                      <p:to>
                                        <p:strVal val="visible"/>
                                      </p:to>
                                    </p:set>
                                    <p:anim calcmode="lin" valueType="num">
                                      <p:cBhvr>
                                        <p:cTn id="62" dur="1000" fill="hold"/>
                                        <p:tgtEl>
                                          <p:spTgt spid="12"/>
                                        </p:tgtEl>
                                        <p:attrNameLst>
                                          <p:attrName>ppt_w</p:attrName>
                                        </p:attrNameLst>
                                      </p:cBhvr>
                                      <p:tavLst>
                                        <p:tav tm="0">
                                          <p:val>
                                            <p:strVal val="#ppt_w+.3"/>
                                          </p:val>
                                        </p:tav>
                                        <p:tav tm="100000">
                                          <p:val>
                                            <p:strVal val="#ppt_w"/>
                                          </p:val>
                                        </p:tav>
                                      </p:tavLst>
                                    </p:anim>
                                    <p:anim calcmode="lin" valueType="num">
                                      <p:cBhvr>
                                        <p:cTn id="63" dur="1000" fill="hold"/>
                                        <p:tgtEl>
                                          <p:spTgt spid="12"/>
                                        </p:tgtEl>
                                        <p:attrNameLst>
                                          <p:attrName>ppt_h</p:attrName>
                                        </p:attrNameLst>
                                      </p:cBhvr>
                                      <p:tavLst>
                                        <p:tav tm="0">
                                          <p:val>
                                            <p:strVal val="#ppt_h"/>
                                          </p:val>
                                        </p:tav>
                                        <p:tav tm="100000">
                                          <p:val>
                                            <p:strVal val="#ppt_h"/>
                                          </p:val>
                                        </p:tav>
                                      </p:tavLst>
                                    </p:anim>
                                    <p:animEffect transition="in" filter="fade">
                                      <p:cBhvr>
                                        <p:cTn id="64" dur="1000"/>
                                        <p:tgtEl>
                                          <p:spTgt spid="12"/>
                                        </p:tgtEl>
                                      </p:cBhvr>
                                    </p:animEffect>
                                  </p:childTnLst>
                                </p:cTn>
                              </p:par>
                              <p:par>
                                <p:cTn id="65" presetID="22" presetClass="entr" presetSubtype="8" fill="hold" grpId="0" nodeType="withEffect">
                                  <p:stCondLst>
                                    <p:cond delay="1000"/>
                                  </p:stCondLst>
                                  <p:childTnLst>
                                    <p:set>
                                      <p:cBhvr>
                                        <p:cTn id="66" dur="1" fill="hold">
                                          <p:stCondLst>
                                            <p:cond delay="0"/>
                                          </p:stCondLst>
                                        </p:cTn>
                                        <p:tgtEl>
                                          <p:spTgt spid="9"/>
                                        </p:tgtEl>
                                        <p:attrNameLst>
                                          <p:attrName>style.visibility</p:attrName>
                                        </p:attrNameLst>
                                      </p:cBhvr>
                                      <p:to>
                                        <p:strVal val="visible"/>
                                      </p:to>
                                    </p:set>
                                    <p:animEffect transition="in" filter="wipe(left)">
                                      <p:cBhvr>
                                        <p:cTn id="67" dur="500"/>
                                        <p:tgtEl>
                                          <p:spTgt spid="9"/>
                                        </p:tgtEl>
                                      </p:cBhvr>
                                    </p:animEffect>
                                  </p:childTnLst>
                                </p:cTn>
                              </p:par>
                              <p:par>
                                <p:cTn id="68" presetID="18" presetClass="emph" presetSubtype="0" fill="hold" grpId="1" nodeType="withEffect">
                                  <p:stCondLst>
                                    <p:cond delay="1000"/>
                                  </p:stCondLst>
                                  <p:childTnLst>
                                    <p:set>
                                      <p:cBhvr override="childStyle">
                                        <p:cTn id="69" dur="500" fill="hold"/>
                                        <p:tgtEl>
                                          <p:spTgt spid="9"/>
                                        </p:tgtEl>
                                        <p:attrNameLst>
                                          <p:attrName>style.textDecorationUnderline</p:attrName>
                                        </p:attrNameLst>
                                      </p:cBhvr>
                                      <p:to>
                                        <p:strVal val="true"/>
                                      </p:to>
                                    </p:set>
                                  </p:childTnLst>
                                </p:cTn>
                              </p:par>
                              <p:par>
                                <p:cTn id="70" presetID="50" presetClass="entr" presetSubtype="0" decel="100000" fill="hold" grpId="0" nodeType="withEffect">
                                  <p:stCondLst>
                                    <p:cond delay="1500"/>
                                  </p:stCondLst>
                                  <p:childTnLst>
                                    <p:set>
                                      <p:cBhvr>
                                        <p:cTn id="71" dur="1" fill="hold">
                                          <p:stCondLst>
                                            <p:cond delay="0"/>
                                          </p:stCondLst>
                                        </p:cTn>
                                        <p:tgtEl>
                                          <p:spTgt spid="14"/>
                                        </p:tgtEl>
                                        <p:attrNameLst>
                                          <p:attrName>style.visibility</p:attrName>
                                        </p:attrNameLst>
                                      </p:cBhvr>
                                      <p:to>
                                        <p:strVal val="visible"/>
                                      </p:to>
                                    </p:set>
                                    <p:anim calcmode="lin" valueType="num">
                                      <p:cBhvr>
                                        <p:cTn id="72" dur="1000" fill="hold"/>
                                        <p:tgtEl>
                                          <p:spTgt spid="14"/>
                                        </p:tgtEl>
                                        <p:attrNameLst>
                                          <p:attrName>ppt_w</p:attrName>
                                        </p:attrNameLst>
                                      </p:cBhvr>
                                      <p:tavLst>
                                        <p:tav tm="0">
                                          <p:val>
                                            <p:strVal val="#ppt_w+.3"/>
                                          </p:val>
                                        </p:tav>
                                        <p:tav tm="100000">
                                          <p:val>
                                            <p:strVal val="#ppt_w"/>
                                          </p:val>
                                        </p:tav>
                                      </p:tavLst>
                                    </p:anim>
                                    <p:anim calcmode="lin" valueType="num">
                                      <p:cBhvr>
                                        <p:cTn id="73" dur="1000" fill="hold"/>
                                        <p:tgtEl>
                                          <p:spTgt spid="14"/>
                                        </p:tgtEl>
                                        <p:attrNameLst>
                                          <p:attrName>ppt_h</p:attrName>
                                        </p:attrNameLst>
                                      </p:cBhvr>
                                      <p:tavLst>
                                        <p:tav tm="0">
                                          <p:val>
                                            <p:strVal val="#ppt_h"/>
                                          </p:val>
                                        </p:tav>
                                        <p:tav tm="100000">
                                          <p:val>
                                            <p:strVal val="#ppt_h"/>
                                          </p:val>
                                        </p:tav>
                                      </p:tavLst>
                                    </p:anim>
                                    <p:animEffect transition="in" filter="fade">
                                      <p:cBhvr>
                                        <p:cTn id="74" dur="1000"/>
                                        <p:tgtEl>
                                          <p:spTgt spid="14"/>
                                        </p:tgtEl>
                                      </p:cBhvr>
                                    </p:animEffect>
                                  </p:childTnLst>
                                </p:cTn>
                              </p:par>
                              <p:par>
                                <p:cTn id="75" presetID="22" presetClass="entr" presetSubtype="8" fill="hold" grpId="0" nodeType="withEffect">
                                  <p:stCondLst>
                                    <p:cond delay="1500"/>
                                  </p:stCondLst>
                                  <p:childTnLst>
                                    <p:set>
                                      <p:cBhvr>
                                        <p:cTn id="76" dur="1" fill="hold">
                                          <p:stCondLst>
                                            <p:cond delay="0"/>
                                          </p:stCondLst>
                                        </p:cTn>
                                        <p:tgtEl>
                                          <p:spTgt spid="11"/>
                                        </p:tgtEl>
                                        <p:attrNameLst>
                                          <p:attrName>style.visibility</p:attrName>
                                        </p:attrNameLst>
                                      </p:cBhvr>
                                      <p:to>
                                        <p:strVal val="visible"/>
                                      </p:to>
                                    </p:set>
                                    <p:animEffect transition="in" filter="wipe(left)">
                                      <p:cBhvr>
                                        <p:cTn id="77" dur="500"/>
                                        <p:tgtEl>
                                          <p:spTgt spid="11"/>
                                        </p:tgtEl>
                                      </p:cBhvr>
                                    </p:animEffect>
                                  </p:childTnLst>
                                </p:cTn>
                              </p:par>
                              <p:par>
                                <p:cTn id="78" presetID="18" presetClass="emph" presetSubtype="0" fill="hold" grpId="1" nodeType="withEffect">
                                  <p:stCondLst>
                                    <p:cond delay="1500"/>
                                  </p:stCondLst>
                                  <p:childTnLst>
                                    <p:set>
                                      <p:cBhvr override="childStyle">
                                        <p:cTn id="79" dur="500" fill="hold"/>
                                        <p:tgtEl>
                                          <p:spTgt spid="11"/>
                                        </p:tgtEl>
                                        <p:attrNameLst>
                                          <p:attrName>style.textDecorationUnderline</p:attrName>
                                        </p:attrNameLst>
                                      </p:cBhvr>
                                      <p:to>
                                        <p:strVal val="true"/>
                                      </p:to>
                                    </p:set>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grpId="2" nodeType="clickEffect">
                                  <p:stCondLst>
                                    <p:cond delay="0"/>
                                  </p:stCondLst>
                                  <p:childTnLst>
                                    <p:animMotion origin="layout" path="M 3.33333E-6 -1.85185E-6 L 0.66614 -0.12546 " pathEditMode="relative" rAng="0" ptsTypes="AA">
                                      <p:cBhvr>
                                        <p:cTn id="83" dur="2000" fill="hold"/>
                                        <p:tgtEl>
                                          <p:spTgt spid="7"/>
                                        </p:tgtEl>
                                        <p:attrNameLst>
                                          <p:attrName>ppt_x</p:attrName>
                                          <p:attrName>ppt_y</p:attrName>
                                        </p:attrNameLst>
                                      </p:cBhvr>
                                      <p:rCtr x="33299" y="-6273"/>
                                    </p:animMotion>
                                  </p:childTnLst>
                                </p:cTn>
                              </p:par>
                              <p:par>
                                <p:cTn id="84" presetID="42" presetClass="path" presetSubtype="0" accel="50000" decel="50000" fill="hold" grpId="2" nodeType="withEffect">
                                  <p:stCondLst>
                                    <p:cond delay="0"/>
                                  </p:stCondLst>
                                  <p:childTnLst>
                                    <p:animMotion origin="layout" path="M 4.16667E-6 4.81481E-6 L 0.15729 0.12523 " pathEditMode="relative" rAng="0" ptsTypes="AA">
                                      <p:cBhvr>
                                        <p:cTn id="85" dur="2000" fill="hold"/>
                                        <p:tgtEl>
                                          <p:spTgt spid="12"/>
                                        </p:tgtEl>
                                        <p:attrNameLst>
                                          <p:attrName>ppt_x</p:attrName>
                                          <p:attrName>ppt_y</p:attrName>
                                        </p:attrNameLst>
                                      </p:cBhvr>
                                      <p:rCtr x="7865" y="6250"/>
                                    </p:animMotion>
                                  </p:childTnLst>
                                </p:cTn>
                              </p:par>
                              <p:par>
                                <p:cTn id="86" presetID="42" presetClass="path" presetSubtype="0" accel="50000" decel="50000" fill="hold" grpId="2" nodeType="withEffect">
                                  <p:stCondLst>
                                    <p:cond delay="0"/>
                                  </p:stCondLst>
                                  <p:childTnLst>
                                    <p:animMotion origin="layout" path="M -4.16667E-6 -1.48148E-6 L 0.48855 -0.33495 " pathEditMode="relative" rAng="0" ptsTypes="AA">
                                      <p:cBhvr>
                                        <p:cTn id="87" dur="2000" fill="hold"/>
                                        <p:tgtEl>
                                          <p:spTgt spid="13"/>
                                        </p:tgtEl>
                                        <p:attrNameLst>
                                          <p:attrName>ppt_x</p:attrName>
                                          <p:attrName>ppt_y</p:attrName>
                                        </p:attrNameLst>
                                      </p:cBhvr>
                                      <p:rCtr x="24427" y="-16759"/>
                                    </p:animMotion>
                                  </p:childTnLst>
                                </p:cTn>
                              </p:par>
                              <p:par>
                                <p:cTn id="88" presetID="42" presetClass="path" presetSubtype="0" accel="50000" decel="50000" fill="hold" grpId="2" nodeType="withEffect">
                                  <p:stCondLst>
                                    <p:cond delay="0"/>
                                  </p:stCondLst>
                                  <p:childTnLst>
                                    <p:animMotion origin="layout" path="M 1.94444E-6 -1.11111E-6 L 0.15833 -0.40856 " pathEditMode="relative" rAng="0" ptsTypes="AA">
                                      <p:cBhvr>
                                        <p:cTn id="89" dur="2000" fill="hold"/>
                                        <p:tgtEl>
                                          <p:spTgt spid="14"/>
                                        </p:tgtEl>
                                        <p:attrNameLst>
                                          <p:attrName>ppt_x</p:attrName>
                                          <p:attrName>ppt_y</p:attrName>
                                        </p:attrNameLst>
                                      </p:cBhvr>
                                      <p:rCtr x="7917" y="-20440"/>
                                    </p:animMotion>
                                  </p:childTnLst>
                                </p:cTn>
                              </p:par>
                              <p:par>
                                <p:cTn id="90" presetID="6" presetClass="emph" presetSubtype="0" fill="hold" grpId="3" nodeType="withEffect">
                                  <p:stCondLst>
                                    <p:cond delay="0"/>
                                  </p:stCondLst>
                                  <p:childTnLst>
                                    <p:animScale>
                                      <p:cBhvr>
                                        <p:cTn id="91" dur="2000" fill="hold"/>
                                        <p:tgtEl>
                                          <p:spTgt spid="14"/>
                                        </p:tgtEl>
                                      </p:cBhvr>
                                      <p:by x="133000" y="133000"/>
                                    </p:animScale>
                                  </p:childTnLst>
                                </p:cTn>
                              </p:par>
                              <p:par>
                                <p:cTn id="92" presetID="10" presetClass="exit" presetSubtype="0" fill="hold" grpId="1" nodeType="withEffect">
                                  <p:stCondLst>
                                    <p:cond delay="0"/>
                                  </p:stCondLst>
                                  <p:childTnLst>
                                    <p:animEffect transition="out" filter="fade">
                                      <p:cBhvr>
                                        <p:cTn id="93" dur="1250"/>
                                        <p:tgtEl>
                                          <p:spTgt spid="4"/>
                                        </p:tgtEl>
                                      </p:cBhvr>
                                    </p:animEffect>
                                    <p:set>
                                      <p:cBhvr>
                                        <p:cTn id="94" dur="1" fill="hold">
                                          <p:stCondLst>
                                            <p:cond delay="1249"/>
                                          </p:stCondLst>
                                        </p:cTn>
                                        <p:tgtEl>
                                          <p:spTgt spid="4"/>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250"/>
                                        <p:tgtEl>
                                          <p:spTgt spid="3074"/>
                                        </p:tgtEl>
                                      </p:cBhvr>
                                    </p:animEffect>
                                    <p:set>
                                      <p:cBhvr>
                                        <p:cTn id="97" dur="1" fill="hold">
                                          <p:stCondLst>
                                            <p:cond delay="1249"/>
                                          </p:stCondLst>
                                        </p:cTn>
                                        <p:tgtEl>
                                          <p:spTgt spid="3074"/>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250"/>
                                        <p:tgtEl>
                                          <p:spTgt spid="3"/>
                                        </p:tgtEl>
                                      </p:cBhvr>
                                    </p:animEffect>
                                    <p:set>
                                      <p:cBhvr>
                                        <p:cTn id="100" dur="1" fill="hold">
                                          <p:stCondLst>
                                            <p:cond delay="1249"/>
                                          </p:stCondLst>
                                        </p:cTn>
                                        <p:tgtEl>
                                          <p:spTgt spid="3"/>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250"/>
                                        <p:tgtEl>
                                          <p:spTgt spid="5"/>
                                        </p:tgtEl>
                                      </p:cBhvr>
                                    </p:animEffect>
                                    <p:set>
                                      <p:cBhvr>
                                        <p:cTn id="103" dur="1" fill="hold">
                                          <p:stCondLst>
                                            <p:cond delay="249"/>
                                          </p:stCondLst>
                                        </p:cTn>
                                        <p:tgtEl>
                                          <p:spTgt spid="5"/>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250"/>
                                        <p:tgtEl>
                                          <p:spTgt spid="8"/>
                                        </p:tgtEl>
                                      </p:cBhvr>
                                    </p:animEffect>
                                    <p:set>
                                      <p:cBhvr>
                                        <p:cTn id="106" dur="1" fill="hold">
                                          <p:stCondLst>
                                            <p:cond delay="249"/>
                                          </p:stCondLst>
                                        </p:cTn>
                                        <p:tgtEl>
                                          <p:spTgt spid="8"/>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250"/>
                                        <p:tgtEl>
                                          <p:spTgt spid="9"/>
                                        </p:tgtEl>
                                      </p:cBhvr>
                                    </p:animEffect>
                                    <p:set>
                                      <p:cBhvr>
                                        <p:cTn id="109" dur="1" fill="hold">
                                          <p:stCondLst>
                                            <p:cond delay="249"/>
                                          </p:stCondLst>
                                        </p:cTn>
                                        <p:tgtEl>
                                          <p:spTgt spid="9"/>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250"/>
                                        <p:tgtEl>
                                          <p:spTgt spid="11"/>
                                        </p:tgtEl>
                                      </p:cBhvr>
                                    </p:animEffect>
                                    <p:set>
                                      <p:cBhvr>
                                        <p:cTn id="112" dur="1" fill="hold">
                                          <p:stCondLst>
                                            <p:cond delay="249"/>
                                          </p:stCondLst>
                                        </p:cTn>
                                        <p:tgtEl>
                                          <p:spTgt spid="11"/>
                                        </p:tgtEl>
                                        <p:attrNameLst>
                                          <p:attrName>style.visibility</p:attrName>
                                        </p:attrNameLst>
                                      </p:cBhvr>
                                      <p:to>
                                        <p:strVal val="hidden"/>
                                      </p:to>
                                    </p:set>
                                  </p:childTnLst>
                                </p:cTn>
                              </p:par>
                            </p:childTnLst>
                          </p:cTn>
                        </p:par>
                        <p:par>
                          <p:cTn id="113" fill="hold">
                            <p:stCondLst>
                              <p:cond delay="2000"/>
                            </p:stCondLst>
                            <p:childTnLst>
                              <p:par>
                                <p:cTn id="114" presetID="10" presetClass="exit" presetSubtype="0" fill="hold" grpId="1" nodeType="afterEffect">
                                  <p:stCondLst>
                                    <p:cond delay="0"/>
                                  </p:stCondLst>
                                  <p:childTnLst>
                                    <p:animEffect transition="out" filter="fade">
                                      <p:cBhvr>
                                        <p:cTn id="115" dur="750"/>
                                        <p:tgtEl>
                                          <p:spTgt spid="7"/>
                                        </p:tgtEl>
                                      </p:cBhvr>
                                    </p:animEffect>
                                    <p:set>
                                      <p:cBhvr>
                                        <p:cTn id="116" dur="1" fill="hold">
                                          <p:stCondLst>
                                            <p:cond delay="749"/>
                                          </p:stCondLst>
                                        </p:cTn>
                                        <p:tgtEl>
                                          <p:spTgt spid="7"/>
                                        </p:tgtEl>
                                        <p:attrNameLst>
                                          <p:attrName>style.visibility</p:attrName>
                                        </p:attrNameLst>
                                      </p:cBhvr>
                                      <p:to>
                                        <p:strVal val="hidden"/>
                                      </p:to>
                                    </p:set>
                                  </p:childTnLst>
                                </p:cTn>
                              </p:par>
                              <p:par>
                                <p:cTn id="117" presetID="23" presetClass="exit" presetSubtype="16" fill="hold" grpId="3" nodeType="withEffect">
                                  <p:stCondLst>
                                    <p:cond delay="0"/>
                                  </p:stCondLst>
                                  <p:childTnLst>
                                    <p:anim calcmode="lin" valueType="num">
                                      <p:cBhvr>
                                        <p:cTn id="118" dur="750"/>
                                        <p:tgtEl>
                                          <p:spTgt spid="7"/>
                                        </p:tgtEl>
                                        <p:attrNameLst>
                                          <p:attrName>ppt_w</p:attrName>
                                        </p:attrNameLst>
                                      </p:cBhvr>
                                      <p:tavLst>
                                        <p:tav tm="0">
                                          <p:val>
                                            <p:strVal val="ppt_w"/>
                                          </p:val>
                                        </p:tav>
                                        <p:tav tm="100000">
                                          <p:val>
                                            <p:strVal val="4*ppt_w"/>
                                          </p:val>
                                        </p:tav>
                                      </p:tavLst>
                                    </p:anim>
                                    <p:anim calcmode="lin" valueType="num">
                                      <p:cBhvr>
                                        <p:cTn id="119" dur="750"/>
                                        <p:tgtEl>
                                          <p:spTgt spid="7"/>
                                        </p:tgtEl>
                                        <p:attrNameLst>
                                          <p:attrName>ppt_h</p:attrName>
                                        </p:attrNameLst>
                                      </p:cBhvr>
                                      <p:tavLst>
                                        <p:tav tm="0">
                                          <p:val>
                                            <p:strVal val="ppt_h"/>
                                          </p:val>
                                        </p:tav>
                                        <p:tav tm="100000">
                                          <p:val>
                                            <p:strVal val="4*ppt_h"/>
                                          </p:val>
                                        </p:tav>
                                      </p:tavLst>
                                    </p:anim>
                                    <p:set>
                                      <p:cBhvr>
                                        <p:cTn id="120" dur="1" fill="hold">
                                          <p:stCondLst>
                                            <p:cond delay="749"/>
                                          </p:stCondLst>
                                        </p:cTn>
                                        <p:tgtEl>
                                          <p:spTgt spid="7"/>
                                        </p:tgtEl>
                                        <p:attrNameLst>
                                          <p:attrName>style.visibility</p:attrName>
                                        </p:attrNameLst>
                                      </p:cBhvr>
                                      <p:to>
                                        <p:strVal val="hidden"/>
                                      </p:to>
                                    </p:set>
                                  </p:childTnLst>
                                </p:cTn>
                              </p:par>
                              <p:par>
                                <p:cTn id="121" presetID="50" presetClass="exit" presetSubtype="0" accel="100000" fill="hold" grpId="1" nodeType="withEffect">
                                  <p:stCondLst>
                                    <p:cond delay="0"/>
                                  </p:stCondLst>
                                  <p:childTnLst>
                                    <p:anim calcmode="lin" valueType="num">
                                      <p:cBhvr>
                                        <p:cTn id="122" dur="1000"/>
                                        <p:tgtEl>
                                          <p:spTgt spid="12"/>
                                        </p:tgtEl>
                                        <p:attrNameLst>
                                          <p:attrName>ppt_w</p:attrName>
                                        </p:attrNameLst>
                                      </p:cBhvr>
                                      <p:tavLst>
                                        <p:tav tm="0">
                                          <p:val>
                                            <p:strVal val="ppt_w"/>
                                          </p:val>
                                        </p:tav>
                                        <p:tav tm="100000">
                                          <p:val>
                                            <p:strVal val="ppt_w+.3"/>
                                          </p:val>
                                        </p:tav>
                                      </p:tavLst>
                                    </p:anim>
                                    <p:anim calcmode="lin" valueType="num">
                                      <p:cBhvr>
                                        <p:cTn id="123" dur="1000"/>
                                        <p:tgtEl>
                                          <p:spTgt spid="12"/>
                                        </p:tgtEl>
                                        <p:attrNameLst>
                                          <p:attrName>ppt_h</p:attrName>
                                        </p:attrNameLst>
                                      </p:cBhvr>
                                      <p:tavLst>
                                        <p:tav tm="0">
                                          <p:val>
                                            <p:strVal val="ppt_h"/>
                                          </p:val>
                                        </p:tav>
                                        <p:tav tm="100000">
                                          <p:val>
                                            <p:strVal val="ppt_h"/>
                                          </p:val>
                                        </p:tav>
                                      </p:tavLst>
                                    </p:anim>
                                    <p:animEffect transition="out" filter="fade">
                                      <p:cBhvr>
                                        <p:cTn id="124" dur="1000"/>
                                        <p:tgtEl>
                                          <p:spTgt spid="12"/>
                                        </p:tgtEl>
                                      </p:cBhvr>
                                    </p:animEffect>
                                    <p:set>
                                      <p:cBhvr>
                                        <p:cTn id="125" dur="1" fill="hold">
                                          <p:stCondLst>
                                            <p:cond delay="999"/>
                                          </p:stCondLst>
                                        </p:cTn>
                                        <p:tgtEl>
                                          <p:spTgt spid="12"/>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1250"/>
                                        <p:tgtEl>
                                          <p:spTgt spid="13"/>
                                        </p:tgtEl>
                                      </p:cBhvr>
                                    </p:animEffect>
                                    <p:set>
                                      <p:cBhvr>
                                        <p:cTn id="128" dur="1" fill="hold">
                                          <p:stCondLst>
                                            <p:cond delay="1249"/>
                                          </p:stCondLst>
                                        </p:cTn>
                                        <p:tgtEl>
                                          <p:spTgt spid="13"/>
                                        </p:tgtEl>
                                        <p:attrNameLst>
                                          <p:attrName>style.visibility</p:attrName>
                                        </p:attrNameLst>
                                      </p:cBhvr>
                                      <p:to>
                                        <p:strVal val="hidden"/>
                                      </p:to>
                                    </p:set>
                                  </p:childTnLst>
                                </p:cTn>
                              </p:par>
                              <p:par>
                                <p:cTn id="129" presetID="6" presetClass="emph" presetSubtype="0" fill="hold" grpId="4" nodeType="withEffect">
                                  <p:stCondLst>
                                    <p:cond delay="0"/>
                                  </p:stCondLst>
                                  <p:childTnLst>
                                    <p:animScale>
                                      <p:cBhvr>
                                        <p:cTn id="130" dur="1250" fill="hold"/>
                                        <p:tgtEl>
                                          <p:spTgt spid="13"/>
                                        </p:tgtEl>
                                      </p:cBhvr>
                                      <p:by x="100000" y="5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8" grpId="0"/>
      <p:bldP spid="8" grpId="1"/>
      <p:bldP spid="8" grpId="2"/>
      <p:bldP spid="9" grpId="0"/>
      <p:bldP spid="9" grpId="1"/>
      <p:bldP spid="9" grpId="2"/>
      <p:bldP spid="11" grpId="0"/>
      <p:bldP spid="11" grpId="1"/>
      <p:bldP spid="11" grpId="2"/>
      <p:bldP spid="3074" grpId="0"/>
      <p:bldP spid="3074" grpId="1"/>
      <p:bldP spid="3074" grpId="2"/>
      <p:bldP spid="3074" grpId="3"/>
      <p:bldP spid="3074" grpId="4"/>
      <p:bldP spid="3" grpId="0"/>
      <p:bldP spid="3" grpId="1"/>
      <p:bldP spid="3" grpId="2"/>
      <p:bldP spid="4" grpId="0"/>
      <p:bldP spid="4" grpId="1"/>
      <p:bldP spid="7" grpId="0"/>
      <p:bldP spid="7" grpId="1"/>
      <p:bldP spid="7" grpId="2"/>
      <p:bldP spid="7" grpId="3"/>
      <p:bldP spid="12" grpId="0"/>
      <p:bldP spid="12" grpId="1"/>
      <p:bldP spid="12" grpId="2"/>
      <p:bldP spid="13" grpId="0"/>
      <p:bldP spid="13" grpId="1"/>
      <p:bldP spid="13" grpId="2"/>
      <p:bldP spid="13" grpId="4"/>
      <p:bldP spid="14" grpId="0"/>
      <p:bldP spid="14" grpId="2"/>
      <p:bldP spid="14" grpId="3"/>
      <p:bldP spid="15" grpId="0"/>
      <p:bldP spid="15" grpId="1"/>
      <p:bldP spid="15"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81AC4C-1603-4CD9-8D56-30839C322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460"/>
            <a:ext cx="9181947" cy="6886460"/>
          </a:xfrm>
          <a:prstGeom prst="rect">
            <a:avLst/>
          </a:prstGeom>
        </p:spPr>
      </p:pic>
      <p:sp>
        <p:nvSpPr>
          <p:cNvPr id="7" name="Title 1">
            <a:extLst>
              <a:ext uri="{FF2B5EF4-FFF2-40B4-BE49-F238E27FC236}">
                <a16:creationId xmlns:a16="http://schemas.microsoft.com/office/drawing/2014/main" id="{FC974E53-BD84-431D-ADC0-3AAE983E23A1}"/>
              </a:ext>
            </a:extLst>
          </p:cNvPr>
          <p:cNvSpPr txBox="1">
            <a:spLocks/>
          </p:cNvSpPr>
          <p:nvPr/>
        </p:nvSpPr>
        <p:spPr>
          <a:xfrm>
            <a:off x="1950794" y="4716456"/>
            <a:ext cx="233041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heart</a:t>
            </a:r>
          </a:p>
        </p:txBody>
      </p:sp>
      <p:sp>
        <p:nvSpPr>
          <p:cNvPr id="9" name="Title 1">
            <a:extLst>
              <a:ext uri="{FF2B5EF4-FFF2-40B4-BE49-F238E27FC236}">
                <a16:creationId xmlns:a16="http://schemas.microsoft.com/office/drawing/2014/main" id="{6EC8C160-D2AC-4452-9992-2614241C920B}"/>
              </a:ext>
            </a:extLst>
          </p:cNvPr>
          <p:cNvSpPr txBox="1">
            <a:spLocks/>
          </p:cNvSpPr>
          <p:nvPr/>
        </p:nvSpPr>
        <p:spPr>
          <a:xfrm>
            <a:off x="3921678" y="1900718"/>
            <a:ext cx="1657192" cy="6117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heart</a:t>
            </a:r>
          </a:p>
        </p:txBody>
      </p:sp>
      <p:sp>
        <p:nvSpPr>
          <p:cNvPr id="3074" name="Rectangle 2"/>
          <p:cNvSpPr>
            <a:spLocks noGrp="1" noChangeArrowheads="1"/>
          </p:cNvSpPr>
          <p:nvPr>
            <p:ph type="title"/>
          </p:nvPr>
        </p:nvSpPr>
        <p:spPr>
          <a:xfrm>
            <a:off x="457200" y="1752600"/>
            <a:ext cx="8229600" cy="284052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glad in the LORD and rejoice, you righteous; And shout for joy, all you upright in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32:11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13B2C424-2D08-4744-9D06-78D574CF1780}"/>
              </a:ext>
            </a:extLst>
          </p:cNvPr>
          <p:cNvSpPr txBox="1">
            <a:spLocks noChangeArrowheads="1"/>
          </p:cNvSpPr>
          <p:nvPr/>
        </p:nvSpPr>
        <p:spPr bwMode="auto">
          <a:xfrm>
            <a:off x="457200" y="3276600"/>
            <a:ext cx="8229600" cy="2422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 is sown for the righteous, And gladness for the upright          in heart.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97:11 </a:t>
            </a:r>
          </a:p>
        </p:txBody>
      </p:sp>
      <p:sp>
        <p:nvSpPr>
          <p:cNvPr id="6" name="Rectangle 2">
            <a:extLst>
              <a:ext uri="{FF2B5EF4-FFF2-40B4-BE49-F238E27FC236}">
                <a16:creationId xmlns:a16="http://schemas.microsoft.com/office/drawing/2014/main" id="{BA0D4874-8C32-4F46-949C-74D50B4D8C15}"/>
              </a:ext>
            </a:extLst>
          </p:cNvPr>
          <p:cNvSpPr txBox="1">
            <a:spLocks noChangeArrowheads="1"/>
          </p:cNvSpPr>
          <p:nvPr/>
        </p:nvSpPr>
        <p:spPr bwMode="auto">
          <a:xfrm>
            <a:off x="6376368" y="1811642"/>
            <a:ext cx="194792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rejoice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7">
            <a:extLst>
              <a:ext uri="{FF2B5EF4-FFF2-40B4-BE49-F238E27FC236}">
                <a16:creationId xmlns:a16="http://schemas.microsoft.com/office/drawing/2014/main" id="{056D330F-548F-42EB-BDDC-D23AB2FDBE77}"/>
              </a:ext>
            </a:extLst>
          </p:cNvPr>
          <p:cNvSpPr>
            <a:spLocks noChangeArrowheads="1"/>
          </p:cNvSpPr>
          <p:nvPr/>
        </p:nvSpPr>
        <p:spPr bwMode="auto">
          <a:xfrm>
            <a:off x="2016602" y="467526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Rectangle 9">
            <a:extLst>
              <a:ext uri="{FF2B5EF4-FFF2-40B4-BE49-F238E27FC236}">
                <a16:creationId xmlns:a16="http://schemas.microsoft.com/office/drawing/2014/main" id="{FBC2711B-D883-4F14-B754-14C4D2CBA1B9}"/>
              </a:ext>
            </a:extLst>
          </p:cNvPr>
          <p:cNvSpPr>
            <a:spLocks noChangeArrowheads="1"/>
          </p:cNvSpPr>
          <p:nvPr/>
        </p:nvSpPr>
        <p:spPr bwMode="auto">
          <a:xfrm>
            <a:off x="3937786" y="1787262"/>
            <a:ext cx="586307" cy="79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3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Rectangle 2">
            <a:extLst>
              <a:ext uri="{FF2B5EF4-FFF2-40B4-BE49-F238E27FC236}">
                <a16:creationId xmlns:a16="http://schemas.microsoft.com/office/drawing/2014/main" id="{D44DEDAB-6772-4594-B366-41E7D587F4BC}"/>
              </a:ext>
            </a:extLst>
          </p:cNvPr>
          <p:cNvSpPr txBox="1">
            <a:spLocks noChangeArrowheads="1"/>
          </p:cNvSpPr>
          <p:nvPr/>
        </p:nvSpPr>
        <p:spPr bwMode="auto">
          <a:xfrm>
            <a:off x="2619375" y="4776872"/>
            <a:ext cx="152912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DA612F2B-BE86-448F-918D-BCE35D3D4DEC}"/>
              </a:ext>
            </a:extLst>
          </p:cNvPr>
          <p:cNvSpPr txBox="1">
            <a:spLocks noChangeArrowheads="1"/>
          </p:cNvSpPr>
          <p:nvPr/>
        </p:nvSpPr>
        <p:spPr bwMode="auto">
          <a:xfrm>
            <a:off x="4279911" y="1803811"/>
            <a:ext cx="13550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8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heart</a:t>
            </a:r>
            <a:endParaRPr lang="en-US" altLang="en-US" sz="328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Heart 13">
            <a:extLst>
              <a:ext uri="{FF2B5EF4-FFF2-40B4-BE49-F238E27FC236}">
                <a16:creationId xmlns:a16="http://schemas.microsoft.com/office/drawing/2014/main" id="{358E58BD-534D-41B0-8578-7EFC21E89CDB}"/>
              </a:ext>
            </a:extLst>
          </p:cNvPr>
          <p:cNvSpPr/>
          <p:nvPr/>
        </p:nvSpPr>
        <p:spPr bwMode="auto">
          <a:xfrm>
            <a:off x="4532500" y="3693596"/>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15" name="Rectangle 14">
            <a:extLst>
              <a:ext uri="{FF2B5EF4-FFF2-40B4-BE49-F238E27FC236}">
                <a16:creationId xmlns:a16="http://schemas.microsoft.com/office/drawing/2014/main" id="{A9671384-83C1-4C85-B0AA-A213BB2FDAE1}"/>
              </a:ext>
            </a:extLst>
          </p:cNvPr>
          <p:cNvSpPr>
            <a:spLocks noChangeArrowheads="1"/>
          </p:cNvSpPr>
          <p:nvPr/>
        </p:nvSpPr>
        <p:spPr bwMode="auto">
          <a:xfrm>
            <a:off x="4816559" y="819130"/>
            <a:ext cx="1561939"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300" b="1" dirty="0">
                <a:solidFill>
                  <a:srgbClr val="CC9900"/>
                </a:solidFill>
                <a:latin typeface="Calibri" panose="020F0502020204030204" pitchFamily="34" charset="0"/>
                <a:cs typeface="Calibri" panose="020F0502020204030204" pitchFamily="34" charset="0"/>
              </a:rPr>
              <a:t>rejoice</a:t>
            </a:r>
            <a:endParaRPr lang="en-US" sz="3300" b="1" i="1" dirty="0">
              <a:solidFill>
                <a:srgbClr val="CC9900"/>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14575A5B-DEBB-478A-A69B-34469A490D01}"/>
              </a:ext>
            </a:extLst>
          </p:cNvPr>
          <p:cNvSpPr>
            <a:spLocks noChangeArrowheads="1"/>
          </p:cNvSpPr>
          <p:nvPr/>
        </p:nvSpPr>
        <p:spPr bwMode="auto">
          <a:xfrm>
            <a:off x="486609" y="1316294"/>
            <a:ext cx="268856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300" b="1" dirty="0">
                <a:solidFill>
                  <a:srgbClr val="CC9900"/>
                </a:solidFill>
                <a:latin typeface="Calibri" panose="020F0502020204030204" pitchFamily="34" charset="0"/>
                <a:cs typeface="Calibri" panose="020F0502020204030204" pitchFamily="34" charset="0"/>
              </a:rPr>
              <a:t>you righteous</a:t>
            </a:r>
            <a:endParaRPr lang="en-US" sz="3300" b="1" i="1" dirty="0">
              <a:solidFill>
                <a:srgbClr val="CC9900"/>
              </a:solidFill>
              <a:latin typeface="Calibri" panose="020F0502020204030204" pitchFamily="34" charset="0"/>
              <a:cs typeface="Calibri" panose="020F0502020204030204" pitchFamily="34" charset="0"/>
            </a:endParaRPr>
          </a:p>
        </p:txBody>
      </p:sp>
      <p:sp>
        <p:nvSpPr>
          <p:cNvPr id="11" name="Rectangle 2" hidden="1">
            <a:extLst>
              <a:ext uri="{FF2B5EF4-FFF2-40B4-BE49-F238E27FC236}">
                <a16:creationId xmlns:a16="http://schemas.microsoft.com/office/drawing/2014/main" id="{86B3FFE5-5097-4620-9A60-3ED90F889FF2}"/>
              </a:ext>
            </a:extLst>
          </p:cNvPr>
          <p:cNvSpPr txBox="1">
            <a:spLocks noChangeArrowheads="1"/>
          </p:cNvSpPr>
          <p:nvPr/>
        </p:nvSpPr>
        <p:spPr bwMode="auto">
          <a:xfrm>
            <a:off x="3925296" y="3584078"/>
            <a:ext cx="182138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983141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10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750" fill="hold"/>
                                        <p:tgtEl>
                                          <p:spTgt spid="5"/>
                                        </p:tgtEl>
                                        <p:attrNameLst>
                                          <p:attrName>ppt_x</p:attrName>
                                        </p:attrNameLst>
                                      </p:cBhvr>
                                      <p:tavLst>
                                        <p:tav tm="0">
                                          <p:val>
                                            <p:strVal val="0-#ppt_w/2"/>
                                          </p:val>
                                        </p:tav>
                                        <p:tav tm="100000">
                                          <p:val>
                                            <p:strVal val="#ppt_x"/>
                                          </p:val>
                                        </p:tav>
                                      </p:tavLst>
                                    </p:anim>
                                    <p:anim calcmode="lin" valueType="num">
                                      <p:cBhvr additive="base">
                                        <p:cTn id="17" dur="750" fill="hold"/>
                                        <p:tgtEl>
                                          <p:spTgt spid="5"/>
                                        </p:tgtEl>
                                        <p:attrNameLst>
                                          <p:attrName>ppt_y</p:attrName>
                                        </p:attrNameLst>
                                      </p:cBhvr>
                                      <p:tavLst>
                                        <p:tav tm="0">
                                          <p:val>
                                            <p:strVal val="#ppt_y"/>
                                          </p:val>
                                        </p:tav>
                                        <p:tav tm="100000">
                                          <p:val>
                                            <p:strVal val="#ppt_y"/>
                                          </p:val>
                                        </p:tav>
                                      </p:tavLst>
                                    </p:anim>
                                  </p:childTnLst>
                                </p:cTn>
                              </p:par>
                              <p:par>
                                <p:cTn id="18" presetID="6" presetClass="emph" presetSubtype="0" fill="hold" grpId="3" nodeType="withEffect">
                                  <p:stCondLst>
                                    <p:cond delay="0"/>
                                  </p:stCondLst>
                                  <p:childTnLst>
                                    <p:animScale>
                                      <p:cBhvr>
                                        <p:cTn id="19" dur="2000" fill="hold"/>
                                        <p:tgtEl>
                                          <p:spTgt spid="3074"/>
                                        </p:tgtEl>
                                      </p:cBhvr>
                                      <p:by x="75000" y="75000"/>
                                    </p:animScale>
                                  </p:childTnLst>
                                </p:cTn>
                              </p:par>
                              <p:par>
                                <p:cTn id="20" presetID="42" presetClass="path" presetSubtype="0" accel="50000" decel="50000" fill="hold" grpId="2" nodeType="withEffect">
                                  <p:stCondLst>
                                    <p:cond delay="0"/>
                                  </p:stCondLst>
                                  <p:childTnLst>
                                    <p:animMotion origin="layout" path="M 0 0 L -0.11667 -0.18472 " pathEditMode="relative" rAng="0" ptsTypes="AA">
                                      <p:cBhvr>
                                        <p:cTn id="21" dur="2000" fill="hold"/>
                                        <p:tgtEl>
                                          <p:spTgt spid="3074"/>
                                        </p:tgtEl>
                                        <p:attrNameLst>
                                          <p:attrName>ppt_x</p:attrName>
                                          <p:attrName>ppt_y</p:attrName>
                                        </p:attrNameLst>
                                      </p:cBhvr>
                                      <p:rCtr x="-5833" y="-9236"/>
                                    </p:animMotion>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18" presetClass="emph" presetSubtype="0" fill="hold" grpId="1" nodeType="withEffect">
                                  <p:stCondLst>
                                    <p:cond delay="0"/>
                                  </p:stCondLst>
                                  <p:childTnLst>
                                    <p:set>
                                      <p:cBhvr override="childStyle">
                                        <p:cTn id="28" dur="500" fill="hold"/>
                                        <p:tgtEl>
                                          <p:spTgt spid="9"/>
                                        </p:tgtEl>
                                        <p:attrNameLst>
                                          <p:attrName>style.textDecorationUnderline</p:attrName>
                                        </p:attrNameLst>
                                      </p:cBhvr>
                                      <p:to>
                                        <p:strVal val="true"/>
                                      </p:to>
                                    </p:set>
                                  </p:childTnLst>
                                </p:cTn>
                              </p:par>
                            </p:childTnLst>
                          </p:cTn>
                        </p:par>
                        <p:par>
                          <p:cTn id="29" fill="hold">
                            <p:stCondLst>
                              <p:cond delay="500"/>
                            </p:stCondLst>
                            <p:childTnLst>
                              <p:par>
                                <p:cTn id="30" presetID="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stCondLst>
                                            <p:cond delay="0"/>
                                          </p:stCondLst>
                                        </p:cTn>
                                        <p:tgtEl>
                                          <p:spTgt spid="10"/>
                                        </p:tgtEl>
                                      </p:cBhvr>
                                    </p:animEffect>
                                    <p:anim to="" calcmode="lin" valueType="num">
                                      <p:cBhvr>
                                        <p:cTn id="3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35" presetID="22" presetClass="entr" presetSubtype="8" fill="hold" grpId="0" nodeType="withEffect">
                                  <p:stCondLst>
                                    <p:cond delay="25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par>
                                <p:cTn id="38" presetID="18" presetClass="emph" presetSubtype="0" fill="hold" grpId="1" nodeType="withEffect">
                                  <p:stCondLst>
                                    <p:cond delay="250"/>
                                  </p:stCondLst>
                                  <p:childTnLst>
                                    <p:set>
                                      <p:cBhvr override="childStyle">
                                        <p:cTn id="39" dur="500" fill="hold"/>
                                        <p:tgtEl>
                                          <p:spTgt spid="7"/>
                                        </p:tgtEl>
                                        <p:attrNameLst>
                                          <p:attrName>style.textDecorationUnderline</p:attrName>
                                        </p:attrNameLst>
                                      </p:cBhvr>
                                      <p:to>
                                        <p:strVal val="true"/>
                                      </p:to>
                                    </p:set>
                                  </p:childTnLst>
                                </p:cTn>
                              </p:par>
                            </p:childTnLst>
                          </p:cTn>
                        </p:par>
                        <p:par>
                          <p:cTn id="40" fill="hold">
                            <p:stCondLst>
                              <p:cond delay="1250"/>
                            </p:stCondLst>
                            <p:childTnLst>
                              <p:par>
                                <p:cTn id="41" presetID="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stCondLst>
                                            <p:cond delay="0"/>
                                          </p:stCondLst>
                                        </p:cTn>
                                        <p:tgtEl>
                                          <p:spTgt spid="8"/>
                                        </p:tgtEl>
                                      </p:cBhvr>
                                    </p:animEffect>
                                    <p:anim to="" calcmode="lin" valueType="num">
                                      <p:cBhvr>
                                        <p:cTn id="44"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0" presetClass="entr" presetSubtype="0" fill="hold" grpId="0" nodeType="clickEffect">
                                  <p:stCondLst>
                                    <p:cond delay="0"/>
                                  </p:stCondLst>
                                  <p:iterate type="lt">
                                    <p:tmPct val="10000"/>
                                  </p:iterate>
                                  <p:childTnLst>
                                    <p:set>
                                      <p:cBhvr>
                                        <p:cTn id="49" dur="1" fill="hold">
                                          <p:stCondLst>
                                            <p:cond delay="0"/>
                                          </p:stCondLst>
                                        </p:cTn>
                                        <p:tgtEl>
                                          <p:spTgt spid="15"/>
                                        </p:tgtEl>
                                        <p:attrNameLst>
                                          <p:attrName>style.visibility</p:attrName>
                                        </p:attrNameLst>
                                      </p:cBhvr>
                                      <p:to>
                                        <p:strVal val="visible"/>
                                      </p:to>
                                    </p:set>
                                    <p:animEffect transition="in" filter="dissolve">
                                      <p:cBhvr>
                                        <p:cTn id="50" dur="500">
                                          <p:stCondLst>
                                            <p:cond delay="0"/>
                                          </p:stCondLst>
                                        </p:cTn>
                                        <p:tgtEl>
                                          <p:spTgt spid="15"/>
                                        </p:tgtEl>
                                      </p:cBhvr>
                                    </p:animEffect>
                                    <p:anim to="" calcmode="lin" valueType="num">
                                      <p:cBhvr>
                                        <p:cTn id="51"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53" fill="hold">
                            <p:stCondLst>
                              <p:cond delay="800"/>
                            </p:stCondLst>
                            <p:childTnLst>
                              <p:par>
                                <p:cTn id="54" presetID="26" presetClass="emph" presetSubtype="0" fill="hold" grpId="1" nodeType="afterEffect">
                                  <p:stCondLst>
                                    <p:cond delay="0"/>
                                  </p:stCondLst>
                                  <p:iterate type="lt">
                                    <p:tmPct val="0"/>
                                  </p:iterate>
                                  <p:childTnLst>
                                    <p:animEffect transition="out" filter="fade">
                                      <p:cBhvr>
                                        <p:cTn id="55" dur="500" tmFilter="0, 0; .2, .5; .8, .5; 1, 0"/>
                                        <p:tgtEl>
                                          <p:spTgt spid="15"/>
                                        </p:tgtEl>
                                      </p:cBhvr>
                                    </p:animEffect>
                                    <p:animScale>
                                      <p:cBhvr>
                                        <p:cTn id="56" dur="250" autoRev="1" fill="hold"/>
                                        <p:tgtEl>
                                          <p:spTgt spid="15"/>
                                        </p:tgtEl>
                                      </p:cBhvr>
                                      <p:by x="105000" y="105000"/>
                                    </p:animScale>
                                  </p:childTnLst>
                                </p:cTn>
                              </p:par>
                              <p:par>
                                <p:cTn id="57" presetID="0" presetClass="entr" presetSubtype="0" fill="hold" grpId="0" nodeType="withEffect">
                                  <p:stCondLst>
                                    <p:cond delay="0"/>
                                  </p:stCondLst>
                                  <p:iterate type="lt">
                                    <p:tmPct val="10000"/>
                                  </p:iterate>
                                  <p:childTnLst>
                                    <p:set>
                                      <p:cBhvr>
                                        <p:cTn id="58" dur="1" fill="hold">
                                          <p:stCondLst>
                                            <p:cond delay="0"/>
                                          </p:stCondLst>
                                        </p:cTn>
                                        <p:tgtEl>
                                          <p:spTgt spid="16"/>
                                        </p:tgtEl>
                                        <p:attrNameLst>
                                          <p:attrName>style.visibility</p:attrName>
                                        </p:attrNameLst>
                                      </p:cBhvr>
                                      <p:to>
                                        <p:strVal val="visible"/>
                                      </p:to>
                                    </p:set>
                                    <p:animEffect transition="in" filter="dissolve">
                                      <p:cBhvr>
                                        <p:cTn id="59" dur="500">
                                          <p:stCondLst>
                                            <p:cond delay="0"/>
                                          </p:stCondLst>
                                        </p:cTn>
                                        <p:tgtEl>
                                          <p:spTgt spid="16"/>
                                        </p:tgtEl>
                                      </p:cBhvr>
                                    </p:animEffect>
                                    <p:anim to="" calcmode="lin" valueType="num">
                                      <p:cBhvr>
                                        <p:cTn id="60"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61"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par>
                          <p:cTn id="62" fill="hold">
                            <p:stCondLst>
                              <p:cond delay="1850"/>
                            </p:stCondLst>
                            <p:childTnLst>
                              <p:par>
                                <p:cTn id="63" presetID="26" presetClass="emph" presetSubtype="0" fill="hold" grpId="1" nodeType="afterEffect">
                                  <p:stCondLst>
                                    <p:cond delay="0"/>
                                  </p:stCondLst>
                                  <p:iterate type="lt">
                                    <p:tmPct val="0"/>
                                  </p:iterate>
                                  <p:childTnLst>
                                    <p:animEffect transition="out" filter="fade">
                                      <p:cBhvr>
                                        <p:cTn id="64" dur="500" tmFilter="0, 0; .2, .5; .8, .5; 1, 0"/>
                                        <p:tgtEl>
                                          <p:spTgt spid="16"/>
                                        </p:tgtEl>
                                      </p:cBhvr>
                                    </p:animEffect>
                                    <p:animScale>
                                      <p:cBhvr>
                                        <p:cTn id="65" dur="250" autoRev="1" fill="hold"/>
                                        <p:tgtEl>
                                          <p:spTgt spid="16"/>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250"/>
                                        <p:tgtEl>
                                          <p:spTgt spid="1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250"/>
                                        <p:tgtEl>
                                          <p:spTgt spid="13"/>
                                        </p:tgtEl>
                                      </p:cBhvr>
                                    </p:animEffect>
                                  </p:childTnLst>
                                </p:cTn>
                              </p:par>
                              <p:par>
                                <p:cTn id="74" presetID="42" presetClass="path" presetSubtype="0" accel="50000" decel="50000" fill="hold" grpId="2" nodeType="withEffect">
                                  <p:stCondLst>
                                    <p:cond delay="0"/>
                                  </p:stCondLst>
                                  <p:childTnLst>
                                    <p:animMotion origin="layout" path="M 4.72222E-6 -3.33333E-6 L 0.15902 -0.17453 " pathEditMode="relative" rAng="0" ptsTypes="AA">
                                      <p:cBhvr>
                                        <p:cTn id="75" dur="2000" fill="hold"/>
                                        <p:tgtEl>
                                          <p:spTgt spid="12"/>
                                        </p:tgtEl>
                                        <p:attrNameLst>
                                          <p:attrName>ppt_x</p:attrName>
                                          <p:attrName>ppt_y</p:attrName>
                                        </p:attrNameLst>
                                      </p:cBhvr>
                                      <p:rCtr x="7951" y="-8727"/>
                                    </p:animMotion>
                                  </p:childTnLst>
                                </p:cTn>
                              </p:par>
                              <p:par>
                                <p:cTn id="76" presetID="42" presetClass="path" presetSubtype="0" accel="50000" decel="50000" fill="hold" grpId="2" nodeType="withEffect">
                                  <p:stCondLst>
                                    <p:cond delay="0"/>
                                  </p:stCondLst>
                                  <p:childTnLst>
                                    <p:animMotion origin="layout" path="M 2.5E-6 1.48148E-6 L -0.01441 0.26273 " pathEditMode="relative" rAng="0" ptsTypes="AA">
                                      <p:cBhvr>
                                        <p:cTn id="77" dur="2000" fill="hold"/>
                                        <p:tgtEl>
                                          <p:spTgt spid="13"/>
                                        </p:tgtEl>
                                        <p:attrNameLst>
                                          <p:attrName>ppt_x</p:attrName>
                                          <p:attrName>ppt_y</p:attrName>
                                        </p:attrNameLst>
                                      </p:cBhvr>
                                      <p:rCtr x="-729" y="13125"/>
                                    </p:animMotion>
                                  </p:childTnLst>
                                </p:cTn>
                              </p:par>
                              <p:par>
                                <p:cTn id="78" presetID="10" presetClass="exit" presetSubtype="0" fill="hold" grpId="1" nodeType="withEffect">
                                  <p:stCondLst>
                                    <p:cond delay="0"/>
                                  </p:stCondLst>
                                  <p:childTnLst>
                                    <p:animEffect transition="out" filter="fade">
                                      <p:cBhvr>
                                        <p:cTn id="79" dur="1250"/>
                                        <p:tgtEl>
                                          <p:spTgt spid="3074"/>
                                        </p:tgtEl>
                                      </p:cBhvr>
                                    </p:animEffect>
                                    <p:set>
                                      <p:cBhvr>
                                        <p:cTn id="80" dur="1" fill="hold">
                                          <p:stCondLst>
                                            <p:cond delay="1249"/>
                                          </p:stCondLst>
                                        </p:cTn>
                                        <p:tgtEl>
                                          <p:spTgt spid="3074"/>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250"/>
                                        <p:tgtEl>
                                          <p:spTgt spid="5"/>
                                        </p:tgtEl>
                                      </p:cBhvr>
                                    </p:animEffect>
                                    <p:set>
                                      <p:cBhvr>
                                        <p:cTn id="83" dur="1" fill="hold">
                                          <p:stCondLst>
                                            <p:cond delay="1249"/>
                                          </p:stCondLst>
                                        </p:cTn>
                                        <p:tgtEl>
                                          <p:spTgt spid="5"/>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grpId="2" nodeType="withEffect">
                                  <p:stCondLst>
                                    <p:cond delay="0"/>
                                  </p:stCondLst>
                                  <p:iterate type="lt">
                                    <p:tmPct val="0"/>
                                  </p:iterate>
                                  <p:childTnLst>
                                    <p:animEffect transition="out" filter="fade">
                                      <p:cBhvr>
                                        <p:cTn id="91" dur="500"/>
                                        <p:tgtEl>
                                          <p:spTgt spid="15"/>
                                        </p:tgtEl>
                                      </p:cBhvr>
                                    </p:animEffect>
                                    <p:set>
                                      <p:cBhvr>
                                        <p:cTn id="92" dur="1" fill="hold">
                                          <p:stCondLst>
                                            <p:cond delay="499"/>
                                          </p:stCondLst>
                                        </p:cTn>
                                        <p:tgtEl>
                                          <p:spTgt spid="15"/>
                                        </p:tgtEl>
                                        <p:attrNameLst>
                                          <p:attrName>style.visibility</p:attrName>
                                        </p:attrNameLst>
                                      </p:cBhvr>
                                      <p:to>
                                        <p:strVal val="hidden"/>
                                      </p:to>
                                    </p:set>
                                  </p:childTnLst>
                                </p:cTn>
                              </p:par>
                              <p:par>
                                <p:cTn id="93" presetID="10" presetClass="exit" presetSubtype="0" fill="hold" grpId="2" nodeType="withEffect">
                                  <p:stCondLst>
                                    <p:cond delay="0"/>
                                  </p:stCondLst>
                                  <p:iterate type="lt">
                                    <p:tmPct val="0"/>
                                  </p:iterate>
                                  <p:childTnLst>
                                    <p:animEffect transition="out" filter="fade">
                                      <p:cBhvr>
                                        <p:cTn id="94" dur="500"/>
                                        <p:tgtEl>
                                          <p:spTgt spid="16"/>
                                        </p:tgtEl>
                                      </p:cBhvr>
                                    </p:animEffect>
                                    <p:set>
                                      <p:cBhvr>
                                        <p:cTn id="95" dur="1" fill="hold">
                                          <p:stCondLst>
                                            <p:cond delay="499"/>
                                          </p:stCondLst>
                                        </p:cTn>
                                        <p:tgtEl>
                                          <p:spTgt spid="16"/>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250"/>
                                        <p:tgtEl>
                                          <p:spTgt spid="9"/>
                                        </p:tgtEl>
                                      </p:cBhvr>
                                    </p:animEffect>
                                    <p:set>
                                      <p:cBhvr>
                                        <p:cTn id="98" dur="1" fill="hold">
                                          <p:stCondLst>
                                            <p:cond delay="249"/>
                                          </p:stCondLst>
                                        </p:cTn>
                                        <p:tgtEl>
                                          <p:spTgt spid="9"/>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250"/>
                                        <p:tgtEl>
                                          <p:spTgt spid="7"/>
                                        </p:tgtEl>
                                      </p:cBhvr>
                                    </p:animEffect>
                                    <p:set>
                                      <p:cBhvr>
                                        <p:cTn id="101" dur="1" fill="hold">
                                          <p:stCondLst>
                                            <p:cond delay="249"/>
                                          </p:stCondLst>
                                        </p:cTn>
                                        <p:tgtEl>
                                          <p:spTgt spid="7"/>
                                        </p:tgtEl>
                                        <p:attrNameLst>
                                          <p:attrName>style.visibility</p:attrName>
                                        </p:attrNameLst>
                                      </p:cBhvr>
                                      <p:to>
                                        <p:strVal val="hidden"/>
                                      </p:to>
                                    </p:set>
                                  </p:childTnLst>
                                </p:cTn>
                              </p:par>
                            </p:childTnLst>
                          </p:cTn>
                        </p:par>
                        <p:par>
                          <p:cTn id="102" fill="hold">
                            <p:stCondLst>
                              <p:cond delay="2000"/>
                            </p:stCondLst>
                            <p:childTnLst>
                              <p:par>
                                <p:cTn id="103" presetID="23" presetClass="exit" presetSubtype="32" fill="hold" grpId="3" nodeType="afterEffect">
                                  <p:stCondLst>
                                    <p:cond delay="0"/>
                                  </p:stCondLst>
                                  <p:childTnLst>
                                    <p:anim calcmode="lin" valueType="num">
                                      <p:cBhvr>
                                        <p:cTn id="104" dur="500"/>
                                        <p:tgtEl>
                                          <p:spTgt spid="13"/>
                                        </p:tgtEl>
                                        <p:attrNameLst>
                                          <p:attrName>ppt_w</p:attrName>
                                        </p:attrNameLst>
                                      </p:cBhvr>
                                      <p:tavLst>
                                        <p:tav tm="0">
                                          <p:val>
                                            <p:strVal val="ppt_w"/>
                                          </p:val>
                                        </p:tav>
                                        <p:tav tm="100000">
                                          <p:val>
                                            <p:fltVal val="0"/>
                                          </p:val>
                                        </p:tav>
                                      </p:tavLst>
                                    </p:anim>
                                    <p:anim calcmode="lin" valueType="num">
                                      <p:cBhvr>
                                        <p:cTn id="105" dur="500"/>
                                        <p:tgtEl>
                                          <p:spTgt spid="13"/>
                                        </p:tgtEl>
                                        <p:attrNameLst>
                                          <p:attrName>ppt_h</p:attrName>
                                        </p:attrNameLst>
                                      </p:cBhvr>
                                      <p:tavLst>
                                        <p:tav tm="0">
                                          <p:val>
                                            <p:strVal val="ppt_h"/>
                                          </p:val>
                                        </p:tav>
                                        <p:tav tm="100000">
                                          <p:val>
                                            <p:fltVal val="0"/>
                                          </p:val>
                                        </p:tav>
                                      </p:tavLst>
                                    </p:anim>
                                    <p:set>
                                      <p:cBhvr>
                                        <p:cTn id="106" dur="1" fill="hold">
                                          <p:stCondLst>
                                            <p:cond delay="499"/>
                                          </p:stCondLst>
                                        </p:cTn>
                                        <p:tgtEl>
                                          <p:spTgt spid="13"/>
                                        </p:tgtEl>
                                        <p:attrNameLst>
                                          <p:attrName>style.visibility</p:attrName>
                                        </p:attrNameLst>
                                      </p:cBhvr>
                                      <p:to>
                                        <p:strVal val="hidden"/>
                                      </p:to>
                                    </p:set>
                                  </p:childTnLst>
                                </p:cTn>
                              </p:par>
                              <p:par>
                                <p:cTn id="107" presetID="23" presetClass="entr" presetSubtype="16" fill="hold" grpId="0" nodeType="withEffect">
                                  <p:stCondLst>
                                    <p:cond delay="250"/>
                                  </p:stCondLst>
                                  <p:childTnLst>
                                    <p:set>
                                      <p:cBhvr>
                                        <p:cTn id="108" dur="1" fill="hold">
                                          <p:stCondLst>
                                            <p:cond delay="0"/>
                                          </p:stCondLst>
                                        </p:cTn>
                                        <p:tgtEl>
                                          <p:spTgt spid="14"/>
                                        </p:tgtEl>
                                        <p:attrNameLst>
                                          <p:attrName>style.visibility</p:attrName>
                                        </p:attrNameLst>
                                      </p:cBhvr>
                                      <p:to>
                                        <p:strVal val="visible"/>
                                      </p:to>
                                    </p:set>
                                    <p:anim calcmode="lin" valueType="num">
                                      <p:cBhvr>
                                        <p:cTn id="109" dur="500" fill="hold"/>
                                        <p:tgtEl>
                                          <p:spTgt spid="14"/>
                                        </p:tgtEl>
                                        <p:attrNameLst>
                                          <p:attrName>ppt_w</p:attrName>
                                        </p:attrNameLst>
                                      </p:cBhvr>
                                      <p:tavLst>
                                        <p:tav tm="0">
                                          <p:val>
                                            <p:fltVal val="0"/>
                                          </p:val>
                                        </p:tav>
                                        <p:tav tm="100000">
                                          <p:val>
                                            <p:strVal val="#ppt_w"/>
                                          </p:val>
                                        </p:tav>
                                      </p:tavLst>
                                    </p:anim>
                                    <p:anim calcmode="lin" valueType="num">
                                      <p:cBhvr>
                                        <p:cTn id="110" dur="500" fill="hold"/>
                                        <p:tgtEl>
                                          <p:spTgt spid="14"/>
                                        </p:tgtEl>
                                        <p:attrNameLst>
                                          <p:attrName>ppt_h</p:attrName>
                                        </p:attrNameLst>
                                      </p:cBhvr>
                                      <p:tavLst>
                                        <p:tav tm="0">
                                          <p:val>
                                            <p:fltVal val="0"/>
                                          </p:val>
                                        </p:tav>
                                        <p:tav tm="100000">
                                          <p:val>
                                            <p:strVal val="#ppt_h"/>
                                          </p:val>
                                        </p:tav>
                                      </p:tavLst>
                                    </p:anim>
                                  </p:childTnLst>
                                </p:cTn>
                              </p:par>
                              <p:par>
                                <p:cTn id="111" presetID="23" presetClass="exit" presetSubtype="16" fill="hold" grpId="1" nodeType="withEffect">
                                  <p:stCondLst>
                                    <p:cond delay="650"/>
                                  </p:stCondLst>
                                  <p:childTnLst>
                                    <p:anim calcmode="lin" valueType="num">
                                      <p:cBhvr>
                                        <p:cTn id="112" dur="500"/>
                                        <p:tgtEl>
                                          <p:spTgt spid="14"/>
                                        </p:tgtEl>
                                        <p:attrNameLst>
                                          <p:attrName>ppt_w</p:attrName>
                                        </p:attrNameLst>
                                      </p:cBhvr>
                                      <p:tavLst>
                                        <p:tav tm="0">
                                          <p:val>
                                            <p:strVal val="ppt_w"/>
                                          </p:val>
                                        </p:tav>
                                        <p:tav tm="100000">
                                          <p:val>
                                            <p:strVal val="4*ppt_w"/>
                                          </p:val>
                                        </p:tav>
                                      </p:tavLst>
                                    </p:anim>
                                    <p:anim calcmode="lin" valueType="num">
                                      <p:cBhvr>
                                        <p:cTn id="113" dur="500"/>
                                        <p:tgtEl>
                                          <p:spTgt spid="14"/>
                                        </p:tgtEl>
                                        <p:attrNameLst>
                                          <p:attrName>ppt_h</p:attrName>
                                        </p:attrNameLst>
                                      </p:cBhvr>
                                      <p:tavLst>
                                        <p:tav tm="0">
                                          <p:val>
                                            <p:strVal val="ppt_h"/>
                                          </p:val>
                                        </p:tav>
                                        <p:tav tm="100000">
                                          <p:val>
                                            <p:strVal val="4*ppt_h"/>
                                          </p:val>
                                        </p:tav>
                                      </p:tavLst>
                                    </p:anim>
                                    <p:set>
                                      <p:cBhvr>
                                        <p:cTn id="114" dur="1" fill="hold">
                                          <p:stCondLst>
                                            <p:cond delay="499"/>
                                          </p:stCondLst>
                                        </p:cTn>
                                        <p:tgtEl>
                                          <p:spTgt spid="14"/>
                                        </p:tgtEl>
                                        <p:attrNameLst>
                                          <p:attrName>style.visibility</p:attrName>
                                        </p:attrNameLst>
                                      </p:cBhvr>
                                      <p:to>
                                        <p:strVal val="hidden"/>
                                      </p:to>
                                    </p:set>
                                  </p:childTnLst>
                                </p:cTn>
                              </p:par>
                              <p:par>
                                <p:cTn id="115" presetID="10" presetClass="exit" presetSubtype="0" fill="hold" grpId="2" nodeType="withEffect">
                                  <p:stCondLst>
                                    <p:cond delay="650"/>
                                  </p:stCondLst>
                                  <p:childTnLst>
                                    <p:animEffect transition="out" filter="fade">
                                      <p:cBhvr>
                                        <p:cTn id="116" dur="500"/>
                                        <p:tgtEl>
                                          <p:spTgt spid="14"/>
                                        </p:tgtEl>
                                      </p:cBhvr>
                                    </p:animEffect>
                                    <p:set>
                                      <p:cBhvr>
                                        <p:cTn id="11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3074" grpId="0"/>
      <p:bldP spid="3074" grpId="1"/>
      <p:bldP spid="3074" grpId="2"/>
      <p:bldP spid="3074" grpId="3"/>
      <p:bldP spid="5" grpId="0"/>
      <p:bldP spid="5" grpId="1"/>
      <p:bldP spid="6" grpId="1"/>
      <p:bldP spid="8" grpId="0"/>
      <p:bldP spid="8" grpId="1"/>
      <p:bldP spid="10" grpId="0"/>
      <p:bldP spid="10" grpId="1"/>
      <p:bldP spid="12" grpId="0"/>
      <p:bldP spid="12" grpId="2"/>
      <p:bldP spid="13" grpId="0"/>
      <p:bldP spid="13" grpId="2"/>
      <p:bldP spid="13" grpId="3"/>
      <p:bldP spid="14" grpId="0" animBg="1"/>
      <p:bldP spid="14" grpId="1" animBg="1"/>
      <p:bldP spid="14" grpId="2" animBg="1"/>
      <p:bldP spid="15" grpId="0"/>
      <p:bldP spid="15" grpId="1"/>
      <p:bldP spid="15" grpId="2"/>
      <p:bldP spid="16" grpId="0"/>
      <p:bldP spid="16" grpId="1"/>
      <p:bldP spid="16"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24814F-348C-49D9-8D30-BBDB7C6236CF}"/>
              </a:ext>
            </a:extLst>
          </p:cNvPr>
          <p:cNvPicPr>
            <a:picLocks noChangeAspect="1"/>
          </p:cNvPicPr>
          <p:nvPr/>
        </p:nvPicPr>
        <p:blipFill rotWithShape="1">
          <a:blip r:embed="rId3">
            <a:extLst>
              <a:ext uri="{28A0092B-C50C-407E-A947-70E740481C1C}">
                <a14:useLocalDpi xmlns:a14="http://schemas.microsoft.com/office/drawing/2010/main" val="0"/>
              </a:ext>
            </a:extLst>
          </a:blip>
          <a:srcRect l="11239"/>
          <a:stretch/>
        </p:blipFill>
        <p:spPr>
          <a:xfrm>
            <a:off x="0" y="0"/>
            <a:ext cx="9144000" cy="6858000"/>
          </a:xfrm>
          <a:prstGeom prst="rect">
            <a:avLst/>
          </a:prstGeom>
        </p:spPr>
      </p:pic>
      <p:sp>
        <p:nvSpPr>
          <p:cNvPr id="9" name="Title 1">
            <a:extLst>
              <a:ext uri="{FF2B5EF4-FFF2-40B4-BE49-F238E27FC236}">
                <a16:creationId xmlns:a16="http://schemas.microsoft.com/office/drawing/2014/main" id="{301908D8-810E-46B5-8089-46548D924ED3}"/>
              </a:ext>
            </a:extLst>
          </p:cNvPr>
          <p:cNvSpPr txBox="1">
            <a:spLocks/>
          </p:cNvSpPr>
          <p:nvPr/>
        </p:nvSpPr>
        <p:spPr>
          <a:xfrm>
            <a:off x="5391885" y="3605288"/>
            <a:ext cx="1867049" cy="7536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is glad</a:t>
            </a:r>
          </a:p>
        </p:txBody>
      </p:sp>
      <p:sp>
        <p:nvSpPr>
          <p:cNvPr id="4" name="Title 1">
            <a:extLst>
              <a:ext uri="{FF2B5EF4-FFF2-40B4-BE49-F238E27FC236}">
                <a16:creationId xmlns:a16="http://schemas.microsoft.com/office/drawing/2014/main" id="{B07AF45C-9FBB-4C05-B08E-706E30DD9B48}"/>
              </a:ext>
            </a:extLst>
          </p:cNvPr>
          <p:cNvSpPr txBox="1">
            <a:spLocks/>
          </p:cNvSpPr>
          <p:nvPr/>
        </p:nvSpPr>
        <p:spPr>
          <a:xfrm>
            <a:off x="1968694" y="4868562"/>
            <a:ext cx="30975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rest in hope</a:t>
            </a:r>
          </a:p>
        </p:txBody>
      </p:sp>
      <p:sp>
        <p:nvSpPr>
          <p:cNvPr id="10" name="Rectangle 2">
            <a:extLst>
              <a:ext uri="{FF2B5EF4-FFF2-40B4-BE49-F238E27FC236}">
                <a16:creationId xmlns:a16="http://schemas.microsoft.com/office/drawing/2014/main" id="{06AC390A-FC43-4885-A255-9F45E82A0E90}"/>
              </a:ext>
            </a:extLst>
          </p:cNvPr>
          <p:cNvSpPr txBox="1">
            <a:spLocks noChangeArrowheads="1"/>
          </p:cNvSpPr>
          <p:nvPr/>
        </p:nvSpPr>
        <p:spPr bwMode="auto">
          <a:xfrm>
            <a:off x="3509168" y="4926310"/>
            <a:ext cx="159377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hope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371600"/>
            <a:ext cx="8229600" cy="451433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have set the LORD always   before me; Because He is at my right hand I shall not be moved. Therefore my heart is glad, and my glory rejoices; My flesh also will rest in hope.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16:8-9 </a:t>
            </a:r>
          </a:p>
        </p:txBody>
      </p:sp>
      <p:sp>
        <p:nvSpPr>
          <p:cNvPr id="6" name="Rectangle 5">
            <a:extLst>
              <a:ext uri="{FF2B5EF4-FFF2-40B4-BE49-F238E27FC236}">
                <a16:creationId xmlns:a16="http://schemas.microsoft.com/office/drawing/2014/main" id="{8EC14D0C-80C5-4B3B-A8AF-54DEB076F969}"/>
              </a:ext>
            </a:extLst>
          </p:cNvPr>
          <p:cNvSpPr>
            <a:spLocks noChangeArrowheads="1"/>
          </p:cNvSpPr>
          <p:nvPr/>
        </p:nvSpPr>
        <p:spPr bwMode="auto">
          <a:xfrm>
            <a:off x="2966087" y="482708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2">
            <a:extLst>
              <a:ext uri="{FF2B5EF4-FFF2-40B4-BE49-F238E27FC236}">
                <a16:creationId xmlns:a16="http://schemas.microsoft.com/office/drawing/2014/main" id="{92627780-320D-46D7-B23A-AD612A97F19F}"/>
              </a:ext>
            </a:extLst>
          </p:cNvPr>
          <p:cNvSpPr txBox="1">
            <a:spLocks noChangeArrowheads="1"/>
          </p:cNvSpPr>
          <p:nvPr/>
        </p:nvSpPr>
        <p:spPr bwMode="auto">
          <a:xfrm>
            <a:off x="3925296" y="3584078"/>
            <a:ext cx="182138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9196450A-085D-4FC2-9B1E-DCE3168688FD}"/>
              </a:ext>
            </a:extLst>
          </p:cNvPr>
          <p:cNvSpPr txBox="1">
            <a:spLocks noChangeArrowheads="1"/>
          </p:cNvSpPr>
          <p:nvPr/>
        </p:nvSpPr>
        <p:spPr bwMode="auto">
          <a:xfrm>
            <a:off x="2224936" y="1397157"/>
            <a:ext cx="182138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Heart 10">
            <a:extLst>
              <a:ext uri="{FF2B5EF4-FFF2-40B4-BE49-F238E27FC236}">
                <a16:creationId xmlns:a16="http://schemas.microsoft.com/office/drawing/2014/main" id="{43FBF066-5F50-4928-806F-1710EEA34E1C}"/>
              </a:ext>
            </a:extLst>
          </p:cNvPr>
          <p:cNvSpPr/>
          <p:nvPr/>
        </p:nvSpPr>
        <p:spPr bwMode="auto">
          <a:xfrm>
            <a:off x="5893593" y="3567112"/>
            <a:ext cx="266201" cy="278025"/>
          </a:xfrm>
          <a:prstGeom prst="hear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2016019922"/>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par>
                          <p:cTn id="22" fill="hold">
                            <p:stCondLst>
                              <p:cond delay="500"/>
                            </p:stCondLst>
                            <p:childTnLst>
                              <p:par>
                                <p:cTn id="23" presetID="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stCondLst>
                                            <p:cond delay="0"/>
                                          </p:stCondLst>
                                        </p:cTn>
                                        <p:tgtEl>
                                          <p:spTgt spid="6"/>
                                        </p:tgtEl>
                                      </p:cBhvr>
                                    </p:animEffect>
                                    <p:anim to="" calcmode="lin" valueType="num">
                                      <p:cBhvr>
                                        <p:cTn id="26"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18" presetClass="emph" presetSubtype="0" fill="hold" grpId="1" nodeType="withEffect">
                                  <p:stCondLst>
                                    <p:cond delay="0"/>
                                  </p:stCondLst>
                                  <p:childTnLst>
                                    <p:set>
                                      <p:cBhvr override="childStyle">
                                        <p:cTn id="34" dur="500" fill="hold"/>
                                        <p:tgtEl>
                                          <p:spTgt spid="9"/>
                                        </p:tgtEl>
                                        <p:attrNameLst>
                                          <p:attrName>style.textDecorationUnderline</p:attrName>
                                        </p:attrNameLst>
                                      </p:cBhvr>
                                      <p:to>
                                        <p:strVal val="true"/>
                                      </p:to>
                                    </p:set>
                                  </p:childTnLst>
                                </p:cTn>
                              </p:par>
                            </p:childTnLst>
                          </p:cTn>
                        </p:par>
                        <p:par>
                          <p:cTn id="35" fill="hold">
                            <p:stCondLst>
                              <p:cond delay="500"/>
                            </p:stCondLst>
                            <p:childTnLst>
                              <p:par>
                                <p:cTn id="36" presetID="23" presetClass="entr" presetSubtype="16"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250"/>
                                        <p:tgtEl>
                                          <p:spTgt spid="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50"/>
                                        <p:tgtEl>
                                          <p:spTgt spid="10"/>
                                        </p:tgtEl>
                                      </p:cBhvr>
                                    </p:animEffect>
                                  </p:childTnLst>
                                </p:cTn>
                              </p:par>
                              <p:par>
                                <p:cTn id="48" presetID="42" presetClass="path" presetSubtype="0" accel="50000" decel="50000" fill="hold" grpId="2" nodeType="withEffect">
                                  <p:stCondLst>
                                    <p:cond delay="0"/>
                                  </p:stCondLst>
                                  <p:childTnLst>
                                    <p:animMotion origin="layout" path="M 5.55556E-7 -7.40741E-7 L -0.18594 -0.31898 " pathEditMode="relative" rAng="0" ptsTypes="AA">
                                      <p:cBhvr>
                                        <p:cTn id="49" dur="2000" fill="hold"/>
                                        <p:tgtEl>
                                          <p:spTgt spid="7"/>
                                        </p:tgtEl>
                                        <p:attrNameLst>
                                          <p:attrName>ppt_x</p:attrName>
                                          <p:attrName>ppt_y</p:attrName>
                                        </p:attrNameLst>
                                      </p:cBhvr>
                                      <p:rCtr x="-9306" y="-15949"/>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50"/>
                                        <p:tgtEl>
                                          <p:spTgt spid="6"/>
                                        </p:tgtEl>
                                      </p:cBhvr>
                                    </p:animEffect>
                                    <p:set>
                                      <p:cBhvr>
                                        <p:cTn id="58" dur="1" fill="hold">
                                          <p:stCondLst>
                                            <p:cond delay="249"/>
                                          </p:stCondLst>
                                        </p:cTn>
                                        <p:tgtEl>
                                          <p:spTgt spid="6"/>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par>
                                <p:cTn id="62" presetID="10" presetClass="exit" presetSubtype="0" fill="hold" grpId="1" nodeType="withEffect">
                                  <p:stCondLst>
                                    <p:cond delay="1500"/>
                                  </p:stCondLst>
                                  <p:childTnLst>
                                    <p:animEffect transition="out" filter="fade">
                                      <p:cBhvr>
                                        <p:cTn id="63" dur="1000"/>
                                        <p:tgtEl>
                                          <p:spTgt spid="10"/>
                                        </p:tgtEl>
                                      </p:cBhvr>
                                    </p:animEffect>
                                    <p:set>
                                      <p:cBhvr>
                                        <p:cTn id="64" dur="1" fill="hold">
                                          <p:stCondLst>
                                            <p:cond delay="999"/>
                                          </p:stCondLst>
                                        </p:cTn>
                                        <p:tgtEl>
                                          <p:spTgt spid="10"/>
                                        </p:tgtEl>
                                        <p:attrNameLst>
                                          <p:attrName>style.visibility</p:attrName>
                                        </p:attrNameLst>
                                      </p:cBhvr>
                                      <p:to>
                                        <p:strVal val="hidden"/>
                                      </p:to>
                                    </p:set>
                                  </p:childTnLst>
                                </p:cTn>
                              </p:par>
                              <p:par>
                                <p:cTn id="65" presetID="23" presetClass="exit" presetSubtype="32" fill="hold" grpId="1" nodeType="withEffect">
                                  <p:stCondLst>
                                    <p:cond delay="2250"/>
                                  </p:stCondLst>
                                  <p:childTnLst>
                                    <p:anim calcmode="lin" valueType="num">
                                      <p:cBhvr>
                                        <p:cTn id="66" dur="500"/>
                                        <p:tgtEl>
                                          <p:spTgt spid="11"/>
                                        </p:tgtEl>
                                        <p:attrNameLst>
                                          <p:attrName>ppt_w</p:attrName>
                                        </p:attrNameLst>
                                      </p:cBhvr>
                                      <p:tavLst>
                                        <p:tav tm="0">
                                          <p:val>
                                            <p:strVal val="ppt_w"/>
                                          </p:val>
                                        </p:tav>
                                        <p:tav tm="100000">
                                          <p:val>
                                            <p:fltVal val="0"/>
                                          </p:val>
                                        </p:tav>
                                      </p:tavLst>
                                    </p:anim>
                                    <p:anim calcmode="lin" valueType="num">
                                      <p:cBhvr>
                                        <p:cTn id="67" dur="500"/>
                                        <p:tgtEl>
                                          <p:spTgt spid="11"/>
                                        </p:tgtEl>
                                        <p:attrNameLst>
                                          <p:attrName>ppt_h</p:attrName>
                                        </p:attrNameLst>
                                      </p:cBhvr>
                                      <p:tavLst>
                                        <p:tav tm="0">
                                          <p:val>
                                            <p:strVal val="ppt_h"/>
                                          </p:val>
                                        </p:tav>
                                        <p:tav tm="100000">
                                          <p:val>
                                            <p:fltVal val="0"/>
                                          </p:val>
                                        </p:tav>
                                      </p:tavLst>
                                    </p:anim>
                                    <p:set>
                                      <p:cBhvr>
                                        <p:cTn id="68" dur="1" fill="hold">
                                          <p:stCondLst>
                                            <p:cond delay="499"/>
                                          </p:stCondLst>
                                        </p:cTn>
                                        <p:tgtEl>
                                          <p:spTgt spid="11"/>
                                        </p:tgtEl>
                                        <p:attrNameLst>
                                          <p:attrName>style.visibility</p:attrName>
                                        </p:attrNameLst>
                                      </p:cBhvr>
                                      <p:to>
                                        <p:strVal val="hidden"/>
                                      </p:to>
                                    </p:set>
                                  </p:childTnLst>
                                </p:cTn>
                              </p:par>
                              <p:par>
                                <p:cTn id="69" presetID="10" presetClass="exit" presetSubtype="0" fill="hold" grpId="2" nodeType="withEffect">
                                  <p:stCondLst>
                                    <p:cond delay="225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4" grpId="0"/>
      <p:bldP spid="4" grpId="1"/>
      <p:bldP spid="4" grpId="2"/>
      <p:bldP spid="10" grpId="0"/>
      <p:bldP spid="10" grpId="1"/>
      <p:bldP spid="3074" grpId="0"/>
      <p:bldP spid="3074" grpId="1"/>
      <p:bldP spid="6" grpId="0"/>
      <p:bldP spid="6" grpId="1"/>
      <p:bldP spid="7" grpId="0"/>
      <p:bldP spid="7" grpId="1"/>
      <p:bldP spid="7" grpId="2"/>
      <p:bldP spid="11" grpId="0" animBg="1"/>
      <p:bldP spid="11" grpId="1" animBg="1"/>
      <p:bldP spid="11"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166651C-9196-4577-AA52-2EE0CAF1034F}"/>
              </a:ext>
            </a:extLst>
          </p:cNvPr>
          <p:cNvPicPr>
            <a:picLocks noChangeAspect="1"/>
          </p:cNvPicPr>
          <p:nvPr/>
        </p:nvPicPr>
        <p:blipFill rotWithShape="1">
          <a:blip r:embed="rId2">
            <a:extLst>
              <a:ext uri="{28A0092B-C50C-407E-A947-70E740481C1C}">
                <a14:useLocalDpi xmlns:a14="http://schemas.microsoft.com/office/drawing/2010/main" val="0"/>
              </a:ext>
            </a:extLst>
          </a:blip>
          <a:srcRect l="3486" t="4394" r="6702" b="9200"/>
          <a:stretch/>
        </p:blipFill>
        <p:spPr>
          <a:xfrm>
            <a:off x="0" y="-1"/>
            <a:ext cx="9144000" cy="6858001"/>
          </a:xfrm>
          <a:prstGeom prst="rect">
            <a:avLst/>
          </a:prstGeom>
        </p:spPr>
      </p:pic>
      <p:sp>
        <p:nvSpPr>
          <p:cNvPr id="5" name="Title 1">
            <a:extLst>
              <a:ext uri="{FF2B5EF4-FFF2-40B4-BE49-F238E27FC236}">
                <a16:creationId xmlns:a16="http://schemas.microsoft.com/office/drawing/2014/main" id="{4F1143C1-8EDE-4072-A9A1-7952212D2FE2}"/>
              </a:ext>
            </a:extLst>
          </p:cNvPr>
          <p:cNvSpPr txBox="1">
            <a:spLocks/>
          </p:cNvSpPr>
          <p:nvPr/>
        </p:nvSpPr>
        <p:spPr>
          <a:xfrm>
            <a:off x="4959392" y="2100384"/>
            <a:ext cx="2504694" cy="7294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trusted in</a:t>
            </a:r>
          </a:p>
        </p:txBody>
      </p:sp>
      <p:sp>
        <p:nvSpPr>
          <p:cNvPr id="8" name="Title 1">
            <a:extLst>
              <a:ext uri="{FF2B5EF4-FFF2-40B4-BE49-F238E27FC236}">
                <a16:creationId xmlns:a16="http://schemas.microsoft.com/office/drawing/2014/main" id="{1A0B35FC-5D9A-4A03-8BD6-48AC96DF5E42}"/>
              </a:ext>
            </a:extLst>
          </p:cNvPr>
          <p:cNvSpPr txBox="1">
            <a:spLocks/>
          </p:cNvSpPr>
          <p:nvPr/>
        </p:nvSpPr>
        <p:spPr>
          <a:xfrm>
            <a:off x="3699711" y="4109365"/>
            <a:ext cx="3054308" cy="7294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hope in Y</a:t>
            </a:r>
            <a:r>
              <a:rPr lang="en-US" sz="45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a:t>
            </a:r>
          </a:p>
        </p:txBody>
      </p:sp>
      <p:sp>
        <p:nvSpPr>
          <p:cNvPr id="3074" name="Rectangle 2"/>
          <p:cNvSpPr>
            <a:spLocks noGrp="1" noChangeArrowheads="1"/>
          </p:cNvSpPr>
          <p:nvPr>
            <p:ph type="title"/>
          </p:nvPr>
        </p:nvSpPr>
        <p:spPr>
          <a:xfrm>
            <a:off x="457200" y="1364059"/>
            <a:ext cx="8229600" cy="41298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our heart shall rejoice in Him, Because we have trusted in His holy name. Let Your mercy,           O LORD, be upon us, Just                          as we hope in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33:21-22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0359033B-9DE6-4989-930D-EC3E24A5671E}"/>
              </a:ext>
            </a:extLst>
          </p:cNvPr>
          <p:cNvSpPr txBox="1">
            <a:spLocks noChangeArrowheads="1"/>
          </p:cNvSpPr>
          <p:nvPr/>
        </p:nvSpPr>
        <p:spPr bwMode="auto">
          <a:xfrm>
            <a:off x="2224936" y="1397157"/>
            <a:ext cx="182138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5">
            <a:extLst>
              <a:ext uri="{FF2B5EF4-FFF2-40B4-BE49-F238E27FC236}">
                <a16:creationId xmlns:a16="http://schemas.microsoft.com/office/drawing/2014/main" id="{D9FF56A1-07E4-45FA-B202-344FB3DF6A88}"/>
              </a:ext>
            </a:extLst>
          </p:cNvPr>
          <p:cNvSpPr>
            <a:spLocks noChangeArrowheads="1"/>
          </p:cNvSpPr>
          <p:nvPr/>
        </p:nvSpPr>
        <p:spPr bwMode="auto">
          <a:xfrm>
            <a:off x="6716513" y="197177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6">
            <a:extLst>
              <a:ext uri="{FF2B5EF4-FFF2-40B4-BE49-F238E27FC236}">
                <a16:creationId xmlns:a16="http://schemas.microsoft.com/office/drawing/2014/main" id="{FA28525B-5C72-4759-8E30-5075526A5298}"/>
              </a:ext>
            </a:extLst>
          </p:cNvPr>
          <p:cNvSpPr>
            <a:spLocks noChangeArrowheads="1"/>
          </p:cNvSpPr>
          <p:nvPr/>
        </p:nvSpPr>
        <p:spPr bwMode="auto">
          <a:xfrm>
            <a:off x="4969469" y="398869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4" name="Rectangle 2">
            <a:extLst>
              <a:ext uri="{FF2B5EF4-FFF2-40B4-BE49-F238E27FC236}">
                <a16:creationId xmlns:a16="http://schemas.microsoft.com/office/drawing/2014/main" id="{B7137400-4296-4F88-9A2D-17570D274ABF}"/>
              </a:ext>
            </a:extLst>
          </p:cNvPr>
          <p:cNvSpPr txBox="1">
            <a:spLocks noChangeArrowheads="1"/>
          </p:cNvSpPr>
          <p:nvPr/>
        </p:nvSpPr>
        <p:spPr bwMode="auto">
          <a:xfrm>
            <a:off x="3633787" y="4089696"/>
            <a:ext cx="159377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hope</a:t>
            </a:r>
          </a:p>
        </p:txBody>
      </p:sp>
      <p:sp>
        <p:nvSpPr>
          <p:cNvPr id="12" name="Rectangle 2" hidden="1">
            <a:extLst>
              <a:ext uri="{FF2B5EF4-FFF2-40B4-BE49-F238E27FC236}">
                <a16:creationId xmlns:a16="http://schemas.microsoft.com/office/drawing/2014/main" id="{225F779F-8475-46D6-9095-98D0CC103A8E}"/>
              </a:ext>
            </a:extLst>
          </p:cNvPr>
          <p:cNvSpPr txBox="1">
            <a:spLocks noChangeArrowheads="1"/>
          </p:cNvSpPr>
          <p:nvPr/>
        </p:nvSpPr>
        <p:spPr bwMode="auto">
          <a:xfrm>
            <a:off x="6266907" y="3031819"/>
            <a:ext cx="182138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2BB925C-A2F7-4686-B245-58857C0B4685}"/>
              </a:ext>
            </a:extLst>
          </p:cNvPr>
          <p:cNvSpPr txBox="1">
            <a:spLocks noChangeArrowheads="1"/>
          </p:cNvSpPr>
          <p:nvPr/>
        </p:nvSpPr>
        <p:spPr bwMode="auto">
          <a:xfrm>
            <a:off x="4838358" y="2069271"/>
            <a:ext cx="159377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trust</a:t>
            </a:r>
          </a:p>
        </p:txBody>
      </p:sp>
    </p:spTree>
    <p:extLst>
      <p:ext uri="{BB962C8B-B14F-4D97-AF65-F5344CB8AC3E}">
        <p14:creationId xmlns:p14="http://schemas.microsoft.com/office/powerpoint/2010/main" val="12193832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 0.25 E" pathEditMode="relative" ptsTypes="">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3"/>
                                        </p:tgtEl>
                                      </p:cBhvr>
                                    </p:animEffect>
                                    <p:set>
                                      <p:cBhvr>
                                        <p:cTn id="14" dur="1" fill="hold">
                                          <p:stCondLst>
                                            <p:cond delay="24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childTnLst>
                          </p:cTn>
                        </p:par>
                        <p:par>
                          <p:cTn id="22" fill="hold">
                            <p:stCondLst>
                              <p:cond delay="500"/>
                            </p:stCondLst>
                            <p:childTnLst>
                              <p:par>
                                <p:cTn id="23" presetID="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stCondLst>
                                            <p:cond delay="0"/>
                                          </p:stCondLst>
                                        </p:cTn>
                                        <p:tgtEl>
                                          <p:spTgt spid="6"/>
                                        </p:tgtEl>
                                      </p:cBhvr>
                                    </p:animEffect>
                                    <p:anim to="" calcmode="lin" valueType="num">
                                      <p:cBhvr>
                                        <p:cTn id="26"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
                                        <p:tgtEl>
                                          <p:spTgt spid="11"/>
                                        </p:tgtEl>
                                      </p:cBhvr>
                                    </p:animEffect>
                                  </p:childTnLst>
                                </p:cTn>
                              </p:par>
                              <p:par>
                                <p:cTn id="33" presetID="6" presetClass="emph" presetSubtype="0" fill="hold" grpId="2" nodeType="withEffect">
                                  <p:stCondLst>
                                    <p:cond delay="100"/>
                                  </p:stCondLst>
                                  <p:childTnLst>
                                    <p:animScale>
                                      <p:cBhvr>
                                        <p:cTn id="34" dur="950" fill="hold"/>
                                        <p:tgtEl>
                                          <p:spTgt spid="11"/>
                                        </p:tgtEl>
                                      </p:cBhvr>
                                      <p:by x="170000" y="170000"/>
                                    </p:animScale>
                                  </p:childTnLst>
                                </p:cTn>
                              </p:par>
                              <p:par>
                                <p:cTn id="35" presetID="6" presetClass="emph" presetSubtype="0" fill="hold" grpId="4" nodeType="withEffect">
                                  <p:stCondLst>
                                    <p:cond delay="1050"/>
                                  </p:stCondLst>
                                  <p:childTnLst>
                                    <p:animScale>
                                      <p:cBhvr>
                                        <p:cTn id="36" dur="950" fill="hold"/>
                                        <p:tgtEl>
                                          <p:spTgt spid="11"/>
                                        </p:tgtEl>
                                      </p:cBhvr>
                                      <p:by x="50000" y="50000"/>
                                    </p:animScale>
                                  </p:childTnLst>
                                </p:cTn>
                              </p:par>
                              <p:par>
                                <p:cTn id="37" presetID="42" presetClass="path" presetSubtype="0" accel="50000" decel="50000" fill="hold" grpId="3" nodeType="withEffect">
                                  <p:stCondLst>
                                    <p:cond delay="0"/>
                                  </p:stCondLst>
                                  <p:childTnLst>
                                    <p:animMotion origin="layout" path="M 5.55556E-7 4.07407E-6 L -0.13177 0.30185 " pathEditMode="relative" rAng="0" ptsTypes="AA">
                                      <p:cBhvr>
                                        <p:cTn id="38" dur="2000" fill="hold"/>
                                        <p:tgtEl>
                                          <p:spTgt spid="11"/>
                                        </p:tgtEl>
                                        <p:attrNameLst>
                                          <p:attrName>ppt_x</p:attrName>
                                          <p:attrName>ppt_y</p:attrName>
                                        </p:attrNameLst>
                                      </p:cBhvr>
                                      <p:rCtr x="-6597" y="15093"/>
                                    </p:animMotion>
                                  </p:childTnLst>
                                </p:cTn>
                              </p:par>
                              <p:par>
                                <p:cTn id="39" presetID="23" presetClass="exit" presetSubtype="32" fill="hold" grpId="5" nodeType="withEffect">
                                  <p:stCondLst>
                                    <p:cond delay="2000"/>
                                  </p:stCondLst>
                                  <p:childTnLst>
                                    <p:anim calcmode="lin" valueType="num">
                                      <p:cBhvr>
                                        <p:cTn id="40" dur="500"/>
                                        <p:tgtEl>
                                          <p:spTgt spid="11"/>
                                        </p:tgtEl>
                                        <p:attrNameLst>
                                          <p:attrName>ppt_w</p:attrName>
                                        </p:attrNameLst>
                                      </p:cBhvr>
                                      <p:tavLst>
                                        <p:tav tm="0">
                                          <p:val>
                                            <p:strVal val="ppt_w"/>
                                          </p:val>
                                        </p:tav>
                                        <p:tav tm="100000">
                                          <p:val>
                                            <p:fltVal val="0"/>
                                          </p:val>
                                        </p:tav>
                                      </p:tavLst>
                                    </p:anim>
                                    <p:anim calcmode="lin" valueType="num">
                                      <p:cBhvr>
                                        <p:cTn id="41" dur="500"/>
                                        <p:tgtEl>
                                          <p:spTgt spid="11"/>
                                        </p:tgtEl>
                                        <p:attrNameLst>
                                          <p:attrName>ppt_h</p:attrName>
                                        </p:attrNameLst>
                                      </p:cBhvr>
                                      <p:tavLst>
                                        <p:tav tm="0">
                                          <p:val>
                                            <p:strVal val="ppt_h"/>
                                          </p:val>
                                        </p:tav>
                                        <p:tav tm="100000">
                                          <p:val>
                                            <p:fltVal val="0"/>
                                          </p:val>
                                        </p:tav>
                                      </p:tavLst>
                                    </p:anim>
                                    <p:set>
                                      <p:cBhvr>
                                        <p:cTn id="42" dur="1" fill="hold">
                                          <p:stCondLst>
                                            <p:cond delay="499"/>
                                          </p:stCondLst>
                                        </p:cTn>
                                        <p:tgtEl>
                                          <p:spTgt spid="11"/>
                                        </p:tgtEl>
                                        <p:attrNameLst>
                                          <p:attrName>style.visibility</p:attrName>
                                        </p:attrNameLst>
                                      </p:cBhvr>
                                      <p:to>
                                        <p:strVal val="hidden"/>
                                      </p:to>
                                    </p:set>
                                  </p:childTnLst>
                                </p:cTn>
                              </p:par>
                              <p:par>
                                <p:cTn id="43" presetID="22" presetClass="entr" presetSubtype="8" fill="hold" grpId="0" nodeType="withEffect">
                                  <p:stCondLst>
                                    <p:cond delay="200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par>
                                <p:cTn id="46" presetID="18" presetClass="emph" presetSubtype="0" fill="hold" grpId="1" nodeType="withEffect">
                                  <p:stCondLst>
                                    <p:cond delay="2250"/>
                                  </p:stCondLst>
                                  <p:childTnLst>
                                    <p:set>
                                      <p:cBhvr override="childStyle">
                                        <p:cTn id="47" dur="500" fill="hold"/>
                                        <p:tgtEl>
                                          <p:spTgt spid="8"/>
                                        </p:tgtEl>
                                        <p:attrNameLst>
                                          <p:attrName>style.textDecorationUnderline</p:attrName>
                                        </p:attrNameLst>
                                      </p:cBhvr>
                                      <p:to>
                                        <p:strVal val="true"/>
                                      </p:to>
                                    </p:set>
                                  </p:childTnLst>
                                </p:cTn>
                              </p:par>
                              <p:par>
                                <p:cTn id="48" presetID="10" presetClass="exit" presetSubtype="0" fill="hold" grpId="1" nodeType="withEffect">
                                  <p:stCondLst>
                                    <p:cond delay="200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22" presetClass="exit" presetSubtype="8" fill="hold" grpId="2" nodeType="withEffect">
                                  <p:stCondLst>
                                    <p:cond delay="2000"/>
                                  </p:stCondLst>
                                  <p:childTnLst>
                                    <p:animEffect transition="out" filter="wipe(left)">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childTnLst>
                          </p:cTn>
                        </p:par>
                        <p:par>
                          <p:cTn id="54" fill="hold">
                            <p:stCondLst>
                              <p:cond delay="2750"/>
                            </p:stCondLst>
                            <p:childTnLst>
                              <p:par>
                                <p:cTn id="55" presetID="0" presetClass="entr" presetSubtype="0"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dissolve">
                                      <p:cBhvr>
                                        <p:cTn id="57" dur="500">
                                          <p:stCondLst>
                                            <p:cond delay="0"/>
                                          </p:stCondLst>
                                        </p:cTn>
                                        <p:tgtEl>
                                          <p:spTgt spid="7"/>
                                        </p:tgtEl>
                                      </p:cBhvr>
                                    </p:animEffect>
                                    <p:anim to="" calcmode="lin" valueType="num">
                                      <p:cBhvr>
                                        <p:cTn id="5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5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250"/>
                                        <p:tgtEl>
                                          <p:spTgt spid="3"/>
                                        </p:tgtEl>
                                      </p:cBhvr>
                                    </p:animEffect>
                                  </p:childTnLst>
                                </p:cTn>
                              </p:par>
                              <p:par>
                                <p:cTn id="65" presetID="42" presetClass="path" presetSubtype="0" accel="16000" decel="50000" fill="hold" grpId="2" nodeType="withEffect">
                                  <p:stCondLst>
                                    <p:cond delay="0"/>
                                  </p:stCondLst>
                                  <p:childTnLst>
                                    <p:animMotion origin="layout" path="M -1.94444E-6 7.40741E-7 L 0.44202 0.23866 " pathEditMode="relative" rAng="0" ptsTypes="AA">
                                      <p:cBhvr>
                                        <p:cTn id="66" dur="2000" fill="hold"/>
                                        <p:tgtEl>
                                          <p:spTgt spid="3"/>
                                        </p:tgtEl>
                                        <p:attrNameLst>
                                          <p:attrName>ppt_x</p:attrName>
                                          <p:attrName>ppt_y</p:attrName>
                                        </p:attrNameLst>
                                      </p:cBhvr>
                                      <p:rCtr x="22101" y="11921"/>
                                    </p:animMotion>
                                  </p:childTnLst>
                                </p:cTn>
                              </p:par>
                              <p:par>
                                <p:cTn id="67" presetID="10" presetClass="exit" presetSubtype="0" fill="hold" grpId="1" nodeType="withEffect">
                                  <p:stCondLst>
                                    <p:cond delay="0"/>
                                  </p:stCondLst>
                                  <p:childTnLst>
                                    <p:animEffect transition="out" filter="fade">
                                      <p:cBhvr>
                                        <p:cTn id="68" dur="1250"/>
                                        <p:tgtEl>
                                          <p:spTgt spid="3074"/>
                                        </p:tgtEl>
                                      </p:cBhvr>
                                    </p:animEffect>
                                    <p:set>
                                      <p:cBhvr>
                                        <p:cTn id="69" dur="1" fill="hold">
                                          <p:stCondLst>
                                            <p:cond delay="1249"/>
                                          </p:stCondLst>
                                        </p:cTn>
                                        <p:tgtEl>
                                          <p:spTgt spid="307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250"/>
                                        <p:tgtEl>
                                          <p:spTgt spid="8"/>
                                        </p:tgtEl>
                                      </p:cBhvr>
                                    </p:animEffect>
                                    <p:set>
                                      <p:cBhvr>
                                        <p:cTn id="75" dur="1" fill="hold">
                                          <p:stCondLst>
                                            <p:cond delay="249"/>
                                          </p:stCondLst>
                                        </p:cTn>
                                        <p:tgtEl>
                                          <p:spTgt spid="8"/>
                                        </p:tgtEl>
                                        <p:attrNameLst>
                                          <p:attrName>style.visibility</p:attrName>
                                        </p:attrNameLst>
                                      </p:cBhvr>
                                      <p:to>
                                        <p:strVal val="hidden"/>
                                      </p:to>
                                    </p:set>
                                  </p:childTnLst>
                                </p:cTn>
                              </p:par>
                              <p:par>
                                <p:cTn id="76" presetID="10" presetClass="entr" presetSubtype="0" fill="hold" grpId="1"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250"/>
                                        <p:tgtEl>
                                          <p:spTgt spid="14"/>
                                        </p:tgtEl>
                                      </p:cBhvr>
                                    </p:animEffect>
                                  </p:childTnLst>
                                </p:cTn>
                              </p:par>
                              <p:par>
                                <p:cTn id="79" presetID="6" presetClass="emph" presetSubtype="0" fill="hold" grpId="2" nodeType="withEffect">
                                  <p:stCondLst>
                                    <p:cond delay="100"/>
                                  </p:stCondLst>
                                  <p:childTnLst>
                                    <p:animScale>
                                      <p:cBhvr>
                                        <p:cTn id="80" dur="1900" fill="hold"/>
                                        <p:tgtEl>
                                          <p:spTgt spid="14"/>
                                        </p:tgtEl>
                                      </p:cBhvr>
                                      <p:by x="170000" y="100000"/>
                                    </p:animScale>
                                  </p:childTnLst>
                                </p:cTn>
                              </p:par>
                              <p:par>
                                <p:cTn id="81" presetID="0" presetClass="path" presetSubtype="0" accel="100000" fill="hold" grpId="0" nodeType="withEffect">
                                  <p:stCondLst>
                                    <p:cond delay="0"/>
                                  </p:stCondLst>
                                  <p:childTnLst>
                                    <p:animMotion origin="layout" path="M 1.38889E-6 -1.85185E-6 C 0.00538 -0.00833 0.01146 -0.01643 0.0158 -0.0537 C 0.02014 -0.09004 0.01875 -0.1118 0.0217 -0.2243 C 0.02465 -0.33634 0.02239 -0.52639 0.02483 -0.72176 " pathEditMode="relative" rAng="0" ptsTypes="AAAA">
                                      <p:cBhvr>
                                        <p:cTn id="82" dur="2000" fill="hold"/>
                                        <p:tgtEl>
                                          <p:spTgt spid="14"/>
                                        </p:tgtEl>
                                        <p:attrNameLst>
                                          <p:attrName>ppt_x</p:attrName>
                                          <p:attrName>ppt_y</p:attrName>
                                        </p:attrNameLst>
                                      </p:cBhvr>
                                      <p:rCtr x="1233" y="-360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8" grpId="0"/>
      <p:bldP spid="8" grpId="1"/>
      <p:bldP spid="8" grpId="2"/>
      <p:bldP spid="3074" grpId="0"/>
      <p:bldP spid="3074" grpId="1"/>
      <p:bldP spid="3074" grpId="2"/>
      <p:bldP spid="3" grpId="0"/>
      <p:bldP spid="3" grpId="2"/>
      <p:bldP spid="3" grpId="3"/>
      <p:bldP spid="6" grpId="0"/>
      <p:bldP spid="6" grpId="1"/>
      <p:bldP spid="7" grpId="0"/>
      <p:bldP spid="7" grpId="1"/>
      <p:bldP spid="14" grpId="0"/>
      <p:bldP spid="14" grpId="1"/>
      <p:bldP spid="14" grpId="2"/>
      <p:bldP spid="11" grpId="1"/>
      <p:bldP spid="11" grpId="2"/>
      <p:bldP spid="11" grpId="3"/>
      <p:bldP spid="11" grpId="4"/>
      <p:bldP spid="11" grpId="5"/>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CE6730-26C8-4490-9F6F-EAE907F5F6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43"/>
          <a:stretch/>
        </p:blipFill>
        <p:spPr>
          <a:xfrm>
            <a:off x="0" y="0"/>
            <a:ext cx="9144000" cy="6858000"/>
          </a:xfrm>
          <a:prstGeom prst="rect">
            <a:avLst/>
          </a:prstGeom>
        </p:spPr>
      </p:pic>
      <p:sp>
        <p:nvSpPr>
          <p:cNvPr id="3074" name="Rectangle 2"/>
          <p:cNvSpPr>
            <a:spLocks noGrp="1" noChangeArrowheads="1"/>
          </p:cNvSpPr>
          <p:nvPr>
            <p:ph type="title"/>
          </p:nvPr>
        </p:nvSpPr>
        <p:spPr>
          <a:xfrm>
            <a:off x="762000" y="1622075"/>
            <a:ext cx="76200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Your testimonies I have taken as a heritage forever, For they are the rejoicing of my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119:111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15BDAD1E-AECA-4046-8DB3-E8D8DE5AFC85}"/>
              </a:ext>
            </a:extLst>
          </p:cNvPr>
          <p:cNvSpPr txBox="1">
            <a:spLocks noChangeArrowheads="1"/>
          </p:cNvSpPr>
          <p:nvPr/>
        </p:nvSpPr>
        <p:spPr bwMode="auto">
          <a:xfrm>
            <a:off x="6266907" y="3031819"/>
            <a:ext cx="182138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 name="Rectangle 12">
            <a:extLst>
              <a:ext uri="{FF2B5EF4-FFF2-40B4-BE49-F238E27FC236}">
                <a16:creationId xmlns:a16="http://schemas.microsoft.com/office/drawing/2014/main" id="{4064A0FE-37B9-4D51-A652-A0662B8B5EF2}"/>
              </a:ext>
            </a:extLst>
          </p:cNvPr>
          <p:cNvSpPr>
            <a:spLocks noChangeArrowheads="1"/>
          </p:cNvSpPr>
          <p:nvPr/>
        </p:nvSpPr>
        <p:spPr bwMode="auto">
          <a:xfrm>
            <a:off x="2183330" y="1599056"/>
            <a:ext cx="297287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Holy Word</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9" name="Rectangle 2">
            <a:extLst>
              <a:ext uri="{FF2B5EF4-FFF2-40B4-BE49-F238E27FC236}">
                <a16:creationId xmlns:a16="http://schemas.microsoft.com/office/drawing/2014/main" id="{302A38EE-8D61-41FC-8210-E2DFA46EC2C5}"/>
              </a:ext>
            </a:extLst>
          </p:cNvPr>
          <p:cNvSpPr txBox="1">
            <a:spLocks noChangeArrowheads="1"/>
          </p:cNvSpPr>
          <p:nvPr/>
        </p:nvSpPr>
        <p:spPr bwMode="auto">
          <a:xfrm>
            <a:off x="3957237" y="2360949"/>
            <a:ext cx="212271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forever</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332CCA85-0FA5-4DDA-8B8A-C1F1C0298B29}"/>
              </a:ext>
            </a:extLst>
          </p:cNvPr>
          <p:cNvSpPr txBox="1">
            <a:spLocks noChangeArrowheads="1"/>
          </p:cNvSpPr>
          <p:nvPr/>
        </p:nvSpPr>
        <p:spPr bwMode="auto">
          <a:xfrm>
            <a:off x="1420254" y="4056332"/>
            <a:ext cx="212271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forever</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657418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3" nodeType="afterEffect">
                                  <p:stCondLst>
                                    <p:cond delay="0"/>
                                  </p:stCondLst>
                                  <p:childTnLst>
                                    <p:animEffect transition="out" filter="fade">
                                      <p:cBhvr>
                                        <p:cTn id="17" dur="250"/>
                                        <p:tgtEl>
                                          <p:spTgt spid="3"/>
                                        </p:tgtEl>
                                      </p:cBhvr>
                                    </p:animEffect>
                                    <p:set>
                                      <p:cBhvr>
                                        <p:cTn id="18" dur="1" fill="hold">
                                          <p:stCondLst>
                                            <p:cond delay="24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par>
                                <p:cTn id="32" presetID="42" presetClass="path" presetSubtype="0" accel="50000" decel="50000" fill="hold" grpId="1" nodeType="withEffect">
                                  <p:stCondLst>
                                    <p:cond delay="0"/>
                                  </p:stCondLst>
                                  <p:childTnLst>
                                    <p:animMotion origin="layout" path="M -4.72222E-6 1.48148E-6 L -0.27743 0.24722 " pathEditMode="relative" rAng="0" ptsTypes="AA">
                                      <p:cBhvr>
                                        <p:cTn id="33" dur="2000" fill="hold"/>
                                        <p:tgtEl>
                                          <p:spTgt spid="9"/>
                                        </p:tgtEl>
                                        <p:attrNameLst>
                                          <p:attrName>ppt_x</p:attrName>
                                          <p:attrName>ppt_y</p:attrName>
                                        </p:attrNameLst>
                                      </p:cBhvr>
                                      <p:rCtr x="-13872" y="12361"/>
                                    </p:animMotion>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750"/>
                                        <p:tgtEl>
                                          <p:spTgt spid="4"/>
                                        </p:tgtEl>
                                      </p:cBhvr>
                                    </p:animEffect>
                                    <p:set>
                                      <p:cBhvr>
                                        <p:cTn id="39" dur="1" fill="hold">
                                          <p:stCondLst>
                                            <p:cond delay="7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3"/>
      <p:bldP spid="4" grpId="0"/>
      <p:bldP spid="4" grpId="1"/>
      <p:bldP spid="9" grpId="0"/>
      <p:bldP spid="9"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4095</TotalTime>
  <Words>2131</Words>
  <Application>Microsoft Office PowerPoint</Application>
  <PresentationFormat>On-screen Show (4:3)</PresentationFormat>
  <Paragraphs>307</Paragraphs>
  <Slides>40</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Monotype Corsiva</vt:lpstr>
      <vt:lpstr>Default Design</vt:lpstr>
      <vt:lpstr>PowerPoint Presentation</vt:lpstr>
      <vt:lpstr>PowerPoint Presentation</vt:lpstr>
      <vt:lpstr>For what is our hope, or joy,  or crown of rejoicing? Is it not even you in the presence of our Lord Jesus Christ at His coming? For you are our glory and joy. — 1st Thessalonians 2:19-20  </vt:lpstr>
      <vt:lpstr>PowerPoint Presentation</vt:lpstr>
      <vt:lpstr>And my spirit has rejoiced in God my Savior. — Luke 1:47 </vt:lpstr>
      <vt:lpstr>Be glad in the LORD and rejoice, you righteous; And shout for joy, all you upright in heart!                           — Psalms 32:11  </vt:lpstr>
      <vt:lpstr>I have set the LORD always   before me; Because He is at my right hand I shall not be moved. Therefore my heart is glad, and my glory rejoices; My flesh also will rest in hope. — Psalms 16:8-9 </vt:lpstr>
      <vt:lpstr>For our heart shall rejoice in Him, Because we have trusted in His holy name. Let Your mercy,           O LORD, be upon us, Just                          as we hope in You.                                            — Psalms 33:21-22  </vt:lpstr>
      <vt:lpstr>Your testimonies I have taken as a heritage forever, For they are the rejoicing of my heart.    — Psalms 119:111  </vt:lpstr>
      <vt:lpstr>You will show me the path of life; In Your presence is fullness of joy; At Your right hand are pleasures forevermore. — Psalms 16:11 </vt:lpstr>
      <vt:lpstr>'You have made known to me the ways of life; You will make me full of joy in Your presence.' — Acts 2:28 </vt:lpstr>
      <vt:lpstr>This is the day the LORD     has made; We will rejoice and be glad in it. — Psalms 118:24 </vt:lpstr>
      <vt:lpstr>Make a joyful shout to the LORD, all you lands! Serve the LORD with gladness; Come before His presence with singing. Know that the LORD, He is God; It is He who has made us, and not we ourselves; We are His people and the sheep of His pasture. — Psalms 100:1-3</vt:lpstr>
      <vt:lpstr>Therefore with joy you will draw water From the wells of salvation. And in that day you will say: "Praise the LORD, call upon His name; Declare His deeds among the peoples, Make mention that His name is exalted." — Isaiah 12:3-4 </vt:lpstr>
      <vt:lpstr>Restore to me the joy of Your salvation, And uphold me by Your generous Spirit. — Psalms 51:12</vt:lpstr>
      <vt:lpstr>But the fruit of the Spirit is          love, joy, peace, longsuffering, kindness, goodness, faithfulness, gentleness, self-control.          Against such there is no law.                        — Galatians 5:22-23  </vt:lpstr>
      <vt:lpstr>A merry heart does good, like medicine, But a broken spirit dries the bones. — Proverbs 17:22 </vt:lpstr>
      <vt:lpstr>A merry heart makes a cheerful countenance, But by sorrow of the heart the spirit is broken.      — Proverbs 15:13  </vt:lpstr>
      <vt:lpstr>PowerPoint Presentation</vt:lpstr>
      <vt:lpstr>PowerPoint Presentation</vt:lpstr>
      <vt:lpstr>PowerPoint Presentation</vt:lpstr>
      <vt:lpstr>The hope of the righteous will be gladness, But the expectation of the wicked will perish.             — Proverbs 10:28  </vt:lpstr>
      <vt:lpstr>"These things I have spoken to you, that My joy may remain in you, and that your joy may be full. This is My commandment, that you love one another as I have loved you. Greater love has no one than this, than to lay down one's life for his friends. You are My friends if you do whatever I command you."            — John 15:11-14  </vt:lpstr>
      <vt:lpstr>"But now I come to You, and these things I speak in the world, that they may have My joy fulfilled in themselves."                                   — John 17:13  </vt:lpstr>
      <vt:lpstr>And these things we write to you that your joy may be full. — 1st John 1:4  </vt:lpstr>
      <vt:lpstr>And not only that, but we also rejoice in God through our Lord Jesus Christ, through whom         we have now received the reconciliation. — Romans 5:11 </vt:lpstr>
      <vt:lpstr>Now may the God of hope fill you with all joy and peace in believing, that you may abound in hope by the power of the Holy Spirit. Now I myself am confident concerning you, my brethren, that you also are full of goodness, filled with all knowledge, able also to admonish one another. — Romans 15:13-14 </vt:lpstr>
      <vt:lpstr>… for the kingdom of God is               not eating and drinking, but righteousness and peace and joy in the Holy Spirit. — Romans 14:17 </vt:lpstr>
      <vt:lpstr>Be kindly affectionate to one another with brotherly love, in honor giving preference to one another; not lagging in diligence, fervent in spirit, serving the Lord; rejoicing in hope, patient in tribulation, continuing steadfastly in prayer; distributing to the needs of the saints, given to hospitality.                       — Romans 12:10-13  </vt:lpstr>
      <vt:lpstr>My brethren, count it all joy when you fall into various trials, knowing that the testing of your faith produces patience. But let patience have its perfect work, that you may be perfect and complete, lacking nothing. If any of you lacks wisdom, let him ask of God, who gives to all liberally and without reproach, and it will be given to him. — James 1:2-5</vt:lpstr>
      <vt:lpstr>In this you greatly rejoice, though now for a little while, if need be, you have been grieved by various trials, that the genuineness of your faith, being much more precious than gold that perishes, though it is tested by fire, may be found to praise, honor, and glory at the revelation of Jesus Christ, whom having not seen you love. Though now you do not see Him, yet believing, you rejoice with joy inexpressible and full of glory, receiving the end of your faith -- the salvation of your souls. — 1st Peter 1:6-9 </vt:lpstr>
      <vt:lpstr>Beloved, do not think it strange concerning the fiery trial which is to try you, as though some strange thing happened to you; but rejoice to the extent that you partake of Christ's sufferings, that when His glory is revealed,         you may also be glad with exceeding joy. — 1st Peter 4:12-13</vt:lpstr>
      <vt:lpstr>For His anger is but for a moment, His favor is for life; Weeping may endure for a night, But joy comes in the morning. — Psalms 30:5 </vt:lpstr>
      <vt:lpstr>"A woman, when she is in labor, has sorrow because her hour has come; but as soon as she has given birth to the child, she no longer remembers the anguish, for joy that a human being has been born into the world. Therefore you now have sorrow; but I will see you again and your heart will rejoice, and your joy no one will take from you." —  John 16:21-22 </vt:lpstr>
      <vt:lpstr>"But none of these things         move me; nor do I count my life dear to myself, so that I may finish     my race with joy, and the ministry which I received from the Lord Jesus, to testify to the gospel of the grace of God." — Acts 20:24 </vt:lpstr>
      <vt:lpstr>"Likewise, I say to you, there is joy in the presence of the angels of God over one sinner who repents." — Luke 15:10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367</cp:revision>
  <dcterms:created xsi:type="dcterms:W3CDTF">2014-04-12T23:55:49Z</dcterms:created>
  <dcterms:modified xsi:type="dcterms:W3CDTF">2019-12-23T01:19:29Z</dcterms:modified>
</cp:coreProperties>
</file>