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7"/>
  </p:notesMasterIdLst>
  <p:sldIdLst>
    <p:sldId id="342" r:id="rId2"/>
    <p:sldId id="360" r:id="rId3"/>
    <p:sldId id="361" r:id="rId4"/>
    <p:sldId id="438" r:id="rId5"/>
    <p:sldId id="439" r:id="rId6"/>
    <p:sldId id="440" r:id="rId7"/>
    <p:sldId id="441" r:id="rId8"/>
    <p:sldId id="442" r:id="rId9"/>
    <p:sldId id="344" r:id="rId10"/>
    <p:sldId id="284" r:id="rId11"/>
    <p:sldId id="443" r:id="rId12"/>
    <p:sldId id="362" r:id="rId13"/>
    <p:sldId id="363" r:id="rId14"/>
    <p:sldId id="444"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9" r:id="rId30"/>
    <p:sldId id="378" r:id="rId31"/>
    <p:sldId id="380" r:id="rId32"/>
    <p:sldId id="504" r:id="rId33"/>
    <p:sldId id="505" r:id="rId34"/>
    <p:sldId id="501"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99" r:id="rId54"/>
    <p:sldId id="513" r:id="rId55"/>
    <p:sldId id="400" r:id="rId56"/>
    <p:sldId id="401" r:id="rId57"/>
    <p:sldId id="445" r:id="rId58"/>
    <p:sldId id="402" r:id="rId59"/>
    <p:sldId id="403" r:id="rId60"/>
    <p:sldId id="404" r:id="rId61"/>
    <p:sldId id="405" r:id="rId62"/>
    <p:sldId id="406" r:id="rId63"/>
    <p:sldId id="533" r:id="rId64"/>
    <p:sldId id="521" r:id="rId65"/>
    <p:sldId id="522" r:id="rId66"/>
    <p:sldId id="407" r:id="rId67"/>
    <p:sldId id="408" r:id="rId68"/>
    <p:sldId id="409" r:id="rId69"/>
    <p:sldId id="410" r:id="rId70"/>
    <p:sldId id="411" r:id="rId71"/>
    <p:sldId id="412" r:id="rId72"/>
    <p:sldId id="413" r:id="rId73"/>
    <p:sldId id="414" r:id="rId74"/>
    <p:sldId id="539" r:id="rId75"/>
    <p:sldId id="416" r:id="rId76"/>
    <p:sldId id="417" r:id="rId77"/>
    <p:sldId id="418" r:id="rId78"/>
    <p:sldId id="419" r:id="rId79"/>
    <p:sldId id="420" r:id="rId80"/>
    <p:sldId id="421" r:id="rId81"/>
    <p:sldId id="422" r:id="rId82"/>
    <p:sldId id="423" r:id="rId83"/>
    <p:sldId id="424" r:id="rId84"/>
    <p:sldId id="425" r:id="rId85"/>
    <p:sldId id="426" r:id="rId86"/>
    <p:sldId id="427" r:id="rId87"/>
    <p:sldId id="428" r:id="rId88"/>
    <p:sldId id="429" r:id="rId89"/>
    <p:sldId id="430" r:id="rId90"/>
    <p:sldId id="431" r:id="rId91"/>
    <p:sldId id="432" r:id="rId92"/>
    <p:sldId id="433" r:id="rId93"/>
    <p:sldId id="434" r:id="rId94"/>
    <p:sldId id="435" r:id="rId95"/>
    <p:sldId id="534" r:id="rId96"/>
    <p:sldId id="502" r:id="rId97"/>
    <p:sldId id="499" r:id="rId98"/>
    <p:sldId id="436" r:id="rId99"/>
    <p:sldId id="446" r:id="rId100"/>
    <p:sldId id="447" r:id="rId101"/>
    <p:sldId id="448" r:id="rId102"/>
    <p:sldId id="449" r:id="rId103"/>
    <p:sldId id="450" r:id="rId104"/>
    <p:sldId id="451" r:id="rId105"/>
    <p:sldId id="452" r:id="rId106"/>
    <p:sldId id="453" r:id="rId107"/>
    <p:sldId id="454" r:id="rId108"/>
    <p:sldId id="455" r:id="rId109"/>
    <p:sldId id="456" r:id="rId110"/>
    <p:sldId id="457" r:id="rId111"/>
    <p:sldId id="458" r:id="rId112"/>
    <p:sldId id="459" r:id="rId113"/>
    <p:sldId id="460" r:id="rId114"/>
    <p:sldId id="461" r:id="rId115"/>
    <p:sldId id="462" r:id="rId116"/>
    <p:sldId id="463" r:id="rId117"/>
    <p:sldId id="464" r:id="rId118"/>
    <p:sldId id="465" r:id="rId119"/>
    <p:sldId id="466" r:id="rId120"/>
    <p:sldId id="467" r:id="rId121"/>
    <p:sldId id="544" r:id="rId122"/>
    <p:sldId id="468" r:id="rId123"/>
    <p:sldId id="469" r:id="rId124"/>
    <p:sldId id="470" r:id="rId125"/>
    <p:sldId id="471" r:id="rId126"/>
    <p:sldId id="545" r:id="rId127"/>
    <p:sldId id="512" r:id="rId128"/>
    <p:sldId id="535" r:id="rId129"/>
    <p:sldId id="508" r:id="rId130"/>
    <p:sldId id="507" r:id="rId131"/>
    <p:sldId id="515" r:id="rId132"/>
    <p:sldId id="472" r:id="rId133"/>
    <p:sldId id="473" r:id="rId134"/>
    <p:sldId id="474" r:id="rId135"/>
    <p:sldId id="475" r:id="rId136"/>
    <p:sldId id="476" r:id="rId137"/>
    <p:sldId id="477" r:id="rId138"/>
    <p:sldId id="478" r:id="rId139"/>
    <p:sldId id="479" r:id="rId140"/>
    <p:sldId id="546" r:id="rId141"/>
    <p:sldId id="481" r:id="rId142"/>
    <p:sldId id="482" r:id="rId143"/>
    <p:sldId id="483" r:id="rId144"/>
    <p:sldId id="484" r:id="rId145"/>
    <p:sldId id="485" r:id="rId146"/>
    <p:sldId id="542" r:id="rId147"/>
    <p:sldId id="543" r:id="rId148"/>
    <p:sldId id="510" r:id="rId149"/>
    <p:sldId id="511" r:id="rId150"/>
    <p:sldId id="541" r:id="rId151"/>
    <p:sldId id="486" r:id="rId152"/>
    <p:sldId id="487" r:id="rId153"/>
    <p:sldId id="488" r:id="rId154"/>
    <p:sldId id="489" r:id="rId155"/>
    <p:sldId id="490" r:id="rId156"/>
    <p:sldId id="491" r:id="rId157"/>
    <p:sldId id="492" r:id="rId158"/>
    <p:sldId id="493" r:id="rId159"/>
    <p:sldId id="494" r:id="rId160"/>
    <p:sldId id="495" r:id="rId161"/>
    <p:sldId id="496" r:id="rId162"/>
    <p:sldId id="509" r:id="rId163"/>
    <p:sldId id="536" r:id="rId164"/>
    <p:sldId id="537" r:id="rId165"/>
    <p:sldId id="352" r:id="rId16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CC00"/>
    <a:srgbClr val="CC66FF"/>
    <a:srgbClr val="CC9900"/>
    <a:srgbClr val="0000FF"/>
    <a:srgbClr val="FF9900"/>
    <a:srgbClr val="FFCC99"/>
    <a:srgbClr val="CC00CC"/>
    <a:srgbClr val="00CC00"/>
    <a:srgbClr val="DA8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5" autoAdjust="0"/>
    <p:restoredTop sz="97327" autoAdjust="0"/>
  </p:normalViewPr>
  <p:slideViewPr>
    <p:cSldViewPr snapToGrid="0">
      <p:cViewPr>
        <p:scale>
          <a:sx n="346" d="100"/>
          <a:sy n="346" d="100"/>
        </p:scale>
        <p:origin x="-9702" y="-6936"/>
      </p:cViewPr>
      <p:guideLst>
        <p:guide orient="horz" pos="2160"/>
        <p:guide pos="2880"/>
      </p:guideLst>
    </p:cSldViewPr>
  </p:slideViewPr>
  <p:notesTextViewPr>
    <p:cViewPr>
      <p:scale>
        <a:sx n="100" d="100"/>
        <a:sy n="100" d="100"/>
      </p:scale>
      <p:origin x="0" y="0"/>
    </p:cViewPr>
  </p:notesTextViewPr>
  <p:sorterViewPr>
    <p:cViewPr>
      <p:scale>
        <a:sx n="22" d="100"/>
        <a:sy n="2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7629E4E-4A94-4BAF-B773-E907BF7BFB31}" type="slidenum">
              <a:rPr lang="en-US" altLang="en-US"/>
              <a:pPr>
                <a:defRPr/>
              </a:pPr>
              <a:t>‹#›</a:t>
            </a:fld>
            <a:endParaRPr lang="en-US" altLang="en-US"/>
          </a:p>
        </p:txBody>
      </p:sp>
    </p:spTree>
    <p:extLst>
      <p:ext uri="{BB962C8B-B14F-4D97-AF65-F5344CB8AC3E}">
        <p14:creationId xmlns:p14="http://schemas.microsoft.com/office/powerpoint/2010/main" val="3760984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deepest in the gloom of despair.</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a:t>
            </a:fld>
            <a:endParaRPr lang="en-US" altLang="en-US"/>
          </a:p>
        </p:txBody>
      </p:sp>
    </p:spTree>
    <p:extLst>
      <p:ext uri="{BB962C8B-B14F-4D97-AF65-F5344CB8AC3E}">
        <p14:creationId xmlns:p14="http://schemas.microsoft.com/office/powerpoint/2010/main" val="418244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ways, He knows the suffering we endure as creatures born of dust.</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a:t>
            </a:fld>
            <a:endParaRPr lang="en-US" altLang="en-US"/>
          </a:p>
        </p:txBody>
      </p:sp>
    </p:spTree>
    <p:extLst>
      <p:ext uri="{BB962C8B-B14F-4D97-AF65-F5344CB8AC3E}">
        <p14:creationId xmlns:p14="http://schemas.microsoft.com/office/powerpoint/2010/main" val="12789843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the life of Jesus is to see the path to God.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101</a:t>
            </a:fld>
            <a:endParaRPr lang="en-US" altLang="en-US"/>
          </a:p>
        </p:txBody>
      </p:sp>
    </p:spTree>
    <p:extLst>
      <p:ext uri="{BB962C8B-B14F-4D97-AF65-F5344CB8AC3E}">
        <p14:creationId xmlns:p14="http://schemas.microsoft.com/office/powerpoint/2010/main" val="14006416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predicted</a:t>
            </a:r>
            <a:r>
              <a:rPr lang="en-US" baseline="0" dirty="0"/>
              <a:t> all of the </a:t>
            </a:r>
            <a:r>
              <a:rPr lang="en-US" baseline="0" dirty="0" err="1"/>
              <a:t>turmoils</a:t>
            </a:r>
            <a:r>
              <a:rPr lang="en-US" baseline="0" dirty="0"/>
              <a:t> He would endure in the last days of His presence, in the flesh, on earth.</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102</a:t>
            </a:fld>
            <a:endParaRPr lang="en-US" altLang="en-US"/>
          </a:p>
        </p:txBody>
      </p:sp>
    </p:spTree>
    <p:extLst>
      <p:ext uri="{BB962C8B-B14F-4D97-AF65-F5344CB8AC3E}">
        <p14:creationId xmlns:p14="http://schemas.microsoft.com/office/powerpoint/2010/main" val="26589385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of the agony ahead tortures all, but submission to God reveals a greater purpose.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103</a:t>
            </a:fld>
            <a:endParaRPr lang="en-US" altLang="en-US"/>
          </a:p>
        </p:txBody>
      </p:sp>
    </p:spTree>
    <p:extLst>
      <p:ext uri="{BB962C8B-B14F-4D97-AF65-F5344CB8AC3E}">
        <p14:creationId xmlns:p14="http://schemas.microsoft.com/office/powerpoint/2010/main" val="28777621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was the most knowing man who ever lived as God in the flesh. </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104</a:t>
            </a:fld>
            <a:endParaRPr lang="en-US" altLang="en-US"/>
          </a:p>
        </p:txBody>
      </p:sp>
    </p:spTree>
    <p:extLst>
      <p:ext uri="{BB962C8B-B14F-4D97-AF65-F5344CB8AC3E}">
        <p14:creationId xmlns:p14="http://schemas.microsoft.com/office/powerpoint/2010/main" val="16770147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testament of His life declared the fulfillment of prophecy.</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105</a:t>
            </a:fld>
            <a:endParaRPr lang="en-US" altLang="en-US"/>
          </a:p>
        </p:txBody>
      </p:sp>
    </p:spTree>
    <p:extLst>
      <p:ext uri="{BB962C8B-B14F-4D97-AF65-F5344CB8AC3E}">
        <p14:creationId xmlns:p14="http://schemas.microsoft.com/office/powerpoint/2010/main" val="285552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Tormenters show their callous cowardice in their contempt over any heart of mercy. </a:t>
            </a:r>
            <a:r>
              <a:rPr lang="en-US" sz="1200" kern="1200" dirty="0">
                <a:solidFill>
                  <a:schemeClr val="tx1"/>
                </a:solidFill>
                <a:effectLst/>
                <a:latin typeface="Arial" charset="0"/>
                <a:ea typeface="+mn-ea"/>
                <a:cs typeface="+mn-cs"/>
              </a:rPr>
              <a:t>The message God sent through Jesus is larger than any idol of man or the hate that comforts the masses in ignorance. God waits for the return of His children through faith in the knowledge of Him. His truth supersedes any construction born of man’s delusions and or lust for power. Proud men cannot save anyone and only humble patient hearts will arrive at His doorstep. Jesus came to turn our hearts back to God and not to any exalted man in the flesh.</a:t>
            </a:r>
          </a:p>
          <a:p>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106</a:t>
            </a:fld>
            <a:endParaRPr lang="en-US" altLang="en-US"/>
          </a:p>
        </p:txBody>
      </p:sp>
    </p:spTree>
    <p:extLst>
      <p:ext uri="{BB962C8B-B14F-4D97-AF65-F5344CB8AC3E}">
        <p14:creationId xmlns:p14="http://schemas.microsoft.com/office/powerpoint/2010/main" val="40061546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Christ’s perfect sacrifice, His strength of purpose put all to shame.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107</a:t>
            </a:fld>
            <a:endParaRPr lang="en-US" altLang="en-US"/>
          </a:p>
        </p:txBody>
      </p:sp>
    </p:spTree>
    <p:extLst>
      <p:ext uri="{BB962C8B-B14F-4D97-AF65-F5344CB8AC3E}">
        <p14:creationId xmlns:p14="http://schemas.microsoft.com/office/powerpoint/2010/main" val="2271372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in truth fulfilled God’s eternal plan for the righteous redemption of life in His creation.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108</a:t>
            </a:fld>
            <a:endParaRPr lang="en-US" altLang="en-US"/>
          </a:p>
        </p:txBody>
      </p:sp>
    </p:spTree>
    <p:extLst>
      <p:ext uri="{BB962C8B-B14F-4D97-AF65-F5344CB8AC3E}">
        <p14:creationId xmlns:p14="http://schemas.microsoft.com/office/powerpoint/2010/main" val="8785198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revealed that to be eternally with Him is more glorious than any imagination imaginable. His is the ticket to the tree of life.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109</a:t>
            </a:fld>
            <a:endParaRPr lang="en-US" altLang="en-US"/>
          </a:p>
        </p:txBody>
      </p:sp>
    </p:spTree>
    <p:extLst>
      <p:ext uri="{BB962C8B-B14F-4D97-AF65-F5344CB8AC3E}">
        <p14:creationId xmlns:p14="http://schemas.microsoft.com/office/powerpoint/2010/main" val="27407383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His flesh was a testament in the fulfilment of prophecy.</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110</a:t>
            </a:fld>
            <a:endParaRPr lang="en-US" altLang="en-US"/>
          </a:p>
        </p:txBody>
      </p:sp>
    </p:spTree>
    <p:extLst>
      <p:ext uri="{BB962C8B-B14F-4D97-AF65-F5344CB8AC3E}">
        <p14:creationId xmlns:p14="http://schemas.microsoft.com/office/powerpoint/2010/main" val="160356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plan for our redemption is by His design.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a:t>
            </a:fld>
            <a:endParaRPr lang="en-US" altLang="en-US"/>
          </a:p>
        </p:txBody>
      </p:sp>
    </p:spTree>
    <p:extLst>
      <p:ext uri="{BB962C8B-B14F-4D97-AF65-F5344CB8AC3E}">
        <p14:creationId xmlns:p14="http://schemas.microsoft.com/office/powerpoint/2010/main" val="28371403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longer exclusive to the Jews, God’s truth opened for all. Signs and wonders accompanied the Great coming of the Kingdom of God.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111</a:t>
            </a:fld>
            <a:endParaRPr lang="en-US" altLang="en-US"/>
          </a:p>
        </p:txBody>
      </p:sp>
    </p:spTree>
    <p:extLst>
      <p:ext uri="{BB962C8B-B14F-4D97-AF65-F5344CB8AC3E}">
        <p14:creationId xmlns:p14="http://schemas.microsoft.com/office/powerpoint/2010/main" val="36270540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resurrection is an infallible proof, never denied at the time, as it was that it is.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112</a:t>
            </a:fld>
            <a:endParaRPr lang="en-US" altLang="en-US"/>
          </a:p>
        </p:txBody>
      </p:sp>
    </p:spTree>
    <p:extLst>
      <p:ext uri="{BB962C8B-B14F-4D97-AF65-F5344CB8AC3E}">
        <p14:creationId xmlns:p14="http://schemas.microsoft.com/office/powerpoint/2010/main" val="32898341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knocks at the gate of each heart that hears of the name of Jesus.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113</a:t>
            </a:fld>
            <a:endParaRPr lang="en-US" altLang="en-US"/>
          </a:p>
        </p:txBody>
      </p:sp>
    </p:spTree>
    <p:extLst>
      <p:ext uri="{BB962C8B-B14F-4D97-AF65-F5344CB8AC3E}">
        <p14:creationId xmlns:p14="http://schemas.microsoft.com/office/powerpoint/2010/main" val="14211917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presents us clean of our previous sins when we follow Him into eternity. </a:t>
            </a:r>
            <a:r>
              <a:rPr lang="en-US" sz="1200" kern="1200" dirty="0">
                <a:solidFill>
                  <a:schemeClr val="tx1"/>
                </a:solidFill>
                <a:effectLst/>
                <a:latin typeface="Arial" charset="0"/>
                <a:ea typeface="+mn-ea"/>
                <a:cs typeface="+mn-cs"/>
              </a:rPr>
              <a:t>The bread Jesus asks us to eat is His life, and His blood, to be part of His Spirit.</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114</a:t>
            </a:fld>
            <a:endParaRPr lang="en-US" altLang="en-US"/>
          </a:p>
        </p:txBody>
      </p:sp>
    </p:spTree>
    <p:extLst>
      <p:ext uri="{BB962C8B-B14F-4D97-AF65-F5344CB8AC3E}">
        <p14:creationId xmlns:p14="http://schemas.microsoft.com/office/powerpoint/2010/main" val="25079334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key to eternal life can only be unlocked through Jesus.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115</a:t>
            </a:fld>
            <a:endParaRPr lang="en-US" altLang="en-US"/>
          </a:p>
        </p:txBody>
      </p:sp>
    </p:spTree>
    <p:extLst>
      <p:ext uri="{BB962C8B-B14F-4D97-AF65-F5344CB8AC3E}">
        <p14:creationId xmlns:p14="http://schemas.microsoft.com/office/powerpoint/2010/main" val="29225402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miracle of life is a creation of God.</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116</a:t>
            </a:fld>
            <a:endParaRPr lang="en-US" altLang="en-US"/>
          </a:p>
        </p:txBody>
      </p:sp>
    </p:spTree>
    <p:extLst>
      <p:ext uri="{BB962C8B-B14F-4D97-AF65-F5344CB8AC3E}">
        <p14:creationId xmlns:p14="http://schemas.microsoft.com/office/powerpoint/2010/main" val="223245812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believing in God as God calls us forth, oblivion without Him is a choice hard to die with.</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117</a:t>
            </a:fld>
            <a:endParaRPr lang="en-US" altLang="en-US"/>
          </a:p>
        </p:txBody>
      </p:sp>
    </p:spTree>
    <p:extLst>
      <p:ext uri="{BB962C8B-B14F-4D97-AF65-F5344CB8AC3E}">
        <p14:creationId xmlns:p14="http://schemas.microsoft.com/office/powerpoint/2010/main" val="8328828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Faith is a commitment to take action on something that has not yet occurred or is yet to be seen. </a:t>
            </a:r>
            <a:r>
              <a:rPr lang="en-US" dirty="0"/>
              <a:t>Faith incorporates those qualities God looks for in souls loyal to His eternal call. </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118</a:t>
            </a:fld>
            <a:endParaRPr lang="en-US" altLang="en-US"/>
          </a:p>
        </p:txBody>
      </p:sp>
    </p:spTree>
    <p:extLst>
      <p:ext uri="{BB962C8B-B14F-4D97-AF65-F5344CB8AC3E}">
        <p14:creationId xmlns:p14="http://schemas.microsoft.com/office/powerpoint/2010/main" val="28998629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a:t>
            </a:r>
            <a:r>
              <a:rPr lang="en-US" baseline="0" dirty="0"/>
              <a:t> delivered is not difficult to understand; it is difficult to apply without the resolve to choose His will.</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119</a:t>
            </a:fld>
            <a:endParaRPr lang="en-US" altLang="en-US"/>
          </a:p>
        </p:txBody>
      </p:sp>
    </p:spTree>
    <p:extLst>
      <p:ext uri="{BB962C8B-B14F-4D97-AF65-F5344CB8AC3E}">
        <p14:creationId xmlns:p14="http://schemas.microsoft.com/office/powerpoint/2010/main" val="2250912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came in truth and left in power. His test is a question of belief in His awesome works.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120</a:t>
            </a:fld>
            <a:endParaRPr lang="en-US" altLang="en-US"/>
          </a:p>
        </p:txBody>
      </p:sp>
    </p:spTree>
    <p:extLst>
      <p:ext uri="{BB962C8B-B14F-4D97-AF65-F5344CB8AC3E}">
        <p14:creationId xmlns:p14="http://schemas.microsoft.com/office/powerpoint/2010/main" val="148396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truth, Jesus came forth to show all the love of God, through His own perfect sacrifice for us, of us. </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a:t>
            </a:fld>
            <a:endParaRPr lang="en-US" altLang="en-US"/>
          </a:p>
        </p:txBody>
      </p:sp>
    </p:spTree>
    <p:extLst>
      <p:ext uri="{BB962C8B-B14F-4D97-AF65-F5344CB8AC3E}">
        <p14:creationId xmlns:p14="http://schemas.microsoft.com/office/powerpoint/2010/main" val="26659596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other Master,</a:t>
            </a:r>
            <a:r>
              <a:rPr lang="en-US" baseline="0" dirty="0"/>
              <a:t> the God of our universe in all His wonders.</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122</a:t>
            </a:fld>
            <a:endParaRPr lang="en-US" altLang="en-US"/>
          </a:p>
        </p:txBody>
      </p:sp>
    </p:spTree>
    <p:extLst>
      <p:ext uri="{BB962C8B-B14F-4D97-AF65-F5344CB8AC3E}">
        <p14:creationId xmlns:p14="http://schemas.microsoft.com/office/powerpoint/2010/main" val="23143685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Jesus hung on the cross, each of our lawless deeds pierced His compassionate love.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123</a:t>
            </a:fld>
            <a:endParaRPr lang="en-US" altLang="en-US"/>
          </a:p>
        </p:txBody>
      </p:sp>
    </p:spTree>
    <p:extLst>
      <p:ext uri="{BB962C8B-B14F-4D97-AF65-F5344CB8AC3E}">
        <p14:creationId xmlns:p14="http://schemas.microsoft.com/office/powerpoint/2010/main" val="392506570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torture was greater, the killing of the innocent. He waits for our arrival.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124</a:t>
            </a:fld>
            <a:endParaRPr lang="en-US" altLang="en-US"/>
          </a:p>
        </p:txBody>
      </p:sp>
    </p:spTree>
    <p:extLst>
      <p:ext uri="{BB962C8B-B14F-4D97-AF65-F5344CB8AC3E}">
        <p14:creationId xmlns:p14="http://schemas.microsoft.com/office/powerpoint/2010/main" val="7746914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fulfilment of Jesus gives life,</a:t>
            </a:r>
            <a:r>
              <a:rPr lang="en-US" baseline="0" dirty="0"/>
              <a:t> from angles to man, no excuse from knowing God’s commitment to those He loves.</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125</a:t>
            </a:fld>
            <a:endParaRPr lang="en-US" altLang="en-US"/>
          </a:p>
        </p:txBody>
      </p:sp>
    </p:spTree>
    <p:extLst>
      <p:ext uri="{BB962C8B-B14F-4D97-AF65-F5344CB8AC3E}">
        <p14:creationId xmlns:p14="http://schemas.microsoft.com/office/powerpoint/2010/main" val="11349955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126</a:t>
            </a:fld>
            <a:endParaRPr lang="en-US" altLang="en-US"/>
          </a:p>
        </p:txBody>
      </p:sp>
    </p:spTree>
    <p:extLst>
      <p:ext uri="{BB962C8B-B14F-4D97-AF65-F5344CB8AC3E}">
        <p14:creationId xmlns:p14="http://schemas.microsoft.com/office/powerpoint/2010/main" val="27218207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127</a:t>
            </a:fld>
            <a:endParaRPr lang="en-US" altLang="en-US"/>
          </a:p>
        </p:txBody>
      </p:sp>
    </p:spTree>
    <p:extLst>
      <p:ext uri="{BB962C8B-B14F-4D97-AF65-F5344CB8AC3E}">
        <p14:creationId xmlns:p14="http://schemas.microsoft.com/office/powerpoint/2010/main" val="30245049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Him in His eternal call. His light washes us in the Holy sacrifice of His love.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solidFill>
                  <a:prstClr val="black"/>
                </a:solidFill>
              </a:rPr>
              <a:pPr>
                <a:defRPr/>
              </a:pPr>
              <a:t>128</a:t>
            </a:fld>
            <a:endParaRPr lang="en-US" altLang="en-US">
              <a:solidFill>
                <a:prstClr val="black"/>
              </a:solidFill>
            </a:endParaRPr>
          </a:p>
        </p:txBody>
      </p:sp>
    </p:spTree>
    <p:extLst>
      <p:ext uri="{BB962C8B-B14F-4D97-AF65-F5344CB8AC3E}">
        <p14:creationId xmlns:p14="http://schemas.microsoft.com/office/powerpoint/2010/main" val="41735524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deny Jesus is to embrace darkness without Him.</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129</a:t>
            </a:fld>
            <a:endParaRPr lang="en-US" altLang="en-US"/>
          </a:p>
        </p:txBody>
      </p:sp>
    </p:spTree>
    <p:extLst>
      <p:ext uri="{BB962C8B-B14F-4D97-AF65-F5344CB8AC3E}">
        <p14:creationId xmlns:p14="http://schemas.microsoft.com/office/powerpoint/2010/main" val="31633540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only by His appearance in the flesh that God’s own sacrifice could be </a:t>
            </a:r>
            <a:r>
              <a:rPr lang="en-US"/>
              <a:t>demonstrated.</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130</a:t>
            </a:fld>
            <a:endParaRPr lang="en-US" altLang="en-US"/>
          </a:p>
        </p:txBody>
      </p:sp>
    </p:spTree>
    <p:extLst>
      <p:ext uri="{BB962C8B-B14F-4D97-AF65-F5344CB8AC3E}">
        <p14:creationId xmlns:p14="http://schemas.microsoft.com/office/powerpoint/2010/main" val="35960218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131</a:t>
            </a:fld>
            <a:endParaRPr lang="en-US" altLang="en-US"/>
          </a:p>
        </p:txBody>
      </p:sp>
    </p:spTree>
    <p:extLst>
      <p:ext uri="{BB962C8B-B14F-4D97-AF65-F5344CB8AC3E}">
        <p14:creationId xmlns:p14="http://schemas.microsoft.com/office/powerpoint/2010/main" val="424994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came as eternally, the greatest teacher. God desires personal relationships and not distant associations.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a:t>
            </a:fld>
            <a:endParaRPr lang="en-US" altLang="en-US"/>
          </a:p>
        </p:txBody>
      </p:sp>
    </p:spTree>
    <p:extLst>
      <p:ext uri="{BB962C8B-B14F-4D97-AF65-F5344CB8AC3E}">
        <p14:creationId xmlns:p14="http://schemas.microsoft.com/office/powerpoint/2010/main" val="18760391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to live as death has its’ dreadful approach. To be born in Him brings the praise of God.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132</a:t>
            </a:fld>
            <a:endParaRPr lang="en-US" altLang="en-US"/>
          </a:p>
        </p:txBody>
      </p:sp>
    </p:spTree>
    <p:extLst>
      <p:ext uri="{BB962C8B-B14F-4D97-AF65-F5344CB8AC3E}">
        <p14:creationId xmlns:p14="http://schemas.microsoft.com/office/powerpoint/2010/main" val="18472368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more than words could ever express, His drawing power, to His presence, spread truth upon the world.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133</a:t>
            </a:fld>
            <a:endParaRPr lang="en-US" altLang="en-US"/>
          </a:p>
        </p:txBody>
      </p:sp>
    </p:spTree>
    <p:extLst>
      <p:ext uri="{BB962C8B-B14F-4D97-AF65-F5344CB8AC3E}">
        <p14:creationId xmlns:p14="http://schemas.microsoft.com/office/powerpoint/2010/main" val="300017426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it is that He is and through His sacrifice, in the flesh, it positions Him as a just judge over all.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134</a:t>
            </a:fld>
            <a:endParaRPr lang="en-US" altLang="en-US"/>
          </a:p>
        </p:txBody>
      </p:sp>
    </p:spTree>
    <p:extLst>
      <p:ext uri="{BB962C8B-B14F-4D97-AF65-F5344CB8AC3E}">
        <p14:creationId xmlns:p14="http://schemas.microsoft.com/office/powerpoint/2010/main" val="14247073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What makes a people, an individual great, is when they love over hate. Hate drives the world and if we engage in the madness, we are no better than the dust that consumes us. Love is God’s call to return to the reason for creation.</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135</a:t>
            </a:fld>
            <a:endParaRPr lang="en-US" altLang="en-US"/>
          </a:p>
        </p:txBody>
      </p:sp>
    </p:spTree>
    <p:extLst>
      <p:ext uri="{BB962C8B-B14F-4D97-AF65-F5344CB8AC3E}">
        <p14:creationId xmlns:p14="http://schemas.microsoft.com/office/powerpoint/2010/main" val="1777775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calls us with a purpose to awaken in Him. Heaven is not held in the boundaries of time.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136</a:t>
            </a:fld>
            <a:endParaRPr lang="en-US" altLang="en-US"/>
          </a:p>
        </p:txBody>
      </p:sp>
    </p:spTree>
    <p:extLst>
      <p:ext uri="{BB962C8B-B14F-4D97-AF65-F5344CB8AC3E}">
        <p14:creationId xmlns:p14="http://schemas.microsoft.com/office/powerpoint/2010/main" val="13202019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comes for all to become as God, committed in love from the depths of our deepest parts.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137</a:t>
            </a:fld>
            <a:endParaRPr lang="en-US" altLang="en-US"/>
          </a:p>
        </p:txBody>
      </p:sp>
    </p:spTree>
    <p:extLst>
      <p:ext uri="{BB962C8B-B14F-4D97-AF65-F5344CB8AC3E}">
        <p14:creationId xmlns:p14="http://schemas.microsoft.com/office/powerpoint/2010/main" val="27588752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acknowledge Jesus with</a:t>
            </a:r>
            <a:r>
              <a:rPr lang="en-US" baseline="0" dirty="0"/>
              <a:t> a humble filled heart, </a:t>
            </a:r>
            <a:r>
              <a:rPr lang="en-US" dirty="0"/>
              <a:t>God and all angles will not see this one.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138</a:t>
            </a:fld>
            <a:endParaRPr lang="en-US" altLang="en-US"/>
          </a:p>
        </p:txBody>
      </p:sp>
    </p:spTree>
    <p:extLst>
      <p:ext uri="{BB962C8B-B14F-4D97-AF65-F5344CB8AC3E}">
        <p14:creationId xmlns:p14="http://schemas.microsoft.com/office/powerpoint/2010/main" val="30985229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purpose of grief is to test our allegiance of heart be it cursing God for afflictions or obediently enduring chastisement in view of His eternal offering of life.</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139</a:t>
            </a:fld>
            <a:endParaRPr lang="en-US" altLang="en-US"/>
          </a:p>
        </p:txBody>
      </p:sp>
    </p:spTree>
    <p:extLst>
      <p:ext uri="{BB962C8B-B14F-4D97-AF65-F5344CB8AC3E}">
        <p14:creationId xmlns:p14="http://schemas.microsoft.com/office/powerpoint/2010/main" val="7114172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God’s plan is to stop rebellion from occurring with just consequences, and to commit His truth, in and through love, enlightening angels.</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140</a:t>
            </a:fld>
            <a:endParaRPr lang="en-US" altLang="en-US"/>
          </a:p>
        </p:txBody>
      </p:sp>
    </p:spTree>
    <p:extLst>
      <p:ext uri="{BB962C8B-B14F-4D97-AF65-F5344CB8AC3E}">
        <p14:creationId xmlns:p14="http://schemas.microsoft.com/office/powerpoint/2010/main" val="35842043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God is to see God in us. To be part of Him with all one’s heart exposes the truth He came to reveal.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141</a:t>
            </a:fld>
            <a:endParaRPr lang="en-US" altLang="en-US"/>
          </a:p>
        </p:txBody>
      </p:sp>
    </p:spTree>
    <p:extLst>
      <p:ext uri="{BB962C8B-B14F-4D97-AF65-F5344CB8AC3E}">
        <p14:creationId xmlns:p14="http://schemas.microsoft.com/office/powerpoint/2010/main" val="1819784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time, He came to be exactly who He was and is.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a:t>
            </a:fld>
            <a:endParaRPr lang="en-US" altLang="en-US"/>
          </a:p>
        </p:txBody>
      </p:sp>
    </p:spTree>
    <p:extLst>
      <p:ext uri="{BB962C8B-B14F-4D97-AF65-F5344CB8AC3E}">
        <p14:creationId xmlns:p14="http://schemas.microsoft.com/office/powerpoint/2010/main" val="39386344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Maturing Christians grow in thankfulness, stilling the deepest of human </a:t>
            </a:r>
            <a:r>
              <a:rPr lang="en-US" dirty="0" err="1"/>
              <a:t>turmoils</a:t>
            </a:r>
            <a:r>
              <a:rPr lang="en-US" dirty="0"/>
              <a:t>. In</a:t>
            </a:r>
            <a:r>
              <a:rPr lang="en-US" baseline="0" dirty="0"/>
              <a:t> the flesh we will suffer, but He lifts all of our sorrows with His patient love. He wants to see us as much as we want to see Him.</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142</a:t>
            </a:fld>
            <a:endParaRPr lang="en-US" altLang="en-US"/>
          </a:p>
        </p:txBody>
      </p:sp>
    </p:spTree>
    <p:extLst>
      <p:ext uri="{BB962C8B-B14F-4D97-AF65-F5344CB8AC3E}">
        <p14:creationId xmlns:p14="http://schemas.microsoft.com/office/powerpoint/2010/main" val="31267700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Settling in the Lord is</a:t>
            </a:r>
            <a:r>
              <a:rPr lang="en-US" baseline="0" dirty="0"/>
              <a:t> a challenge with all the world throws at us. Never forgetting or taking for granted His Holiness withstands all needles.</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143</a:t>
            </a:fld>
            <a:endParaRPr lang="en-US" altLang="en-US"/>
          </a:p>
        </p:txBody>
      </p:sp>
    </p:spTree>
    <p:extLst>
      <p:ext uri="{BB962C8B-B14F-4D97-AF65-F5344CB8AC3E}">
        <p14:creationId xmlns:p14="http://schemas.microsoft.com/office/powerpoint/2010/main" val="30452026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succumb to the flesh in all its’ imaginary desires will not free you to be Holy with Jesus. It is the Spirit that holds truth.</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144</a:t>
            </a:fld>
            <a:endParaRPr lang="en-US" altLang="en-US"/>
          </a:p>
        </p:txBody>
      </p:sp>
    </p:spTree>
    <p:extLst>
      <p:ext uri="{BB962C8B-B14F-4D97-AF65-F5344CB8AC3E}">
        <p14:creationId xmlns:p14="http://schemas.microsoft.com/office/powerpoint/2010/main" val="59497070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Flesh is a test of whether a soul has the power of spirit over its’ sinful temptations.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145</a:t>
            </a:fld>
            <a:endParaRPr lang="en-US" altLang="en-US"/>
          </a:p>
        </p:txBody>
      </p:sp>
    </p:spTree>
    <p:extLst>
      <p:ext uri="{BB962C8B-B14F-4D97-AF65-F5344CB8AC3E}">
        <p14:creationId xmlns:p14="http://schemas.microsoft.com/office/powerpoint/2010/main" val="102816825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came to experience all that we must endure so that our path to salvation would be open free from the bondage of sin.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146</a:t>
            </a:fld>
            <a:endParaRPr lang="en-US" altLang="en-US"/>
          </a:p>
        </p:txBody>
      </p:sp>
    </p:spTree>
    <p:extLst>
      <p:ext uri="{BB962C8B-B14F-4D97-AF65-F5344CB8AC3E}">
        <p14:creationId xmlns:p14="http://schemas.microsoft.com/office/powerpoint/2010/main" val="2867958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seeking to satisfy only the self and its passions lacks godly insights to higher truths of spirit.</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147</a:t>
            </a:fld>
            <a:endParaRPr lang="en-US" altLang="en-US"/>
          </a:p>
        </p:txBody>
      </p:sp>
    </p:spTree>
    <p:extLst>
      <p:ext uri="{BB962C8B-B14F-4D97-AF65-F5344CB8AC3E}">
        <p14:creationId xmlns:p14="http://schemas.microsoft.com/office/powerpoint/2010/main" val="422654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love of God the spirit overpowers the desires of the flesh.</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148</a:t>
            </a:fld>
            <a:endParaRPr lang="en-US" altLang="en-US"/>
          </a:p>
        </p:txBody>
      </p:sp>
    </p:spTree>
    <p:extLst>
      <p:ext uri="{BB962C8B-B14F-4D97-AF65-F5344CB8AC3E}">
        <p14:creationId xmlns:p14="http://schemas.microsoft.com/office/powerpoint/2010/main" val="15577904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Him we live for a greater eternal purpose.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149</a:t>
            </a:fld>
            <a:endParaRPr lang="en-US" altLang="en-US"/>
          </a:p>
        </p:txBody>
      </p:sp>
    </p:spTree>
    <p:extLst>
      <p:ext uri="{BB962C8B-B14F-4D97-AF65-F5344CB8AC3E}">
        <p14:creationId xmlns:p14="http://schemas.microsoft.com/office/powerpoint/2010/main" val="148271144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God, suffering in the flesh will not offer up the peace of heart souls seek.</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150</a:t>
            </a:fld>
            <a:endParaRPr lang="en-US" altLang="en-US"/>
          </a:p>
        </p:txBody>
      </p:sp>
    </p:spTree>
    <p:extLst>
      <p:ext uri="{BB962C8B-B14F-4D97-AF65-F5344CB8AC3E}">
        <p14:creationId xmlns:p14="http://schemas.microsoft.com/office/powerpoint/2010/main" val="7019799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in Jesus is to be absent in the flesh but full in the spirit.</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151</a:t>
            </a:fld>
            <a:endParaRPr lang="en-US" altLang="en-US"/>
          </a:p>
        </p:txBody>
      </p:sp>
    </p:spTree>
    <p:extLst>
      <p:ext uri="{BB962C8B-B14F-4D97-AF65-F5344CB8AC3E}">
        <p14:creationId xmlns:p14="http://schemas.microsoft.com/office/powerpoint/2010/main" val="346854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comparison for the coming of Jesus.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a:t>
            </a:fld>
            <a:endParaRPr lang="en-US" altLang="en-US"/>
          </a:p>
        </p:txBody>
      </p:sp>
    </p:spTree>
    <p:extLst>
      <p:ext uri="{BB962C8B-B14F-4D97-AF65-F5344CB8AC3E}">
        <p14:creationId xmlns:p14="http://schemas.microsoft.com/office/powerpoint/2010/main" val="13786092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lineage of God’s chosen people, and through the prophetic word,</a:t>
            </a:r>
            <a:r>
              <a:rPr lang="en-US" baseline="0" dirty="0"/>
              <a:t> Jesus came in the flesh to bless us all.</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152</a:t>
            </a:fld>
            <a:endParaRPr lang="en-US" altLang="en-US"/>
          </a:p>
        </p:txBody>
      </p:sp>
    </p:spTree>
    <p:extLst>
      <p:ext uri="{BB962C8B-B14F-4D97-AF65-F5344CB8AC3E}">
        <p14:creationId xmlns:p14="http://schemas.microsoft.com/office/powerpoint/2010/main" val="159499150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in Jesus is the greatest unity we</a:t>
            </a:r>
            <a:r>
              <a:rPr lang="en-US" baseline="0" dirty="0"/>
              <a:t> can find in life.</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153</a:t>
            </a:fld>
            <a:endParaRPr lang="en-US" altLang="en-US"/>
          </a:p>
        </p:txBody>
      </p:sp>
    </p:spTree>
    <p:extLst>
      <p:ext uri="{BB962C8B-B14F-4D97-AF65-F5344CB8AC3E}">
        <p14:creationId xmlns:p14="http://schemas.microsoft.com/office/powerpoint/2010/main" val="3074080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there is no separation between us and God.</a:t>
            </a:r>
            <a:r>
              <a:rPr lang="en-US" baseline="0" dirty="0"/>
              <a:t> A final clearing is coming and for those unbelieving, a casting off will occur.</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154</a:t>
            </a:fld>
            <a:endParaRPr lang="en-US" altLang="en-US"/>
          </a:p>
        </p:txBody>
      </p:sp>
    </p:spTree>
    <p:extLst>
      <p:ext uri="{BB962C8B-B14F-4D97-AF65-F5344CB8AC3E}">
        <p14:creationId xmlns:p14="http://schemas.microsoft.com/office/powerpoint/2010/main" val="258802294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rising from the dead assures us of life beyond the dust.</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155</a:t>
            </a:fld>
            <a:endParaRPr lang="en-US" altLang="en-US"/>
          </a:p>
        </p:txBody>
      </p:sp>
    </p:spTree>
    <p:extLst>
      <p:ext uri="{BB962C8B-B14F-4D97-AF65-F5344CB8AC3E}">
        <p14:creationId xmlns:p14="http://schemas.microsoft.com/office/powerpoint/2010/main" val="172562897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mystery, God wants our love that He may fully love us in return.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156</a:t>
            </a:fld>
            <a:endParaRPr lang="en-US" altLang="en-US"/>
          </a:p>
        </p:txBody>
      </p:sp>
    </p:spTree>
    <p:extLst>
      <p:ext uri="{BB962C8B-B14F-4D97-AF65-F5344CB8AC3E}">
        <p14:creationId xmlns:p14="http://schemas.microsoft.com/office/powerpoint/2010/main" val="37808915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calls for us to make known our wonderful faith in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157</a:t>
            </a:fld>
            <a:endParaRPr lang="en-US" altLang="en-US"/>
          </a:p>
        </p:txBody>
      </p:sp>
    </p:spTree>
    <p:extLst>
      <p:ext uri="{BB962C8B-B14F-4D97-AF65-F5344CB8AC3E}">
        <p14:creationId xmlns:p14="http://schemas.microsoft.com/office/powerpoint/2010/main" val="19005321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commands that we pay attention to the words delivered for us to know.</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158</a:t>
            </a:fld>
            <a:endParaRPr lang="en-US" altLang="en-US"/>
          </a:p>
        </p:txBody>
      </p:sp>
    </p:spTree>
    <p:extLst>
      <p:ext uri="{BB962C8B-B14F-4D97-AF65-F5344CB8AC3E}">
        <p14:creationId xmlns:p14="http://schemas.microsoft.com/office/powerpoint/2010/main" val="21092952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Meditating upon His word is the help we need in our climb back to His steadfast truths. In both sufferings</a:t>
            </a:r>
            <a:r>
              <a:rPr lang="en-US" baseline="0" dirty="0"/>
              <a:t> and blessings, strength is retrieved in Him.</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159</a:t>
            </a:fld>
            <a:endParaRPr lang="en-US" altLang="en-US"/>
          </a:p>
        </p:txBody>
      </p:sp>
    </p:spTree>
    <p:extLst>
      <p:ext uri="{BB962C8B-B14F-4D97-AF65-F5344CB8AC3E}">
        <p14:creationId xmlns:p14="http://schemas.microsoft.com/office/powerpoint/2010/main" val="6116805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rock of Jesus delivers a believing heart. Each rock in time holds the truth of Jesus.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160</a:t>
            </a:fld>
            <a:endParaRPr lang="en-US" altLang="en-US"/>
          </a:p>
        </p:txBody>
      </p:sp>
    </p:spTree>
    <p:extLst>
      <p:ext uri="{BB962C8B-B14F-4D97-AF65-F5344CB8AC3E}">
        <p14:creationId xmlns:p14="http://schemas.microsoft.com/office/powerpoint/2010/main" val="38429522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Too long has this world disposed of the goodness offered by simple genuine souls. Redemption can be a matter of waiting an entire lifetime for the promised reward. Unmitigated cruelty and blatant callousness has become a </a:t>
            </a:r>
            <a:r>
              <a:rPr lang="en-US" sz="1200" kern="1200" dirty="0" err="1">
                <a:solidFill>
                  <a:schemeClr val="tx1"/>
                </a:solidFill>
                <a:effectLst/>
                <a:latin typeface="Arial" charset="0"/>
                <a:ea typeface="+mn-ea"/>
                <a:cs typeface="+mn-cs"/>
              </a:rPr>
              <a:t>roadly</a:t>
            </a:r>
            <a:r>
              <a:rPr lang="en-US" sz="1200" kern="1200" dirty="0">
                <a:solidFill>
                  <a:schemeClr val="tx1"/>
                </a:solidFill>
                <a:effectLst/>
                <a:latin typeface="Arial" charset="0"/>
                <a:ea typeface="+mn-ea"/>
                <a:cs typeface="+mn-cs"/>
              </a:rPr>
              <a:t> habit of rage we all must endure. Today we simply delete people, unfriend them, so shallow in the depths of emotion have we become. Compassion and empathy, called for principles from God Himself, are neglected in our human garbage disposal system. God will hold the malice in each heart accountable in the honest light. A meeting with Jesus is coming. Many watch but few see.</a:t>
            </a:r>
          </a:p>
          <a:p>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161</a:t>
            </a:fld>
            <a:endParaRPr lang="en-US" altLang="en-US"/>
          </a:p>
        </p:txBody>
      </p:sp>
    </p:spTree>
    <p:extLst>
      <p:ext uri="{BB962C8B-B14F-4D97-AF65-F5344CB8AC3E}">
        <p14:creationId xmlns:p14="http://schemas.microsoft.com/office/powerpoint/2010/main" val="3584811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a:t>
            </a:r>
            <a:r>
              <a:rPr lang="en-US" baseline="0" dirty="0"/>
              <a:t> suffered in the flesh so that without excuse, God’s purpose for salvation would prevail for all creation to know.</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16</a:t>
            </a:fld>
            <a:endParaRPr lang="en-US" altLang="en-US"/>
          </a:p>
        </p:txBody>
      </p:sp>
    </p:spTree>
    <p:extLst>
      <p:ext uri="{BB962C8B-B14F-4D97-AF65-F5344CB8AC3E}">
        <p14:creationId xmlns:p14="http://schemas.microsoft.com/office/powerpoint/2010/main" val="29332916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watch that we are doing His will and not our own if it fails to follow His call to good works.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162</a:t>
            </a:fld>
            <a:endParaRPr lang="en-US" altLang="en-US"/>
          </a:p>
        </p:txBody>
      </p:sp>
    </p:spTree>
    <p:extLst>
      <p:ext uri="{BB962C8B-B14F-4D97-AF65-F5344CB8AC3E}">
        <p14:creationId xmlns:p14="http://schemas.microsoft.com/office/powerpoint/2010/main" val="199652796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day is approaching where we must account for both the light and darkness in our lives.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solidFill>
                  <a:prstClr val="black"/>
                </a:solidFill>
              </a:rPr>
              <a:pPr>
                <a:defRPr/>
              </a:pPr>
              <a:t>163</a:t>
            </a:fld>
            <a:endParaRPr lang="en-US" altLang="en-US">
              <a:solidFill>
                <a:prstClr val="black"/>
              </a:solidFill>
            </a:endParaRPr>
          </a:p>
        </p:txBody>
      </p:sp>
    </p:spTree>
    <p:extLst>
      <p:ext uri="{BB962C8B-B14F-4D97-AF65-F5344CB8AC3E}">
        <p14:creationId xmlns:p14="http://schemas.microsoft.com/office/powerpoint/2010/main" val="417355247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dark is that darkness if there is no light.</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165</a:t>
            </a:fld>
            <a:endParaRPr lang="en-US" altLang="en-US"/>
          </a:p>
        </p:txBody>
      </p:sp>
    </p:spTree>
    <p:extLst>
      <p:ext uri="{BB962C8B-B14F-4D97-AF65-F5344CB8AC3E}">
        <p14:creationId xmlns:p14="http://schemas.microsoft.com/office/powerpoint/2010/main" val="1440997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came and suffered for all</a:t>
            </a:r>
            <a:r>
              <a:rPr lang="en-US" baseline="0" dirty="0"/>
              <a:t> in the flesh, that with the mercy of God’s own mortal presence, grace through His truth would be known.</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17</a:t>
            </a:fld>
            <a:endParaRPr lang="en-US" altLang="en-US"/>
          </a:p>
        </p:txBody>
      </p:sp>
    </p:spTree>
    <p:extLst>
      <p:ext uri="{BB962C8B-B14F-4D97-AF65-F5344CB8AC3E}">
        <p14:creationId xmlns:p14="http://schemas.microsoft.com/office/powerpoint/2010/main" val="208363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Jesus, God revealed Himself.</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18</a:t>
            </a:fld>
            <a:endParaRPr lang="en-US" altLang="en-US"/>
          </a:p>
        </p:txBody>
      </p:sp>
    </p:spTree>
    <p:extLst>
      <p:ext uri="{BB962C8B-B14F-4D97-AF65-F5344CB8AC3E}">
        <p14:creationId xmlns:p14="http://schemas.microsoft.com/office/powerpoint/2010/main" val="298343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humble hearts know the sacrifice in love Jesus bestowed upon us all.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19</a:t>
            </a:fld>
            <a:endParaRPr lang="en-US" altLang="en-US"/>
          </a:p>
        </p:txBody>
      </p:sp>
    </p:spTree>
    <p:extLst>
      <p:ext uri="{BB962C8B-B14F-4D97-AF65-F5344CB8AC3E}">
        <p14:creationId xmlns:p14="http://schemas.microsoft.com/office/powerpoint/2010/main" val="255688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came so that we could know of His light.</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a:t>
            </a:fld>
            <a:endParaRPr lang="en-US" altLang="en-US"/>
          </a:p>
        </p:txBody>
      </p:sp>
    </p:spTree>
    <p:extLst>
      <p:ext uri="{BB962C8B-B14F-4D97-AF65-F5344CB8AC3E}">
        <p14:creationId xmlns:p14="http://schemas.microsoft.com/office/powerpoint/2010/main" val="1336105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way to find true life is to live in God as part of His creation.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20</a:t>
            </a:fld>
            <a:endParaRPr lang="en-US" altLang="en-US"/>
          </a:p>
        </p:txBody>
      </p:sp>
    </p:spTree>
    <p:extLst>
      <p:ext uri="{BB962C8B-B14F-4D97-AF65-F5344CB8AC3E}">
        <p14:creationId xmlns:p14="http://schemas.microsoft.com/office/powerpoint/2010/main" val="2235384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of God is for those alive to come to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21</a:t>
            </a:fld>
            <a:endParaRPr lang="en-US" altLang="en-US"/>
          </a:p>
        </p:txBody>
      </p:sp>
    </p:spTree>
    <p:extLst>
      <p:ext uri="{BB962C8B-B14F-4D97-AF65-F5344CB8AC3E}">
        <p14:creationId xmlns:p14="http://schemas.microsoft.com/office/powerpoint/2010/main" val="115951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of Spirit from within holds brighter than the sun in all its’ brilliance.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22</a:t>
            </a:fld>
            <a:endParaRPr lang="en-US" altLang="en-US"/>
          </a:p>
        </p:txBody>
      </p:sp>
    </p:spTree>
    <p:extLst>
      <p:ext uri="{BB962C8B-B14F-4D97-AF65-F5344CB8AC3E}">
        <p14:creationId xmlns:p14="http://schemas.microsoft.com/office/powerpoint/2010/main" val="1948775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goal is for souls to know truth in the eternal love He offers, for those that overcome the temptation to actively pursue evil.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23</a:t>
            </a:fld>
            <a:endParaRPr lang="en-US" altLang="en-US"/>
          </a:p>
        </p:txBody>
      </p:sp>
    </p:spTree>
    <p:extLst>
      <p:ext uri="{BB962C8B-B14F-4D97-AF65-F5344CB8AC3E}">
        <p14:creationId xmlns:p14="http://schemas.microsoft.com/office/powerpoint/2010/main" val="2807617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Spirit is such that it asks for those contemplations that are higher</a:t>
            </a:r>
            <a:r>
              <a:rPr lang="en-US" baseline="0" dirty="0"/>
              <a:t> than the flesh.</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24</a:t>
            </a:fld>
            <a:endParaRPr lang="en-US" altLang="en-US"/>
          </a:p>
        </p:txBody>
      </p:sp>
    </p:spTree>
    <p:extLst>
      <p:ext uri="{BB962C8B-B14F-4D97-AF65-F5344CB8AC3E}">
        <p14:creationId xmlns:p14="http://schemas.microsoft.com/office/powerpoint/2010/main" val="2829661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knew His purpose in every respect and He fulfilled what He came to accomplish. His is the kingdom</a:t>
            </a:r>
            <a:r>
              <a:rPr lang="en-US" baseline="0" dirty="0"/>
              <a:t> of eternity.</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25</a:t>
            </a:fld>
            <a:endParaRPr lang="en-US" altLang="en-US"/>
          </a:p>
        </p:txBody>
      </p:sp>
    </p:spTree>
    <p:extLst>
      <p:ext uri="{BB962C8B-B14F-4D97-AF65-F5344CB8AC3E}">
        <p14:creationId xmlns:p14="http://schemas.microsoft.com/office/powerpoint/2010/main" val="2843589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resolve was that through truth, souls could find salvation through His Spirit in the Father of all creation.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26</a:t>
            </a:fld>
            <a:endParaRPr lang="en-US" altLang="en-US"/>
          </a:p>
        </p:txBody>
      </p:sp>
    </p:spTree>
    <p:extLst>
      <p:ext uri="{BB962C8B-B14F-4D97-AF65-F5344CB8AC3E}">
        <p14:creationId xmlns:p14="http://schemas.microsoft.com/office/powerpoint/2010/main" val="1734667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the judgments of man condemn the whole. Jesus is our tangible opportunity to return</a:t>
            </a:r>
            <a:r>
              <a:rPr lang="en-US" baseline="0" dirty="0"/>
              <a:t> to God.</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27</a:t>
            </a:fld>
            <a:endParaRPr lang="en-US" altLang="en-US"/>
          </a:p>
        </p:txBody>
      </p:sp>
    </p:spTree>
    <p:extLst>
      <p:ext uri="{BB962C8B-B14F-4D97-AF65-F5344CB8AC3E}">
        <p14:creationId xmlns:p14="http://schemas.microsoft.com/office/powerpoint/2010/main" val="2476400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of God remains in the world for all to</a:t>
            </a:r>
            <a:r>
              <a:rPr lang="en-US" baseline="0" dirty="0"/>
              <a:t> know.</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28</a:t>
            </a:fld>
            <a:endParaRPr lang="en-US" altLang="en-US"/>
          </a:p>
        </p:txBody>
      </p:sp>
    </p:spTree>
    <p:extLst>
      <p:ext uri="{BB962C8B-B14F-4D97-AF65-F5344CB8AC3E}">
        <p14:creationId xmlns:p14="http://schemas.microsoft.com/office/powerpoint/2010/main" val="310752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a:t>
            </a:r>
            <a:r>
              <a:rPr lang="en-US" baseline="0" dirty="0"/>
              <a:t> God that wants us to live in Him. He does not want to loose the autonomous life He created to love and to know His love.</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29</a:t>
            </a:fld>
            <a:endParaRPr lang="en-US" altLang="en-US"/>
          </a:p>
        </p:txBody>
      </p:sp>
    </p:spTree>
    <p:extLst>
      <p:ext uri="{BB962C8B-B14F-4D97-AF65-F5344CB8AC3E}">
        <p14:creationId xmlns:p14="http://schemas.microsoft.com/office/powerpoint/2010/main" val="967285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creation of His love was for those of equal love. In a spirit of life, He is.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a:t>
            </a:fld>
            <a:endParaRPr lang="en-US" altLang="en-US"/>
          </a:p>
        </p:txBody>
      </p:sp>
    </p:spTree>
    <p:extLst>
      <p:ext uri="{BB962C8B-B14F-4D97-AF65-F5344CB8AC3E}">
        <p14:creationId xmlns:p14="http://schemas.microsoft.com/office/powerpoint/2010/main" val="287339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desire is that all would find Him. As darkness falls away, He offers a way to return to the light of His love.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30</a:t>
            </a:fld>
            <a:endParaRPr lang="en-US" altLang="en-US"/>
          </a:p>
        </p:txBody>
      </p:sp>
    </p:spTree>
    <p:extLst>
      <p:ext uri="{BB962C8B-B14F-4D97-AF65-F5344CB8AC3E}">
        <p14:creationId xmlns:p14="http://schemas.microsoft.com/office/powerpoint/2010/main" val="3876775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judgment of God is based in the goodness of His love, and truth without partiality.</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31</a:t>
            </a:fld>
            <a:endParaRPr lang="en-US" altLang="en-US"/>
          </a:p>
        </p:txBody>
      </p:sp>
    </p:spTree>
    <p:extLst>
      <p:ext uri="{BB962C8B-B14F-4D97-AF65-F5344CB8AC3E}">
        <p14:creationId xmlns:p14="http://schemas.microsoft.com/office/powerpoint/2010/main" val="4042550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hear the call?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32</a:t>
            </a:fld>
            <a:endParaRPr lang="en-US" altLang="en-US"/>
          </a:p>
        </p:txBody>
      </p:sp>
    </p:spTree>
    <p:extLst>
      <p:ext uri="{BB962C8B-B14F-4D97-AF65-F5344CB8AC3E}">
        <p14:creationId xmlns:p14="http://schemas.microsoft.com/office/powerpoint/2010/main" val="4173552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remains for all those that do not hear.</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33</a:t>
            </a:fld>
            <a:endParaRPr lang="en-US" altLang="en-US"/>
          </a:p>
        </p:txBody>
      </p:sp>
    </p:spTree>
    <p:extLst>
      <p:ext uri="{BB962C8B-B14F-4D97-AF65-F5344CB8AC3E}">
        <p14:creationId xmlns:p14="http://schemas.microsoft.com/office/powerpoint/2010/main" val="1053058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exposes the nature of God, and how souls can return to abiding in His will.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34</a:t>
            </a:fld>
            <a:endParaRPr lang="en-US" altLang="en-US"/>
          </a:p>
        </p:txBody>
      </p:sp>
    </p:spTree>
    <p:extLst>
      <p:ext uri="{BB962C8B-B14F-4D97-AF65-F5344CB8AC3E}">
        <p14:creationId xmlns:p14="http://schemas.microsoft.com/office/powerpoint/2010/main" val="1723837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There is no denying that Jesus is God manifest in the flesh. To deny Him is to deny God.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35</a:t>
            </a:fld>
            <a:endParaRPr lang="en-US" altLang="en-US"/>
          </a:p>
        </p:txBody>
      </p:sp>
    </p:spTree>
    <p:extLst>
      <p:ext uri="{BB962C8B-B14F-4D97-AF65-F5344CB8AC3E}">
        <p14:creationId xmlns:p14="http://schemas.microsoft.com/office/powerpoint/2010/main" val="3474195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Himself came to show His creation of life how to live and to find life in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36</a:t>
            </a:fld>
            <a:endParaRPr lang="en-US" altLang="en-US"/>
          </a:p>
        </p:txBody>
      </p:sp>
    </p:spTree>
    <p:extLst>
      <p:ext uri="{BB962C8B-B14F-4D97-AF65-F5344CB8AC3E}">
        <p14:creationId xmlns:p14="http://schemas.microsoft.com/office/powerpoint/2010/main" val="750306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Spirit of God is eternal life through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37</a:t>
            </a:fld>
            <a:endParaRPr lang="en-US" altLang="en-US"/>
          </a:p>
        </p:txBody>
      </p:sp>
    </p:spTree>
    <p:extLst>
      <p:ext uri="{BB962C8B-B14F-4D97-AF65-F5344CB8AC3E}">
        <p14:creationId xmlns:p14="http://schemas.microsoft.com/office/powerpoint/2010/main" val="142471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God’s universe and His will is such that Jesus is the redeemer and no other. </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38</a:t>
            </a:fld>
            <a:endParaRPr lang="en-US" altLang="en-US"/>
          </a:p>
        </p:txBody>
      </p:sp>
    </p:spTree>
    <p:extLst>
      <p:ext uri="{BB962C8B-B14F-4D97-AF65-F5344CB8AC3E}">
        <p14:creationId xmlns:p14="http://schemas.microsoft.com/office/powerpoint/2010/main" val="46692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commands the power of God as God.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39</a:t>
            </a:fld>
            <a:endParaRPr lang="en-US" altLang="en-US"/>
          </a:p>
        </p:txBody>
      </p:sp>
    </p:spTree>
    <p:extLst>
      <p:ext uri="{BB962C8B-B14F-4D97-AF65-F5344CB8AC3E}">
        <p14:creationId xmlns:p14="http://schemas.microsoft.com/office/powerpoint/2010/main" val="4059007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His steadfast will, He has not abandoned that</a:t>
            </a:r>
            <a:r>
              <a:rPr lang="en-US" baseline="0" dirty="0"/>
              <a:t> which abandons Him.</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a:t>
            </a:fld>
            <a:endParaRPr lang="en-US" altLang="en-US"/>
          </a:p>
        </p:txBody>
      </p:sp>
    </p:spTree>
    <p:extLst>
      <p:ext uri="{BB962C8B-B14F-4D97-AF65-F5344CB8AC3E}">
        <p14:creationId xmlns:p14="http://schemas.microsoft.com/office/powerpoint/2010/main" val="2091805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plan has </a:t>
            </a:r>
            <a:r>
              <a:rPr lang="en-US"/>
              <a:t>always been </a:t>
            </a:r>
            <a:r>
              <a:rPr lang="en-US" dirty="0"/>
              <a:t>simple, to bring souls to know God.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40</a:t>
            </a:fld>
            <a:endParaRPr lang="en-US" altLang="en-US"/>
          </a:p>
        </p:txBody>
      </p:sp>
    </p:spTree>
    <p:extLst>
      <p:ext uri="{BB962C8B-B14F-4D97-AF65-F5344CB8AC3E}">
        <p14:creationId xmlns:p14="http://schemas.microsoft.com/office/powerpoint/2010/main" val="3316849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truth, He is the rest in love that we all seek.</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41</a:t>
            </a:fld>
            <a:endParaRPr lang="en-US" altLang="en-US"/>
          </a:p>
        </p:txBody>
      </p:sp>
    </p:spTree>
    <p:extLst>
      <p:ext uri="{BB962C8B-B14F-4D97-AF65-F5344CB8AC3E}">
        <p14:creationId xmlns:p14="http://schemas.microsoft.com/office/powerpoint/2010/main" val="3937216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of Jesus holds mercy for all that love and obey His calling.</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42</a:t>
            </a:fld>
            <a:endParaRPr lang="en-US" altLang="en-US"/>
          </a:p>
        </p:txBody>
      </p:sp>
    </p:spTree>
    <p:extLst>
      <p:ext uri="{BB962C8B-B14F-4D97-AF65-F5344CB8AC3E}">
        <p14:creationId xmlns:p14="http://schemas.microsoft.com/office/powerpoint/2010/main" val="3882501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did not come to win an argument of how good He was, He came for us to know God.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43</a:t>
            </a:fld>
            <a:endParaRPr lang="en-US" altLang="en-US"/>
          </a:p>
        </p:txBody>
      </p:sp>
    </p:spTree>
    <p:extLst>
      <p:ext uri="{BB962C8B-B14F-4D97-AF65-F5344CB8AC3E}">
        <p14:creationId xmlns:p14="http://schemas.microsoft.com/office/powerpoint/2010/main" val="2589705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aspects, God sets the moral compass for us all to live or die by.</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44</a:t>
            </a:fld>
            <a:endParaRPr lang="en-US" altLang="en-US"/>
          </a:p>
        </p:txBody>
      </p:sp>
    </p:spTree>
    <p:extLst>
      <p:ext uri="{BB962C8B-B14F-4D97-AF65-F5344CB8AC3E}">
        <p14:creationId xmlns:p14="http://schemas.microsoft.com/office/powerpoint/2010/main" val="3669541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God to walk upon the earth in the flesh,</a:t>
            </a:r>
            <a:r>
              <a:rPr lang="en-US" baseline="0" dirty="0"/>
              <a:t> in all that He is, shows His care for even the smallest parts of His creation.</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45</a:t>
            </a:fld>
            <a:endParaRPr lang="en-US" altLang="en-US"/>
          </a:p>
        </p:txBody>
      </p:sp>
    </p:spTree>
    <p:extLst>
      <p:ext uri="{BB962C8B-B14F-4D97-AF65-F5344CB8AC3E}">
        <p14:creationId xmlns:p14="http://schemas.microsoft.com/office/powerpoint/2010/main" val="790971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 gender is His creation to expose creation in His image and to show and teach compassion for that which is created. No matter disposition, God looks for souls loyal to His call. </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46</a:t>
            </a:fld>
            <a:endParaRPr lang="en-US" altLang="en-US"/>
          </a:p>
        </p:txBody>
      </p:sp>
    </p:spTree>
    <p:extLst>
      <p:ext uri="{BB962C8B-B14F-4D97-AF65-F5344CB8AC3E}">
        <p14:creationId xmlns:p14="http://schemas.microsoft.com/office/powerpoint/2010/main" val="4155691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Obedience to His word defines righteousness and His promise is sure, that in His coming, salvation through forgiveness is God’s plan of Grace.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47</a:t>
            </a:fld>
            <a:endParaRPr lang="en-US" altLang="en-US"/>
          </a:p>
        </p:txBody>
      </p:sp>
    </p:spTree>
    <p:extLst>
      <p:ext uri="{BB962C8B-B14F-4D97-AF65-F5344CB8AC3E}">
        <p14:creationId xmlns:p14="http://schemas.microsoft.com/office/powerpoint/2010/main" val="1593920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all souls upon the earth come from a root of being lost, Jesus’ message is that one can find, and be sure of, salvation in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48</a:t>
            </a:fld>
            <a:endParaRPr lang="en-US" altLang="en-US"/>
          </a:p>
        </p:txBody>
      </p:sp>
    </p:spTree>
    <p:extLst>
      <p:ext uri="{BB962C8B-B14F-4D97-AF65-F5344CB8AC3E}">
        <p14:creationId xmlns:p14="http://schemas.microsoft.com/office/powerpoint/2010/main" val="1569263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Suffering causes a humble heart to be born in our</a:t>
            </a:r>
            <a:r>
              <a:rPr lang="en-US" baseline="0" dirty="0"/>
              <a:t> fragility, in the face of His power, if arrogance does not rebel to the corner of anger.</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49</a:t>
            </a:fld>
            <a:endParaRPr lang="en-US" altLang="en-US"/>
          </a:p>
        </p:txBody>
      </p:sp>
    </p:spTree>
    <p:extLst>
      <p:ext uri="{BB962C8B-B14F-4D97-AF65-F5344CB8AC3E}">
        <p14:creationId xmlns:p14="http://schemas.microsoft.com/office/powerpoint/2010/main" val="55779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deepest desire is for us to know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a:t>
            </a:fld>
            <a:endParaRPr lang="en-US" altLang="en-US"/>
          </a:p>
        </p:txBody>
      </p:sp>
    </p:spTree>
    <p:extLst>
      <p:ext uri="{BB962C8B-B14F-4D97-AF65-F5344CB8AC3E}">
        <p14:creationId xmlns:p14="http://schemas.microsoft.com/office/powerpoint/2010/main" val="610511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Sorrow is all suffering apart from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50</a:t>
            </a:fld>
            <a:endParaRPr lang="en-US" altLang="en-US"/>
          </a:p>
        </p:txBody>
      </p:sp>
    </p:spTree>
    <p:extLst>
      <p:ext uri="{BB962C8B-B14F-4D97-AF65-F5344CB8AC3E}">
        <p14:creationId xmlns:p14="http://schemas.microsoft.com/office/powerpoint/2010/main" val="22107900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life to be free of the curse of death, His glory showed that it can be done if a soul</a:t>
            </a:r>
            <a:r>
              <a:rPr lang="en-US" baseline="0" dirty="0"/>
              <a:t> turns back to Him.</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51</a:t>
            </a:fld>
            <a:endParaRPr lang="en-US" altLang="en-US"/>
          </a:p>
        </p:txBody>
      </p:sp>
    </p:spTree>
    <p:extLst>
      <p:ext uri="{BB962C8B-B14F-4D97-AF65-F5344CB8AC3E}">
        <p14:creationId xmlns:p14="http://schemas.microsoft.com/office/powerpoint/2010/main" val="3834627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unblemished sacrifice allows for salvation to come for all that believe.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52</a:t>
            </a:fld>
            <a:endParaRPr lang="en-US" altLang="en-US"/>
          </a:p>
        </p:txBody>
      </p:sp>
    </p:spTree>
    <p:extLst>
      <p:ext uri="{BB962C8B-B14F-4D97-AF65-F5344CB8AC3E}">
        <p14:creationId xmlns:p14="http://schemas.microsoft.com/office/powerpoint/2010/main" val="1094320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for all, He is the</a:t>
            </a:r>
            <a:r>
              <a:rPr lang="en-US" baseline="0" dirty="0"/>
              <a:t> path one must take if Holy redemption is to be had.</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53</a:t>
            </a:fld>
            <a:endParaRPr lang="en-US" altLang="en-US"/>
          </a:p>
        </p:txBody>
      </p:sp>
    </p:spTree>
    <p:extLst>
      <p:ext uri="{BB962C8B-B14F-4D97-AF65-F5344CB8AC3E}">
        <p14:creationId xmlns:p14="http://schemas.microsoft.com/office/powerpoint/2010/main" val="3793034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all, a merciful</a:t>
            </a:r>
            <a:r>
              <a:rPr lang="en-US" baseline="0" dirty="0"/>
              <a:t> God reaches down for us.</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55</a:t>
            </a:fld>
            <a:endParaRPr lang="en-US" altLang="en-US"/>
          </a:p>
        </p:txBody>
      </p:sp>
    </p:spTree>
    <p:extLst>
      <p:ext uri="{BB962C8B-B14F-4D97-AF65-F5344CB8AC3E}">
        <p14:creationId xmlns:p14="http://schemas.microsoft.com/office/powerpoint/2010/main" val="16076710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remains that He is as He has always been.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56</a:t>
            </a:fld>
            <a:endParaRPr lang="en-US" altLang="en-US"/>
          </a:p>
        </p:txBody>
      </p:sp>
    </p:spTree>
    <p:extLst>
      <p:ext uri="{BB962C8B-B14F-4D97-AF65-F5344CB8AC3E}">
        <p14:creationId xmlns:p14="http://schemas.microsoft.com/office/powerpoint/2010/main" val="2336692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Rising from material substance, His glory is greater than all knowable.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57</a:t>
            </a:fld>
            <a:endParaRPr lang="en-US" altLang="en-US"/>
          </a:p>
        </p:txBody>
      </p:sp>
    </p:spTree>
    <p:extLst>
      <p:ext uri="{BB962C8B-B14F-4D97-AF65-F5344CB8AC3E}">
        <p14:creationId xmlns:p14="http://schemas.microsoft.com/office/powerpoint/2010/main" val="1170824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womb of darkness, His love and sacrifice of life brings us to the feet of His light. Conquering rebellion is the Spirit</a:t>
            </a:r>
            <a:r>
              <a:rPr lang="en-US" baseline="0" dirty="0"/>
              <a:t> He comes in.</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58</a:t>
            </a:fld>
            <a:endParaRPr lang="en-US" altLang="en-US"/>
          </a:p>
        </p:txBody>
      </p:sp>
    </p:spTree>
    <p:extLst>
      <p:ext uri="{BB962C8B-B14F-4D97-AF65-F5344CB8AC3E}">
        <p14:creationId xmlns:p14="http://schemas.microsoft.com/office/powerpoint/2010/main" val="1172782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Jesus, we have</a:t>
            </a:r>
            <a:r>
              <a:rPr lang="en-US" baseline="0" dirty="0"/>
              <a:t> access directly with God Almighty.</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59</a:t>
            </a:fld>
            <a:endParaRPr lang="en-US" altLang="en-US"/>
          </a:p>
        </p:txBody>
      </p:sp>
    </p:spTree>
    <p:extLst>
      <p:ext uri="{BB962C8B-B14F-4D97-AF65-F5344CB8AC3E}">
        <p14:creationId xmlns:p14="http://schemas.microsoft.com/office/powerpoint/2010/main" val="846721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other sacrifice is required, He is the supreme final destination.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60</a:t>
            </a:fld>
            <a:endParaRPr lang="en-US" altLang="en-US"/>
          </a:p>
        </p:txBody>
      </p:sp>
    </p:spTree>
    <p:extLst>
      <p:ext uri="{BB962C8B-B14F-4D97-AF65-F5344CB8AC3E}">
        <p14:creationId xmlns:p14="http://schemas.microsoft.com/office/powerpoint/2010/main" val="196252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His truth, His wish is for us to return</a:t>
            </a:r>
            <a:r>
              <a:rPr lang="en-US" baseline="0" dirty="0"/>
              <a:t> to the presence of His Holy Light.</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a:t>
            </a:fld>
            <a:endParaRPr lang="en-US" altLang="en-US"/>
          </a:p>
        </p:txBody>
      </p:sp>
    </p:spTree>
    <p:extLst>
      <p:ext uri="{BB962C8B-B14F-4D97-AF65-F5344CB8AC3E}">
        <p14:creationId xmlns:p14="http://schemas.microsoft.com/office/powerpoint/2010/main" val="36366521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came to earth to defeat rebellion once for all, retrieving those that would turn back to the light from the descending darkness.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61</a:t>
            </a:fld>
            <a:endParaRPr lang="en-US" altLang="en-US"/>
          </a:p>
        </p:txBody>
      </p:sp>
    </p:spTree>
    <p:extLst>
      <p:ext uri="{BB962C8B-B14F-4D97-AF65-F5344CB8AC3E}">
        <p14:creationId xmlns:p14="http://schemas.microsoft.com/office/powerpoint/2010/main" val="1746320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His life</a:t>
            </a:r>
            <a:r>
              <a:rPr lang="en-US" baseline="0" dirty="0"/>
              <a:t> subdues all evil and extinguishes, through example, the desire for rebellion.</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62</a:t>
            </a:fld>
            <a:endParaRPr lang="en-US" altLang="en-US"/>
          </a:p>
        </p:txBody>
      </p:sp>
    </p:spTree>
    <p:extLst>
      <p:ext uri="{BB962C8B-B14F-4D97-AF65-F5344CB8AC3E}">
        <p14:creationId xmlns:p14="http://schemas.microsoft.com/office/powerpoint/2010/main" val="39514267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hear the call?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63</a:t>
            </a:fld>
            <a:endParaRPr lang="en-US" altLang="en-US"/>
          </a:p>
        </p:txBody>
      </p:sp>
    </p:spTree>
    <p:extLst>
      <p:ext uri="{BB962C8B-B14F-4D97-AF65-F5344CB8AC3E}">
        <p14:creationId xmlns:p14="http://schemas.microsoft.com/office/powerpoint/2010/main" val="4173552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remains for all those that do not hear.</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64</a:t>
            </a:fld>
            <a:endParaRPr lang="en-US" altLang="en-US"/>
          </a:p>
        </p:txBody>
      </p:sp>
    </p:spTree>
    <p:extLst>
      <p:ext uri="{BB962C8B-B14F-4D97-AF65-F5344CB8AC3E}">
        <p14:creationId xmlns:p14="http://schemas.microsoft.com/office/powerpoint/2010/main" val="1053058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exposes the nature of God, and how souls can return to abiding in His will.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65</a:t>
            </a:fld>
            <a:endParaRPr lang="en-US" altLang="en-US"/>
          </a:p>
        </p:txBody>
      </p:sp>
    </p:spTree>
    <p:extLst>
      <p:ext uri="{BB962C8B-B14F-4D97-AF65-F5344CB8AC3E}">
        <p14:creationId xmlns:p14="http://schemas.microsoft.com/office/powerpoint/2010/main" val="1723837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Compassion and love over anger or jealousy is the sign</a:t>
            </a:r>
            <a:r>
              <a:rPr lang="en-US" baseline="0" dirty="0"/>
              <a:t> of a soul rising in Him. To see God is to love of a genuine heart.</a:t>
            </a:r>
            <a:r>
              <a:rPr lang="en-US" dirty="0"/>
              <a:t> </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66</a:t>
            </a:fld>
            <a:endParaRPr lang="en-US" altLang="en-US"/>
          </a:p>
        </p:txBody>
      </p:sp>
    </p:spTree>
    <p:extLst>
      <p:ext uri="{BB962C8B-B14F-4D97-AF65-F5344CB8AC3E}">
        <p14:creationId xmlns:p14="http://schemas.microsoft.com/office/powerpoint/2010/main" val="9181756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light of His glory, we are one in Him. Commitment has no barriers in His unending love for each of us.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67</a:t>
            </a:fld>
            <a:endParaRPr lang="en-US" altLang="en-US"/>
          </a:p>
        </p:txBody>
      </p:sp>
    </p:spTree>
    <p:extLst>
      <p:ext uri="{BB962C8B-B14F-4D97-AF65-F5344CB8AC3E}">
        <p14:creationId xmlns:p14="http://schemas.microsoft.com/office/powerpoint/2010/main" val="21295209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Suffering in this life is unavoidable but with repentance climbing to do His will eases deep turmoil.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68</a:t>
            </a:fld>
            <a:endParaRPr lang="en-US" altLang="en-US"/>
          </a:p>
        </p:txBody>
      </p:sp>
    </p:spTree>
    <p:extLst>
      <p:ext uri="{BB962C8B-B14F-4D97-AF65-F5344CB8AC3E}">
        <p14:creationId xmlns:p14="http://schemas.microsoft.com/office/powerpoint/2010/main" val="2158161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an anchor beyond mortal life resting in the sanctuary of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69</a:t>
            </a:fld>
            <a:endParaRPr lang="en-US" altLang="en-US"/>
          </a:p>
        </p:txBody>
      </p:sp>
    </p:spTree>
    <p:extLst>
      <p:ext uri="{BB962C8B-B14F-4D97-AF65-F5344CB8AC3E}">
        <p14:creationId xmlns:p14="http://schemas.microsoft.com/office/powerpoint/2010/main" val="6765734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warns that man devises against himself so beware of coming to Him through the world of man.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70</a:t>
            </a:fld>
            <a:endParaRPr lang="en-US" altLang="en-US"/>
          </a:p>
        </p:txBody>
      </p:sp>
    </p:spTree>
    <p:extLst>
      <p:ext uri="{BB962C8B-B14F-4D97-AF65-F5344CB8AC3E}">
        <p14:creationId xmlns:p14="http://schemas.microsoft.com/office/powerpoint/2010/main" val="219585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is but a glimpse of His great glory.</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a:t>
            </a:fld>
            <a:endParaRPr lang="en-US" altLang="en-US"/>
          </a:p>
        </p:txBody>
      </p:sp>
    </p:spTree>
    <p:extLst>
      <p:ext uri="{BB962C8B-B14F-4D97-AF65-F5344CB8AC3E}">
        <p14:creationId xmlns:p14="http://schemas.microsoft.com/office/powerpoint/2010/main" val="19757651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come to God is to know Him directly.</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71</a:t>
            </a:fld>
            <a:endParaRPr lang="en-US" altLang="en-US"/>
          </a:p>
        </p:txBody>
      </p:sp>
    </p:spTree>
    <p:extLst>
      <p:ext uri="{BB962C8B-B14F-4D97-AF65-F5344CB8AC3E}">
        <p14:creationId xmlns:p14="http://schemas.microsoft.com/office/powerpoint/2010/main" val="4268393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fullness of Spirit is larger than all the ages of life.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72</a:t>
            </a:fld>
            <a:endParaRPr lang="en-US" altLang="en-US"/>
          </a:p>
        </p:txBody>
      </p:sp>
    </p:spTree>
    <p:extLst>
      <p:ext uri="{BB962C8B-B14F-4D97-AF65-F5344CB8AC3E}">
        <p14:creationId xmlns:p14="http://schemas.microsoft.com/office/powerpoint/2010/main" val="1202508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a:t>
            </a:r>
            <a:r>
              <a:rPr lang="en-US" baseline="0" dirty="0"/>
              <a:t> is God’s compassion for each of us to know Him.</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73</a:t>
            </a:fld>
            <a:endParaRPr lang="en-US" altLang="en-US"/>
          </a:p>
        </p:txBody>
      </p:sp>
    </p:spTree>
    <p:extLst>
      <p:ext uri="{BB962C8B-B14F-4D97-AF65-F5344CB8AC3E}">
        <p14:creationId xmlns:p14="http://schemas.microsoft.com/office/powerpoint/2010/main" val="1045892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truth in love remains over all.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74</a:t>
            </a:fld>
            <a:endParaRPr lang="en-US" altLang="en-US"/>
          </a:p>
        </p:txBody>
      </p:sp>
    </p:spTree>
    <p:extLst>
      <p:ext uri="{BB962C8B-B14F-4D97-AF65-F5344CB8AC3E}">
        <p14:creationId xmlns:p14="http://schemas.microsoft.com/office/powerpoint/2010/main" val="22600857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Forever He is Lord and teacher of all.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75</a:t>
            </a:fld>
            <a:endParaRPr lang="en-US" altLang="en-US"/>
          </a:p>
        </p:txBody>
      </p:sp>
    </p:spTree>
    <p:extLst>
      <p:ext uri="{BB962C8B-B14F-4D97-AF65-F5344CB8AC3E}">
        <p14:creationId xmlns:p14="http://schemas.microsoft.com/office/powerpoint/2010/main" val="13014031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teaches us to have hearts of service.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76</a:t>
            </a:fld>
            <a:endParaRPr lang="en-US" altLang="en-US"/>
          </a:p>
        </p:txBody>
      </p:sp>
    </p:spTree>
    <p:extLst>
      <p:ext uri="{BB962C8B-B14F-4D97-AF65-F5344CB8AC3E}">
        <p14:creationId xmlns:p14="http://schemas.microsoft.com/office/powerpoint/2010/main" val="28469055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Jesus walked upon the world He commanded above all.</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77</a:t>
            </a:fld>
            <a:endParaRPr lang="en-US" altLang="en-US"/>
          </a:p>
        </p:txBody>
      </p:sp>
    </p:spTree>
    <p:extLst>
      <p:ext uri="{BB962C8B-B14F-4D97-AF65-F5344CB8AC3E}">
        <p14:creationId xmlns:p14="http://schemas.microsoft.com/office/powerpoint/2010/main" val="12076551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a:t>
            </a:r>
            <a:r>
              <a:rPr lang="en-US" baseline="0" dirty="0"/>
              <a:t> Jesus did, and is, choice still remains for each to follow Him or not. No other savior is forthcoming. </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78</a:t>
            </a:fld>
            <a:endParaRPr lang="en-US" altLang="en-US"/>
          </a:p>
        </p:txBody>
      </p:sp>
    </p:spTree>
    <p:extLst>
      <p:ext uri="{BB962C8B-B14F-4D97-AF65-F5344CB8AC3E}">
        <p14:creationId xmlns:p14="http://schemas.microsoft.com/office/powerpoint/2010/main" val="22262382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He taught to be like Him, He asks we too follow in His dedication to goodness, for the benefit of all.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79</a:t>
            </a:fld>
            <a:endParaRPr lang="en-US" altLang="en-US"/>
          </a:p>
        </p:txBody>
      </p:sp>
    </p:spTree>
    <p:extLst>
      <p:ext uri="{BB962C8B-B14F-4D97-AF65-F5344CB8AC3E}">
        <p14:creationId xmlns:p14="http://schemas.microsoft.com/office/powerpoint/2010/main" val="4216865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assured, His promise of eternal life holds for all those</a:t>
            </a:r>
            <a:r>
              <a:rPr lang="en-US" baseline="0" dirty="0"/>
              <a:t> pursuing His will.</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80</a:t>
            </a:fld>
            <a:endParaRPr lang="en-US" altLang="en-US"/>
          </a:p>
        </p:txBody>
      </p:sp>
    </p:spTree>
    <p:extLst>
      <p:ext uri="{BB962C8B-B14F-4D97-AF65-F5344CB8AC3E}">
        <p14:creationId xmlns:p14="http://schemas.microsoft.com/office/powerpoint/2010/main" val="150342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His glory that shines through all of creation.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a:t>
            </a:fld>
            <a:endParaRPr lang="en-US" altLang="en-US"/>
          </a:p>
        </p:txBody>
      </p:sp>
    </p:spTree>
    <p:extLst>
      <p:ext uri="{BB962C8B-B14F-4D97-AF65-F5344CB8AC3E}">
        <p14:creationId xmlns:p14="http://schemas.microsoft.com/office/powerpoint/2010/main" val="4514077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example shows mercy in the face of hostile destruction. A heart without love has no union with His Spirit.</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81</a:t>
            </a:fld>
            <a:endParaRPr lang="en-US" altLang="en-US"/>
          </a:p>
        </p:txBody>
      </p:sp>
    </p:spTree>
    <p:extLst>
      <p:ext uri="{BB962C8B-B14F-4D97-AF65-F5344CB8AC3E}">
        <p14:creationId xmlns:p14="http://schemas.microsoft.com/office/powerpoint/2010/main" val="18069217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love or not to love is a question</a:t>
            </a:r>
            <a:r>
              <a:rPr lang="en-US" baseline="0" dirty="0"/>
              <a:t> of God.</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82</a:t>
            </a:fld>
            <a:endParaRPr lang="en-US" altLang="en-US"/>
          </a:p>
        </p:txBody>
      </p:sp>
    </p:spTree>
    <p:extLst>
      <p:ext uri="{BB962C8B-B14F-4D97-AF65-F5344CB8AC3E}">
        <p14:creationId xmlns:p14="http://schemas.microsoft.com/office/powerpoint/2010/main" val="1774035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Loving God redeems a soul to live again in Him. Knowing our destination lifts a spirit to rise as Jesus died and came to live again.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83</a:t>
            </a:fld>
            <a:endParaRPr lang="en-US" altLang="en-US"/>
          </a:p>
        </p:txBody>
      </p:sp>
    </p:spTree>
    <p:extLst>
      <p:ext uri="{BB962C8B-B14F-4D97-AF65-F5344CB8AC3E}">
        <p14:creationId xmlns:p14="http://schemas.microsoft.com/office/powerpoint/2010/main" val="4150470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love God is the way to return whole in soul.</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84</a:t>
            </a:fld>
            <a:endParaRPr lang="en-US" altLang="en-US"/>
          </a:p>
        </p:txBody>
      </p:sp>
    </p:spTree>
    <p:extLst>
      <p:ext uri="{BB962C8B-B14F-4D97-AF65-F5344CB8AC3E}">
        <p14:creationId xmlns:p14="http://schemas.microsoft.com/office/powerpoint/2010/main" val="40071699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always knew His return would guide all else on their journey back to God.                                                                                                                                                                                                                                                                                                                                                                                                                                                                                                                                                                                                                                                                                                                                                                                                                                                                                                                                                                                                                                                                                                                                                                                                                                                                                                                                                                                                                                                                                                                                                                                                                                                                                                                                                                                                                                                                                                                                                                                                                                                                                                                                                                                                                                                                                                                                                                                                                                                                                                                                                                                                                                                                                                                                                                                                                                                                                                                                                                                                                                                                                                                                                                                                                                                                                                                                                                                                                                                                                                                                                                                                                                                                                                                                                                                                                                                                                                                                                                                                                                                                                                                                                                                                                                                                                                                                                                                                                                                                                                                                                                                                                                                                                                                                                                                                                                                                                                                                                                                                                                                                                                                                                                                                                                                                                                                                                                                                                                                                                                                                                                                                                                                                                                                                                                                                                                                                                                                                                                                                                                                                                                                                                                                                                                                                                                                                                                                                                                                                                                                                                                                                                                                                                                                                                                                                                                                                                                                                                                                                                                                                                                                                                                                   </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85</a:t>
            </a:fld>
            <a:endParaRPr lang="en-US" altLang="en-US"/>
          </a:p>
        </p:txBody>
      </p:sp>
    </p:spTree>
    <p:extLst>
      <p:ext uri="{BB962C8B-B14F-4D97-AF65-F5344CB8AC3E}">
        <p14:creationId xmlns:p14="http://schemas.microsoft.com/office/powerpoint/2010/main" val="30733944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on earth has supremacy over that which God Himself has commanded.</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86</a:t>
            </a:fld>
            <a:endParaRPr lang="en-US" altLang="en-US"/>
          </a:p>
        </p:txBody>
      </p:sp>
    </p:spTree>
    <p:extLst>
      <p:ext uri="{BB962C8B-B14F-4D97-AF65-F5344CB8AC3E}">
        <p14:creationId xmlns:p14="http://schemas.microsoft.com/office/powerpoint/2010/main" val="17922075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commands that we hear Him</a:t>
            </a:r>
            <a:r>
              <a:rPr lang="en-US" baseline="0" dirty="0"/>
              <a:t> and warns not to turn from His word.</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87</a:t>
            </a:fld>
            <a:endParaRPr lang="en-US" altLang="en-US"/>
          </a:p>
        </p:txBody>
      </p:sp>
    </p:spTree>
    <p:extLst>
      <p:ext uri="{BB962C8B-B14F-4D97-AF65-F5344CB8AC3E}">
        <p14:creationId xmlns:p14="http://schemas.microsoft.com/office/powerpoint/2010/main" val="25415378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declares that all wait for final judgment below Christ’s pronouncements from heaven.</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88</a:t>
            </a:fld>
            <a:endParaRPr lang="en-US" altLang="en-US"/>
          </a:p>
        </p:txBody>
      </p:sp>
    </p:spTree>
    <p:extLst>
      <p:ext uri="{BB962C8B-B14F-4D97-AF65-F5344CB8AC3E}">
        <p14:creationId xmlns:p14="http://schemas.microsoft.com/office/powerpoint/2010/main" val="38539418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life of Jesus we find life.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89</a:t>
            </a:fld>
            <a:endParaRPr lang="en-US" altLang="en-US"/>
          </a:p>
        </p:txBody>
      </p:sp>
    </p:spTree>
    <p:extLst>
      <p:ext uri="{BB962C8B-B14F-4D97-AF65-F5344CB8AC3E}">
        <p14:creationId xmlns:p14="http://schemas.microsoft.com/office/powerpoint/2010/main" val="4180654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truth of heart God renders to those that love and obey Him, upon</a:t>
            </a:r>
            <a:r>
              <a:rPr lang="en-US" baseline="0" dirty="0"/>
              <a:t> the mercy and grace of His word.</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90</a:t>
            </a:fld>
            <a:endParaRPr lang="en-US" altLang="en-US"/>
          </a:p>
        </p:txBody>
      </p:sp>
    </p:spTree>
    <p:extLst>
      <p:ext uri="{BB962C8B-B14F-4D97-AF65-F5344CB8AC3E}">
        <p14:creationId xmlns:p14="http://schemas.microsoft.com/office/powerpoint/2010/main" val="94532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came so that we would know hope in Him, the true God, giver of life.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a:t>
            </a:fld>
            <a:endParaRPr lang="en-US" altLang="en-US"/>
          </a:p>
        </p:txBody>
      </p:sp>
    </p:spTree>
    <p:extLst>
      <p:ext uri="{BB962C8B-B14F-4D97-AF65-F5344CB8AC3E}">
        <p14:creationId xmlns:p14="http://schemas.microsoft.com/office/powerpoint/2010/main" val="17437368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covenant with God is union with God Himself.</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91</a:t>
            </a:fld>
            <a:endParaRPr lang="en-US" altLang="en-US"/>
          </a:p>
        </p:txBody>
      </p:sp>
    </p:spTree>
    <p:extLst>
      <p:ext uri="{BB962C8B-B14F-4D97-AF65-F5344CB8AC3E}">
        <p14:creationId xmlns:p14="http://schemas.microsoft.com/office/powerpoint/2010/main" val="39078944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 embrace our living Lord as real unites us in Him. </a:t>
            </a:r>
            <a:r>
              <a:rPr lang="en-US" sz="1200" kern="1200" dirty="0">
                <a:solidFill>
                  <a:schemeClr val="tx1"/>
                </a:solidFill>
                <a:effectLst/>
                <a:latin typeface="Arial" charset="0"/>
                <a:ea typeface="+mn-ea"/>
                <a:cs typeface="+mn-cs"/>
              </a:rPr>
              <a:t>The living way literally is the life Christ lived in the flesh.</a:t>
            </a:r>
          </a:p>
          <a:p>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92</a:t>
            </a:fld>
            <a:endParaRPr lang="en-US" altLang="en-US"/>
          </a:p>
        </p:txBody>
      </p:sp>
    </p:spTree>
    <p:extLst>
      <p:ext uri="{BB962C8B-B14F-4D97-AF65-F5344CB8AC3E}">
        <p14:creationId xmlns:p14="http://schemas.microsoft.com/office/powerpoint/2010/main" val="19822440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is the love of the Lord offering life in love.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93</a:t>
            </a:fld>
            <a:endParaRPr lang="en-US" altLang="en-US"/>
          </a:p>
        </p:txBody>
      </p:sp>
    </p:spTree>
    <p:extLst>
      <p:ext uri="{BB962C8B-B14F-4D97-AF65-F5344CB8AC3E}">
        <p14:creationId xmlns:p14="http://schemas.microsoft.com/office/powerpoint/2010/main" val="1678543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sacrifice cleanses all those who genuinely believe in Him.</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94</a:t>
            </a:fld>
            <a:endParaRPr lang="en-US" altLang="en-US"/>
          </a:p>
        </p:txBody>
      </p:sp>
    </p:spTree>
    <p:extLst>
      <p:ext uri="{BB962C8B-B14F-4D97-AF65-F5344CB8AC3E}">
        <p14:creationId xmlns:p14="http://schemas.microsoft.com/office/powerpoint/2010/main" val="35987620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Him in His eternal call. His light washes us in the Holy sacrifice of His love.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95</a:t>
            </a:fld>
            <a:endParaRPr lang="en-US" altLang="en-US"/>
          </a:p>
        </p:txBody>
      </p:sp>
    </p:spTree>
    <p:extLst>
      <p:ext uri="{BB962C8B-B14F-4D97-AF65-F5344CB8AC3E}">
        <p14:creationId xmlns:p14="http://schemas.microsoft.com/office/powerpoint/2010/main" val="41735524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Him, nothing remains.</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96</a:t>
            </a:fld>
            <a:endParaRPr lang="en-US" altLang="en-US"/>
          </a:p>
        </p:txBody>
      </p:sp>
    </p:spTree>
    <p:extLst>
      <p:ext uri="{BB962C8B-B14F-4D97-AF65-F5344CB8AC3E}">
        <p14:creationId xmlns:p14="http://schemas.microsoft.com/office/powerpoint/2010/main" val="35738296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His coming in the flesh that cements God’s resolve, singing His call for our eternal</a:t>
            </a:r>
            <a:r>
              <a:rPr lang="en-US" baseline="0" dirty="0"/>
              <a:t> return.</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97</a:t>
            </a:fld>
            <a:endParaRPr lang="en-US" altLang="en-US"/>
          </a:p>
        </p:txBody>
      </p:sp>
    </p:spTree>
    <p:extLst>
      <p:ext uri="{BB962C8B-B14F-4D97-AF65-F5344CB8AC3E}">
        <p14:creationId xmlns:p14="http://schemas.microsoft.com/office/powerpoint/2010/main" val="15967650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cutting</a:t>
            </a:r>
            <a:r>
              <a:rPr lang="en-US" baseline="0" dirty="0"/>
              <a:t> from this world unites us in His bosom of His Spirit.</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98</a:t>
            </a:fld>
            <a:endParaRPr lang="en-US" altLang="en-US"/>
          </a:p>
        </p:txBody>
      </p:sp>
    </p:spTree>
    <p:extLst>
      <p:ext uri="{BB962C8B-B14F-4D97-AF65-F5344CB8AC3E}">
        <p14:creationId xmlns:p14="http://schemas.microsoft.com/office/powerpoint/2010/main" val="3146170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Petty judgmental hearts know not of His patience. He asks us to consider others that they abide in                                                                                                                                                                                                                                                                                                                                                                                                                                                                                                                                                                                                                                                                                                                                                                                                                                                                                                                                                                                                                                                                                                                                                                                                                                                                                                                                                                                                                                                                                                                                                                                                                                                                                                                                                                                                                                                                                                                                                                                                                                                                                                                                                                                                                                                                                                                                                                                                                                                                                                                                                                                                                                                                                                                                 Him too.</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99</a:t>
            </a:fld>
            <a:endParaRPr lang="en-US" altLang="en-US"/>
          </a:p>
        </p:txBody>
      </p:sp>
    </p:spTree>
    <p:extLst>
      <p:ext uri="{BB962C8B-B14F-4D97-AF65-F5344CB8AC3E}">
        <p14:creationId xmlns:p14="http://schemas.microsoft.com/office/powerpoint/2010/main" val="22558527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long as we live</a:t>
            </a:r>
            <a:r>
              <a:rPr lang="en-US" baseline="0" dirty="0"/>
              <a:t> the earth will be a struggle to survive. Hope alive survives.</a:t>
            </a:r>
            <a:endParaRPr lang="en-US" dirty="0"/>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100</a:t>
            </a:fld>
            <a:endParaRPr lang="en-US" altLang="en-US"/>
          </a:p>
        </p:txBody>
      </p:sp>
    </p:spTree>
    <p:extLst>
      <p:ext uri="{BB962C8B-B14F-4D97-AF65-F5344CB8AC3E}">
        <p14:creationId xmlns:p14="http://schemas.microsoft.com/office/powerpoint/2010/main" val="23915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C52F075-2CEF-4B12-A366-E9292ED2D8D7}" type="slidenum">
              <a:rPr lang="en-US" altLang="en-US"/>
              <a:pPr>
                <a:defRPr/>
              </a:pPr>
              <a:t>‹#›</a:t>
            </a:fld>
            <a:endParaRPr lang="en-US" altLang="en-US"/>
          </a:p>
        </p:txBody>
      </p:sp>
    </p:spTree>
    <p:extLst>
      <p:ext uri="{BB962C8B-B14F-4D97-AF65-F5344CB8AC3E}">
        <p14:creationId xmlns:p14="http://schemas.microsoft.com/office/powerpoint/2010/main" val="3631613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AE55FA3-9153-4E3F-9098-E8DAF3E80A2A}" type="slidenum">
              <a:rPr lang="en-US" altLang="en-US"/>
              <a:pPr>
                <a:defRPr/>
              </a:pPr>
              <a:t>‹#›</a:t>
            </a:fld>
            <a:endParaRPr lang="en-US" altLang="en-US"/>
          </a:p>
        </p:txBody>
      </p:sp>
    </p:spTree>
    <p:extLst>
      <p:ext uri="{BB962C8B-B14F-4D97-AF65-F5344CB8AC3E}">
        <p14:creationId xmlns:p14="http://schemas.microsoft.com/office/powerpoint/2010/main" val="133781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29AD5F8-6F7D-418F-B8AE-ADDF398BFC6F}" type="slidenum">
              <a:rPr lang="en-US" altLang="en-US"/>
              <a:pPr>
                <a:defRPr/>
              </a:pPr>
              <a:t>‹#›</a:t>
            </a:fld>
            <a:endParaRPr lang="en-US" altLang="en-US"/>
          </a:p>
        </p:txBody>
      </p:sp>
    </p:spTree>
    <p:extLst>
      <p:ext uri="{BB962C8B-B14F-4D97-AF65-F5344CB8AC3E}">
        <p14:creationId xmlns:p14="http://schemas.microsoft.com/office/powerpoint/2010/main" val="406008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149970-393F-4645-BDE9-38EAC8EC634B}" type="slidenum">
              <a:rPr lang="en-US" altLang="en-US"/>
              <a:pPr>
                <a:defRPr/>
              </a:pPr>
              <a:t>‹#›</a:t>
            </a:fld>
            <a:endParaRPr lang="en-US" altLang="en-US"/>
          </a:p>
        </p:txBody>
      </p:sp>
    </p:spTree>
    <p:extLst>
      <p:ext uri="{BB962C8B-B14F-4D97-AF65-F5344CB8AC3E}">
        <p14:creationId xmlns:p14="http://schemas.microsoft.com/office/powerpoint/2010/main" val="3906557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A56CC7-589B-4DF6-97FB-8F289CBF05A7}" type="slidenum">
              <a:rPr lang="en-US" altLang="en-US"/>
              <a:pPr>
                <a:defRPr/>
              </a:pPr>
              <a:t>‹#›</a:t>
            </a:fld>
            <a:endParaRPr lang="en-US" altLang="en-US"/>
          </a:p>
        </p:txBody>
      </p:sp>
    </p:spTree>
    <p:extLst>
      <p:ext uri="{BB962C8B-B14F-4D97-AF65-F5344CB8AC3E}">
        <p14:creationId xmlns:p14="http://schemas.microsoft.com/office/powerpoint/2010/main" val="298749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94DEEA1-52EB-44EE-856D-063F3D292DC6}" type="slidenum">
              <a:rPr lang="en-US" altLang="en-US"/>
              <a:pPr>
                <a:defRPr/>
              </a:pPr>
              <a:t>‹#›</a:t>
            </a:fld>
            <a:endParaRPr lang="en-US" altLang="en-US"/>
          </a:p>
        </p:txBody>
      </p:sp>
    </p:spTree>
    <p:extLst>
      <p:ext uri="{BB962C8B-B14F-4D97-AF65-F5344CB8AC3E}">
        <p14:creationId xmlns:p14="http://schemas.microsoft.com/office/powerpoint/2010/main" val="345437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D0B0BFF-1E35-43DE-B8FC-D96DF98DC098}" type="slidenum">
              <a:rPr lang="en-US" altLang="en-US"/>
              <a:pPr>
                <a:defRPr/>
              </a:pPr>
              <a:t>‹#›</a:t>
            </a:fld>
            <a:endParaRPr lang="en-US" altLang="en-US"/>
          </a:p>
        </p:txBody>
      </p:sp>
    </p:spTree>
    <p:extLst>
      <p:ext uri="{BB962C8B-B14F-4D97-AF65-F5344CB8AC3E}">
        <p14:creationId xmlns:p14="http://schemas.microsoft.com/office/powerpoint/2010/main" val="217178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BA7B325-F0DF-48BE-8DA5-FAA2076EFE5E}" type="slidenum">
              <a:rPr lang="en-US" altLang="en-US"/>
              <a:pPr>
                <a:defRPr/>
              </a:pPr>
              <a:t>‹#›</a:t>
            </a:fld>
            <a:endParaRPr lang="en-US" altLang="en-US"/>
          </a:p>
        </p:txBody>
      </p:sp>
    </p:spTree>
    <p:extLst>
      <p:ext uri="{BB962C8B-B14F-4D97-AF65-F5344CB8AC3E}">
        <p14:creationId xmlns:p14="http://schemas.microsoft.com/office/powerpoint/2010/main" val="167288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D615CFD-D25F-4F48-95FC-2F2E132008A4}" type="slidenum">
              <a:rPr lang="en-US" altLang="en-US"/>
              <a:pPr>
                <a:defRPr/>
              </a:pPr>
              <a:t>‹#›</a:t>
            </a:fld>
            <a:endParaRPr lang="en-US" altLang="en-US"/>
          </a:p>
        </p:txBody>
      </p:sp>
    </p:spTree>
    <p:extLst>
      <p:ext uri="{BB962C8B-B14F-4D97-AF65-F5344CB8AC3E}">
        <p14:creationId xmlns:p14="http://schemas.microsoft.com/office/powerpoint/2010/main" val="253811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468FD65-DE93-4AB7-948B-25984C817B20}" type="slidenum">
              <a:rPr lang="en-US" altLang="en-US"/>
              <a:pPr>
                <a:defRPr/>
              </a:pPr>
              <a:t>‹#›</a:t>
            </a:fld>
            <a:endParaRPr lang="en-US" altLang="en-US"/>
          </a:p>
        </p:txBody>
      </p:sp>
    </p:spTree>
    <p:extLst>
      <p:ext uri="{BB962C8B-B14F-4D97-AF65-F5344CB8AC3E}">
        <p14:creationId xmlns:p14="http://schemas.microsoft.com/office/powerpoint/2010/main" val="94734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255EF02-F0CA-4B10-A1EF-8BC02A1F1676}" type="slidenum">
              <a:rPr lang="en-US" altLang="en-US"/>
              <a:pPr>
                <a:defRPr/>
              </a:pPr>
              <a:t>‹#›</a:t>
            </a:fld>
            <a:endParaRPr lang="en-US" altLang="en-US"/>
          </a:p>
        </p:txBody>
      </p:sp>
    </p:spTree>
    <p:extLst>
      <p:ext uri="{BB962C8B-B14F-4D97-AF65-F5344CB8AC3E}">
        <p14:creationId xmlns:p14="http://schemas.microsoft.com/office/powerpoint/2010/main" val="180519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744904A-E19C-4980-B2C5-437B603F93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9982200" cy="6858000"/>
          </a:xfrm>
          <a:prstGeom prst="rect">
            <a:avLst/>
          </a:prstGeom>
        </p:spPr>
      </p:pic>
      <p:sp>
        <p:nvSpPr>
          <p:cNvPr id="56326" name="Rectangle 6"/>
          <p:cNvSpPr>
            <a:spLocks noChangeArrowheads="1"/>
          </p:cNvSpPr>
          <p:nvPr/>
        </p:nvSpPr>
        <p:spPr bwMode="auto">
          <a:xfrm>
            <a:off x="457200" y="685800"/>
            <a:ext cx="8382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800" b="1">
                <a:solidFill>
                  <a:srgbClr val="008000"/>
                </a:solidFill>
              </a:rPr>
              <a:t>For He shall grow up before Him as a tender plant, And as a root out of dry ground. He has no form or comeliness; And when we see Him, There is no beauty that we should desire Him.  </a:t>
            </a:r>
            <a:r>
              <a:rPr lang="en-US" altLang="en-US" b="1">
                <a:solidFill>
                  <a:srgbClr val="008000"/>
                </a:solidFill>
              </a:rPr>
              <a:t> </a:t>
            </a:r>
            <a:r>
              <a:rPr lang="en-US" altLang="en-US" b="1" i="1">
                <a:solidFill>
                  <a:srgbClr val="008000"/>
                </a:solidFill>
              </a:rPr>
              <a:t>- Isaiah 53:2</a:t>
            </a:r>
            <a:r>
              <a:rPr lang="en-US" altLang="en-US" b="1">
                <a:solidFill>
                  <a:srgbClr val="008000"/>
                </a:solidFill>
              </a:rPr>
              <a:t> </a:t>
            </a:r>
          </a:p>
        </p:txBody>
      </p:sp>
      <p:sp>
        <p:nvSpPr>
          <p:cNvPr id="56327" name="Rectangle 7"/>
          <p:cNvSpPr>
            <a:spLocks noChangeArrowheads="1"/>
          </p:cNvSpPr>
          <p:nvPr/>
        </p:nvSpPr>
        <p:spPr bwMode="auto">
          <a:xfrm>
            <a:off x="381000" y="685800"/>
            <a:ext cx="8382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800" b="1" dirty="0">
                <a:ln>
                  <a:solidFill>
                    <a:schemeClr val="tx1"/>
                  </a:solidFill>
                </a:ln>
                <a:solidFill>
                  <a:srgbClr val="FFFF00"/>
                </a:solidFill>
              </a:rPr>
              <a:t>For He shall grow up before Him as a tender plant, And as a root out of dry ground. He has no form or comeliness; And when we see Him, There is no beauty that we should desire Him.  </a:t>
            </a:r>
            <a:r>
              <a:rPr lang="en-US" altLang="en-US" b="1" dirty="0">
                <a:ln>
                  <a:solidFill>
                    <a:schemeClr val="tx1"/>
                  </a:solidFill>
                </a:ln>
                <a:solidFill>
                  <a:srgbClr val="FFFF00"/>
                </a:solidFill>
              </a:rPr>
              <a:t> </a:t>
            </a:r>
            <a:r>
              <a:rPr lang="en-US" altLang="en-US" b="1" i="1" dirty="0">
                <a:ln>
                  <a:solidFill>
                    <a:schemeClr val="tx1"/>
                  </a:solidFill>
                </a:ln>
                <a:solidFill>
                  <a:srgbClr val="FFFF00"/>
                </a:solidFill>
              </a:rPr>
              <a:t>- Isaiah 53:2</a:t>
            </a:r>
            <a:r>
              <a:rPr lang="en-US" altLang="en-US" b="1" dirty="0">
                <a:ln>
                  <a:solidFill>
                    <a:schemeClr val="tx1"/>
                  </a:solidFill>
                </a:ln>
                <a:solidFill>
                  <a:schemeClr val="bg1"/>
                </a:solidFill>
              </a:rPr>
              <a:t> </a:t>
            </a:r>
          </a:p>
        </p:txBody>
      </p:sp>
      <p:sp>
        <p:nvSpPr>
          <p:cNvPr id="56328" name="Rectangle 8"/>
          <p:cNvSpPr>
            <a:spLocks noChangeArrowheads="1"/>
          </p:cNvSpPr>
          <p:nvPr/>
        </p:nvSpPr>
        <p:spPr bwMode="auto">
          <a:xfrm>
            <a:off x="533400" y="762000"/>
            <a:ext cx="8382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400" b="1">
                <a:solidFill>
                  <a:srgbClr val="008000"/>
                </a:solidFill>
              </a:rPr>
              <a:t>For unto us a Child is born, Unto us a Son is given; And the government will be upon His shoulder. And His name will be called Wonderful, Counselor, Mighty God, Everlasting Father, Prince of Peace.</a:t>
            </a:r>
            <a:r>
              <a:rPr lang="en-US" altLang="en-US" b="1">
                <a:solidFill>
                  <a:srgbClr val="008000"/>
                </a:solidFill>
              </a:rPr>
              <a:t> </a:t>
            </a:r>
            <a:r>
              <a:rPr lang="en-US" altLang="en-US" sz="3600" b="1" i="1">
                <a:solidFill>
                  <a:srgbClr val="008000"/>
                </a:solidFill>
              </a:rPr>
              <a:t>- Isaiah 9:6</a:t>
            </a:r>
          </a:p>
        </p:txBody>
      </p:sp>
      <p:sp>
        <p:nvSpPr>
          <p:cNvPr id="56329" name="Rectangle 9"/>
          <p:cNvSpPr>
            <a:spLocks noChangeArrowheads="1"/>
          </p:cNvSpPr>
          <p:nvPr/>
        </p:nvSpPr>
        <p:spPr bwMode="auto">
          <a:xfrm>
            <a:off x="457200" y="762000"/>
            <a:ext cx="8382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400" b="1" dirty="0">
                <a:ln>
                  <a:solidFill>
                    <a:schemeClr val="tx1"/>
                  </a:solidFill>
                </a:ln>
                <a:solidFill>
                  <a:srgbClr val="FFFF00"/>
                </a:solidFill>
              </a:rPr>
              <a:t>For unto us a Child is born, Unto us a Son is given; And the government will be upon His shoulder. And His name will be called Wonderful, Counselor, Mighty God, Everlasting Father, Prince of Peace.</a:t>
            </a:r>
            <a:r>
              <a:rPr lang="en-US" altLang="en-US" b="1" dirty="0">
                <a:ln>
                  <a:solidFill>
                    <a:schemeClr val="tx1"/>
                  </a:solidFill>
                </a:ln>
                <a:solidFill>
                  <a:srgbClr val="FFFF00"/>
                </a:solidFill>
              </a:rPr>
              <a:t> </a:t>
            </a:r>
            <a:r>
              <a:rPr lang="en-US" altLang="en-US" sz="3600" b="1" i="1" dirty="0">
                <a:ln>
                  <a:solidFill>
                    <a:schemeClr val="tx1"/>
                  </a:solidFill>
                </a:ln>
                <a:solidFill>
                  <a:srgbClr val="FFFF00"/>
                </a:solidFill>
              </a:rPr>
              <a:t>- Isaiah 9:6</a:t>
            </a:r>
          </a:p>
        </p:txBody>
      </p:sp>
      <p:sp>
        <p:nvSpPr>
          <p:cNvPr id="56330" name="Rectangle 10"/>
          <p:cNvSpPr>
            <a:spLocks noChangeArrowheads="1"/>
          </p:cNvSpPr>
          <p:nvPr/>
        </p:nvSpPr>
        <p:spPr bwMode="auto">
          <a:xfrm>
            <a:off x="914400" y="14478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400" b="1">
                <a:solidFill>
                  <a:srgbClr val="008000"/>
                </a:solidFill>
              </a:rPr>
              <a:t>a Son is given</a:t>
            </a:r>
            <a:endParaRPr lang="en-US" altLang="en-US" sz="3600" b="1" i="1">
              <a:solidFill>
                <a:srgbClr val="008000"/>
              </a:solidFill>
            </a:endParaRPr>
          </a:p>
        </p:txBody>
      </p:sp>
      <p:sp>
        <p:nvSpPr>
          <p:cNvPr id="56331" name="Rectangle 11"/>
          <p:cNvSpPr>
            <a:spLocks noChangeArrowheads="1"/>
          </p:cNvSpPr>
          <p:nvPr/>
        </p:nvSpPr>
        <p:spPr bwMode="auto">
          <a:xfrm>
            <a:off x="838200" y="14478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400" b="1" dirty="0">
                <a:ln>
                  <a:solidFill>
                    <a:schemeClr val="tx1"/>
                  </a:solidFill>
                </a:ln>
                <a:solidFill>
                  <a:srgbClr val="FFFF00"/>
                </a:solidFill>
              </a:rPr>
              <a:t>a Son is given</a:t>
            </a:r>
            <a:endParaRPr lang="en-US" altLang="en-US" sz="3600" b="1" i="1" dirty="0">
              <a:ln>
                <a:solidFill>
                  <a:schemeClr val="tx1"/>
                </a:solidFill>
              </a:ln>
              <a:solidFill>
                <a:srgbClr val="FFFF00"/>
              </a:solidFill>
            </a:endParaRPr>
          </a:p>
        </p:txBody>
      </p:sp>
      <p:sp>
        <p:nvSpPr>
          <p:cNvPr id="11" name="Title 1"/>
          <p:cNvSpPr txBox="1">
            <a:spLocks/>
          </p:cNvSpPr>
          <p:nvPr/>
        </p:nvSpPr>
        <p:spPr bwMode="auto">
          <a:xfrm>
            <a:off x="1828800" y="2743200"/>
            <a:ext cx="2438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00B0F0"/>
                </a:solidFill>
                <a:effectLst>
                  <a:glow rad="101600">
                    <a:schemeClr val="tx1">
                      <a:alpha val="80000"/>
                    </a:schemeClr>
                  </a:glow>
                  <a:outerShdw blurRad="50800" dist="39000" dir="5460000" algn="tl">
                    <a:srgbClr val="000000">
                      <a:alpha val="38000"/>
                    </a:srgbClr>
                  </a:outerShdw>
                </a:effectLst>
              </a:rPr>
              <a:t>  </a:t>
            </a:r>
            <a:r>
              <a:rPr lang="en-US" sz="6500" b="1" kern="0" dirty="0">
                <a:ln w="11430"/>
                <a:solidFill>
                  <a:srgbClr val="FFFF00"/>
                </a:solidFill>
                <a:effectLst>
                  <a:glow rad="12700">
                    <a:schemeClr val="tx1"/>
                  </a:glow>
                  <a:outerShdw blurRad="50800" dist="39000" dir="5460000" algn="tl">
                    <a:srgbClr val="000000">
                      <a:alpha val="38000"/>
                    </a:srgbClr>
                  </a:outerShdw>
                </a:effectLst>
              </a:rPr>
              <a:t>Son</a:t>
            </a:r>
            <a:endParaRPr lang="en-US" sz="6500" b="1" i="1" kern="0" dirty="0">
              <a:ln w="11430"/>
              <a:solidFill>
                <a:srgbClr val="FFFF00"/>
              </a:solidFill>
              <a:effectLst>
                <a:glow rad="12700">
                  <a:schemeClr val="tx1"/>
                </a:glow>
                <a:outerShdw blurRad="50800" dist="39000" dir="5460000" algn="tl">
                  <a:srgbClr val="000000">
                    <a:alpha val="38000"/>
                  </a:srgbClr>
                </a:outerShdw>
              </a:effectLst>
            </a:endParaRPr>
          </a:p>
        </p:txBody>
      </p:sp>
      <p:sp>
        <p:nvSpPr>
          <p:cNvPr id="12" name="Title 1" hidden="1">
            <a:extLst>
              <a:ext uri="{FF2B5EF4-FFF2-40B4-BE49-F238E27FC236}">
                <a16:creationId xmlns:a16="http://schemas.microsoft.com/office/drawing/2014/main" id="{A8343C40-E249-4235-A09D-24B7185926C6}"/>
              </a:ext>
            </a:extLst>
          </p:cNvPr>
          <p:cNvSpPr txBox="1">
            <a:spLocks/>
          </p:cNvSpPr>
          <p:nvPr/>
        </p:nvSpPr>
        <p:spPr bwMode="auto">
          <a:xfrm>
            <a:off x="3704492" y="3985846"/>
            <a:ext cx="149682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noFill/>
                </a:ln>
                <a:solidFill>
                  <a:srgbClr val="FF0000"/>
                </a:solidFill>
                <a:effectLst>
                  <a:outerShdw blurRad="50800" dist="39000" dir="5460000" algn="tl">
                    <a:srgbClr val="000000">
                      <a:alpha val="38000"/>
                    </a:srgbClr>
                  </a:outerShdw>
                </a:effectLst>
              </a:rPr>
              <a:t>Son</a:t>
            </a:r>
            <a:endParaRPr lang="en-US" b="1" i="1" kern="0" dirty="0">
              <a:ln w="11430">
                <a:noFill/>
              </a:ln>
              <a:solidFill>
                <a:srgbClr val="FF0000"/>
              </a:solidFill>
              <a:effectLst>
                <a:outerShdw blurRad="50800" dist="39000" dir="5460000" algn="tl">
                  <a:srgbClr val="000000">
                    <a:alpha val="38000"/>
                  </a:srgbClr>
                </a:outerShdw>
              </a:effectLst>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326"/>
                                        </p:tgtEl>
                                        <p:attrNameLst>
                                          <p:attrName>style.visibility</p:attrName>
                                        </p:attrNameLst>
                                      </p:cBhvr>
                                      <p:to>
                                        <p:strVal val="visible"/>
                                      </p:to>
                                    </p:set>
                                    <p:anim calcmode="lin" valueType="num">
                                      <p:cBhvr>
                                        <p:cTn id="7" dur="1000" fill="hold"/>
                                        <p:tgtEl>
                                          <p:spTgt spid="56326"/>
                                        </p:tgtEl>
                                        <p:attrNameLst>
                                          <p:attrName>ppt_w</p:attrName>
                                        </p:attrNameLst>
                                      </p:cBhvr>
                                      <p:tavLst>
                                        <p:tav tm="0">
                                          <p:val>
                                            <p:fltVal val="0"/>
                                          </p:val>
                                        </p:tav>
                                        <p:tav tm="100000">
                                          <p:val>
                                            <p:strVal val="#ppt_w"/>
                                          </p:val>
                                        </p:tav>
                                      </p:tavLst>
                                    </p:anim>
                                    <p:anim calcmode="lin" valueType="num">
                                      <p:cBhvr>
                                        <p:cTn id="8" dur="1000" fill="hold"/>
                                        <p:tgtEl>
                                          <p:spTgt spid="5632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6327"/>
                                        </p:tgtEl>
                                        <p:attrNameLst>
                                          <p:attrName>style.visibility</p:attrName>
                                        </p:attrNameLst>
                                      </p:cBhvr>
                                      <p:to>
                                        <p:strVal val="visible"/>
                                      </p:to>
                                    </p:set>
                                    <p:anim calcmode="lin" valueType="num">
                                      <p:cBhvr>
                                        <p:cTn id="11" dur="1000" fill="hold"/>
                                        <p:tgtEl>
                                          <p:spTgt spid="56327"/>
                                        </p:tgtEl>
                                        <p:attrNameLst>
                                          <p:attrName>ppt_w</p:attrName>
                                        </p:attrNameLst>
                                      </p:cBhvr>
                                      <p:tavLst>
                                        <p:tav tm="0">
                                          <p:val>
                                            <p:fltVal val="0"/>
                                          </p:val>
                                        </p:tav>
                                        <p:tav tm="100000">
                                          <p:val>
                                            <p:strVal val="#ppt_w"/>
                                          </p:val>
                                        </p:tav>
                                      </p:tavLst>
                                    </p:anim>
                                    <p:anim calcmode="lin" valueType="num">
                                      <p:cBhvr>
                                        <p:cTn id="12" dur="1000" fill="hold"/>
                                        <p:tgtEl>
                                          <p:spTgt spid="56327"/>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exit" presetSubtype="0" accel="100000" fill="hold" grpId="1" nodeType="clickEffect">
                                  <p:stCondLst>
                                    <p:cond delay="0"/>
                                  </p:stCondLst>
                                  <p:childTnLst>
                                    <p:anim calcmode="lin" valueType="num">
                                      <p:cBhvr>
                                        <p:cTn id="16" dur="1000"/>
                                        <p:tgtEl>
                                          <p:spTgt spid="56326"/>
                                        </p:tgtEl>
                                        <p:attrNameLst>
                                          <p:attrName>ppt_w</p:attrName>
                                        </p:attrNameLst>
                                      </p:cBhvr>
                                      <p:tavLst>
                                        <p:tav tm="0">
                                          <p:val>
                                            <p:strVal val="ppt_w"/>
                                          </p:val>
                                        </p:tav>
                                        <p:tav tm="100000">
                                          <p:val>
                                            <p:strVal val="ppt_w+.3"/>
                                          </p:val>
                                        </p:tav>
                                      </p:tavLst>
                                    </p:anim>
                                    <p:anim calcmode="lin" valueType="num">
                                      <p:cBhvr>
                                        <p:cTn id="17" dur="1000"/>
                                        <p:tgtEl>
                                          <p:spTgt spid="56326"/>
                                        </p:tgtEl>
                                        <p:attrNameLst>
                                          <p:attrName>ppt_h</p:attrName>
                                        </p:attrNameLst>
                                      </p:cBhvr>
                                      <p:tavLst>
                                        <p:tav tm="0">
                                          <p:val>
                                            <p:strVal val="ppt_h"/>
                                          </p:val>
                                        </p:tav>
                                        <p:tav tm="100000">
                                          <p:val>
                                            <p:strVal val="ppt_h"/>
                                          </p:val>
                                        </p:tav>
                                      </p:tavLst>
                                    </p:anim>
                                    <p:animEffect transition="out" filter="fade">
                                      <p:cBhvr>
                                        <p:cTn id="18" dur="1000"/>
                                        <p:tgtEl>
                                          <p:spTgt spid="56326"/>
                                        </p:tgtEl>
                                      </p:cBhvr>
                                    </p:animEffect>
                                    <p:set>
                                      <p:cBhvr>
                                        <p:cTn id="19" dur="1" fill="hold">
                                          <p:stCondLst>
                                            <p:cond delay="999"/>
                                          </p:stCondLst>
                                        </p:cTn>
                                        <p:tgtEl>
                                          <p:spTgt spid="56326"/>
                                        </p:tgtEl>
                                        <p:attrNameLst>
                                          <p:attrName>style.visibility</p:attrName>
                                        </p:attrNameLst>
                                      </p:cBhvr>
                                      <p:to>
                                        <p:strVal val="hidden"/>
                                      </p:to>
                                    </p:set>
                                  </p:childTnLst>
                                </p:cTn>
                              </p:par>
                              <p:par>
                                <p:cTn id="20" presetID="50" presetClass="exit" presetSubtype="0" accel="100000" fill="hold" grpId="1" nodeType="withEffect">
                                  <p:stCondLst>
                                    <p:cond delay="0"/>
                                  </p:stCondLst>
                                  <p:childTnLst>
                                    <p:anim calcmode="lin" valueType="num">
                                      <p:cBhvr>
                                        <p:cTn id="21" dur="1000"/>
                                        <p:tgtEl>
                                          <p:spTgt spid="56327"/>
                                        </p:tgtEl>
                                        <p:attrNameLst>
                                          <p:attrName>ppt_w</p:attrName>
                                        </p:attrNameLst>
                                      </p:cBhvr>
                                      <p:tavLst>
                                        <p:tav tm="0">
                                          <p:val>
                                            <p:strVal val="ppt_w"/>
                                          </p:val>
                                        </p:tav>
                                        <p:tav tm="100000">
                                          <p:val>
                                            <p:strVal val="ppt_w+.3"/>
                                          </p:val>
                                        </p:tav>
                                      </p:tavLst>
                                    </p:anim>
                                    <p:anim calcmode="lin" valueType="num">
                                      <p:cBhvr>
                                        <p:cTn id="22" dur="1000"/>
                                        <p:tgtEl>
                                          <p:spTgt spid="56327"/>
                                        </p:tgtEl>
                                        <p:attrNameLst>
                                          <p:attrName>ppt_h</p:attrName>
                                        </p:attrNameLst>
                                      </p:cBhvr>
                                      <p:tavLst>
                                        <p:tav tm="0">
                                          <p:val>
                                            <p:strVal val="ppt_h"/>
                                          </p:val>
                                        </p:tav>
                                        <p:tav tm="100000">
                                          <p:val>
                                            <p:strVal val="ppt_h"/>
                                          </p:val>
                                        </p:tav>
                                      </p:tavLst>
                                    </p:anim>
                                    <p:animEffect transition="out" filter="fade">
                                      <p:cBhvr>
                                        <p:cTn id="23" dur="1000"/>
                                        <p:tgtEl>
                                          <p:spTgt spid="56327"/>
                                        </p:tgtEl>
                                      </p:cBhvr>
                                    </p:animEffect>
                                    <p:set>
                                      <p:cBhvr>
                                        <p:cTn id="24" dur="1" fill="hold">
                                          <p:stCondLst>
                                            <p:cond delay="999"/>
                                          </p:stCondLst>
                                        </p:cTn>
                                        <p:tgtEl>
                                          <p:spTgt spid="56327"/>
                                        </p:tgtEl>
                                        <p:attrNameLst>
                                          <p:attrName>style.visibility</p:attrName>
                                        </p:attrNameLst>
                                      </p:cBhvr>
                                      <p:to>
                                        <p:strVal val="hidden"/>
                                      </p:to>
                                    </p:set>
                                  </p:childTnLst>
                                </p:cTn>
                              </p:par>
                              <p:par>
                                <p:cTn id="25" presetID="23" presetClass="entr" presetSubtype="16" fill="hold" grpId="0" nodeType="withEffect">
                                  <p:stCondLst>
                                    <p:cond delay="750"/>
                                  </p:stCondLst>
                                  <p:childTnLst>
                                    <p:set>
                                      <p:cBhvr>
                                        <p:cTn id="26" dur="1" fill="hold">
                                          <p:stCondLst>
                                            <p:cond delay="0"/>
                                          </p:stCondLst>
                                        </p:cTn>
                                        <p:tgtEl>
                                          <p:spTgt spid="56328"/>
                                        </p:tgtEl>
                                        <p:attrNameLst>
                                          <p:attrName>style.visibility</p:attrName>
                                        </p:attrNameLst>
                                      </p:cBhvr>
                                      <p:to>
                                        <p:strVal val="visible"/>
                                      </p:to>
                                    </p:set>
                                    <p:anim calcmode="lin" valueType="num">
                                      <p:cBhvr>
                                        <p:cTn id="27" dur="1000" fill="hold"/>
                                        <p:tgtEl>
                                          <p:spTgt spid="56328"/>
                                        </p:tgtEl>
                                        <p:attrNameLst>
                                          <p:attrName>ppt_w</p:attrName>
                                        </p:attrNameLst>
                                      </p:cBhvr>
                                      <p:tavLst>
                                        <p:tav tm="0">
                                          <p:val>
                                            <p:fltVal val="0"/>
                                          </p:val>
                                        </p:tav>
                                        <p:tav tm="100000">
                                          <p:val>
                                            <p:strVal val="#ppt_w"/>
                                          </p:val>
                                        </p:tav>
                                      </p:tavLst>
                                    </p:anim>
                                    <p:anim calcmode="lin" valueType="num">
                                      <p:cBhvr>
                                        <p:cTn id="28" dur="1000" fill="hold"/>
                                        <p:tgtEl>
                                          <p:spTgt spid="5632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750"/>
                                  </p:stCondLst>
                                  <p:childTnLst>
                                    <p:set>
                                      <p:cBhvr>
                                        <p:cTn id="30" dur="1" fill="hold">
                                          <p:stCondLst>
                                            <p:cond delay="0"/>
                                          </p:stCondLst>
                                        </p:cTn>
                                        <p:tgtEl>
                                          <p:spTgt spid="56329"/>
                                        </p:tgtEl>
                                        <p:attrNameLst>
                                          <p:attrName>style.visibility</p:attrName>
                                        </p:attrNameLst>
                                      </p:cBhvr>
                                      <p:to>
                                        <p:strVal val="visible"/>
                                      </p:to>
                                    </p:set>
                                    <p:anim calcmode="lin" valueType="num">
                                      <p:cBhvr>
                                        <p:cTn id="31" dur="1000" fill="hold"/>
                                        <p:tgtEl>
                                          <p:spTgt spid="56329"/>
                                        </p:tgtEl>
                                        <p:attrNameLst>
                                          <p:attrName>ppt_w</p:attrName>
                                        </p:attrNameLst>
                                      </p:cBhvr>
                                      <p:tavLst>
                                        <p:tav tm="0">
                                          <p:val>
                                            <p:fltVal val="0"/>
                                          </p:val>
                                        </p:tav>
                                        <p:tav tm="100000">
                                          <p:val>
                                            <p:strVal val="#ppt_w"/>
                                          </p:val>
                                        </p:tav>
                                      </p:tavLst>
                                    </p:anim>
                                    <p:anim calcmode="lin" valueType="num">
                                      <p:cBhvr>
                                        <p:cTn id="32" dur="1000" fill="hold"/>
                                        <p:tgtEl>
                                          <p:spTgt spid="5632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3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331"/>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2000"/>
                                        <p:tgtEl>
                                          <p:spTgt spid="56328"/>
                                        </p:tgtEl>
                                      </p:cBhvr>
                                    </p:animEffect>
                                    <p:set>
                                      <p:cBhvr>
                                        <p:cTn id="41" dur="1" fill="hold">
                                          <p:stCondLst>
                                            <p:cond delay="1999"/>
                                          </p:stCondLst>
                                        </p:cTn>
                                        <p:tgtEl>
                                          <p:spTgt spid="5632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56329"/>
                                        </p:tgtEl>
                                      </p:cBhvr>
                                    </p:animEffect>
                                    <p:set>
                                      <p:cBhvr>
                                        <p:cTn id="44" dur="1" fill="hold">
                                          <p:stCondLst>
                                            <p:cond delay="1999"/>
                                          </p:stCondLst>
                                        </p:cTn>
                                        <p:tgtEl>
                                          <p:spTgt spid="56329"/>
                                        </p:tgtEl>
                                        <p:attrNameLst>
                                          <p:attrName>style.visibility</p:attrName>
                                        </p:attrNameLst>
                                      </p:cBhvr>
                                      <p:to>
                                        <p:strVal val="hidden"/>
                                      </p:to>
                                    </p:set>
                                  </p:childTnLst>
                                </p:cTn>
                              </p:par>
                              <p:par>
                                <p:cTn id="45" presetID="6" presetClass="emph" presetSubtype="0" fill="hold" grpId="1" nodeType="withEffect">
                                  <p:stCondLst>
                                    <p:cond delay="0"/>
                                  </p:stCondLst>
                                  <p:childTnLst>
                                    <p:animScale>
                                      <p:cBhvr>
                                        <p:cTn id="46" dur="2000" fill="hold"/>
                                        <p:tgtEl>
                                          <p:spTgt spid="56330"/>
                                        </p:tgtEl>
                                      </p:cBhvr>
                                      <p:by x="150000" y="150000"/>
                                    </p:animScale>
                                  </p:childTnLst>
                                </p:cTn>
                              </p:par>
                              <p:par>
                                <p:cTn id="47" presetID="6" presetClass="emph" presetSubtype="0" fill="hold" grpId="1" nodeType="withEffect">
                                  <p:stCondLst>
                                    <p:cond delay="0"/>
                                  </p:stCondLst>
                                  <p:childTnLst>
                                    <p:animScale>
                                      <p:cBhvr>
                                        <p:cTn id="48" dur="2000" fill="hold"/>
                                        <p:tgtEl>
                                          <p:spTgt spid="56331"/>
                                        </p:tgtEl>
                                      </p:cBhvr>
                                      <p:by x="150000" y="150000"/>
                                    </p:animScale>
                                  </p:childTnLst>
                                </p:cTn>
                              </p:par>
                              <p:par>
                                <p:cTn id="49" presetID="0" presetClass="path" presetSubtype="0" accel="50000" decel="50000" fill="hold" grpId="2" nodeType="withEffect">
                                  <p:stCondLst>
                                    <p:cond delay="0"/>
                                  </p:stCondLst>
                                  <p:childTnLst>
                                    <p:animMotion origin="layout" path="M -3.33333E-6 3.33333E-6 L -0.05833 0.24444 " pathEditMode="relative" rAng="0" ptsTypes="AA">
                                      <p:cBhvr>
                                        <p:cTn id="50" dur="2000" fill="hold"/>
                                        <p:tgtEl>
                                          <p:spTgt spid="56330"/>
                                        </p:tgtEl>
                                        <p:attrNameLst>
                                          <p:attrName>ppt_x</p:attrName>
                                          <p:attrName>ppt_y</p:attrName>
                                        </p:attrNameLst>
                                      </p:cBhvr>
                                      <p:rCtr x="-2917" y="12222"/>
                                    </p:animMotion>
                                  </p:childTnLst>
                                </p:cTn>
                              </p:par>
                              <p:par>
                                <p:cTn id="51" presetID="0" presetClass="path" presetSubtype="0" accel="50000" decel="50000" fill="hold" grpId="2" nodeType="withEffect">
                                  <p:stCondLst>
                                    <p:cond delay="0"/>
                                  </p:stCondLst>
                                  <p:childTnLst>
                                    <p:animMotion origin="layout" path="M 0.0 3.33333E-6 L -0.05833 0.24444 " pathEditMode="relative" rAng="0" ptsTypes="AA">
                                      <p:cBhvr>
                                        <p:cTn id="52" dur="2000" fill="hold"/>
                                        <p:tgtEl>
                                          <p:spTgt spid="56331"/>
                                        </p:tgtEl>
                                        <p:attrNameLst>
                                          <p:attrName>ppt_x</p:attrName>
                                          <p:attrName>ppt_y</p:attrName>
                                        </p:attrNameLst>
                                      </p:cBhvr>
                                      <p:rCtr x="-2917" y="12222"/>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50" presetClass="exit" presetSubtype="0" accel="100000" fill="hold" grpId="3" nodeType="clickEffect">
                                  <p:stCondLst>
                                    <p:cond delay="0"/>
                                  </p:stCondLst>
                                  <p:childTnLst>
                                    <p:anim calcmode="lin" valueType="num">
                                      <p:cBhvr>
                                        <p:cTn id="56" dur="1000"/>
                                        <p:tgtEl>
                                          <p:spTgt spid="56331"/>
                                        </p:tgtEl>
                                        <p:attrNameLst>
                                          <p:attrName>ppt_w</p:attrName>
                                        </p:attrNameLst>
                                      </p:cBhvr>
                                      <p:tavLst>
                                        <p:tav tm="0">
                                          <p:val>
                                            <p:strVal val="ppt_w"/>
                                          </p:val>
                                        </p:tav>
                                        <p:tav tm="100000">
                                          <p:val>
                                            <p:strVal val="ppt_w+.3"/>
                                          </p:val>
                                        </p:tav>
                                      </p:tavLst>
                                    </p:anim>
                                    <p:anim calcmode="lin" valueType="num">
                                      <p:cBhvr>
                                        <p:cTn id="57" dur="1000"/>
                                        <p:tgtEl>
                                          <p:spTgt spid="56331"/>
                                        </p:tgtEl>
                                        <p:attrNameLst>
                                          <p:attrName>ppt_h</p:attrName>
                                        </p:attrNameLst>
                                      </p:cBhvr>
                                      <p:tavLst>
                                        <p:tav tm="0">
                                          <p:val>
                                            <p:strVal val="ppt_h"/>
                                          </p:val>
                                        </p:tav>
                                        <p:tav tm="100000">
                                          <p:val>
                                            <p:strVal val="ppt_h"/>
                                          </p:val>
                                        </p:tav>
                                      </p:tavLst>
                                    </p:anim>
                                    <p:animEffect transition="out" filter="fade">
                                      <p:cBhvr>
                                        <p:cTn id="58" dur="1000"/>
                                        <p:tgtEl>
                                          <p:spTgt spid="56331"/>
                                        </p:tgtEl>
                                      </p:cBhvr>
                                    </p:animEffect>
                                    <p:set>
                                      <p:cBhvr>
                                        <p:cTn id="59" dur="1" fill="hold">
                                          <p:stCondLst>
                                            <p:cond delay="999"/>
                                          </p:stCondLst>
                                        </p:cTn>
                                        <p:tgtEl>
                                          <p:spTgt spid="56331"/>
                                        </p:tgtEl>
                                        <p:attrNameLst>
                                          <p:attrName>style.visibility</p:attrName>
                                        </p:attrNameLst>
                                      </p:cBhvr>
                                      <p:to>
                                        <p:strVal val="hidden"/>
                                      </p:to>
                                    </p:set>
                                  </p:childTnLst>
                                </p:cTn>
                              </p:par>
                              <p:par>
                                <p:cTn id="60" presetID="50" presetClass="exit" presetSubtype="0" accel="100000" fill="hold" grpId="3" nodeType="withEffect">
                                  <p:stCondLst>
                                    <p:cond delay="0"/>
                                  </p:stCondLst>
                                  <p:childTnLst>
                                    <p:anim calcmode="lin" valueType="num">
                                      <p:cBhvr>
                                        <p:cTn id="61" dur="1000"/>
                                        <p:tgtEl>
                                          <p:spTgt spid="56330"/>
                                        </p:tgtEl>
                                        <p:attrNameLst>
                                          <p:attrName>ppt_w</p:attrName>
                                        </p:attrNameLst>
                                      </p:cBhvr>
                                      <p:tavLst>
                                        <p:tav tm="0">
                                          <p:val>
                                            <p:strVal val="ppt_w"/>
                                          </p:val>
                                        </p:tav>
                                        <p:tav tm="100000">
                                          <p:val>
                                            <p:strVal val="ppt_w+.3"/>
                                          </p:val>
                                        </p:tav>
                                      </p:tavLst>
                                    </p:anim>
                                    <p:anim calcmode="lin" valueType="num">
                                      <p:cBhvr>
                                        <p:cTn id="62" dur="1000"/>
                                        <p:tgtEl>
                                          <p:spTgt spid="56330"/>
                                        </p:tgtEl>
                                        <p:attrNameLst>
                                          <p:attrName>ppt_h</p:attrName>
                                        </p:attrNameLst>
                                      </p:cBhvr>
                                      <p:tavLst>
                                        <p:tav tm="0">
                                          <p:val>
                                            <p:strVal val="ppt_h"/>
                                          </p:val>
                                        </p:tav>
                                        <p:tav tm="100000">
                                          <p:val>
                                            <p:strVal val="ppt_h"/>
                                          </p:val>
                                        </p:tav>
                                      </p:tavLst>
                                    </p:anim>
                                    <p:animEffect transition="out" filter="fade">
                                      <p:cBhvr>
                                        <p:cTn id="63" dur="1000"/>
                                        <p:tgtEl>
                                          <p:spTgt spid="56330"/>
                                        </p:tgtEl>
                                      </p:cBhvr>
                                    </p:animEffect>
                                    <p:set>
                                      <p:cBhvr>
                                        <p:cTn id="64" dur="1" fill="hold">
                                          <p:stCondLst>
                                            <p:cond delay="999"/>
                                          </p:stCondLst>
                                        </p:cTn>
                                        <p:tgtEl>
                                          <p:spTgt spid="56330"/>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
                                        <p:tgtEl>
                                          <p:spTgt spid="11"/>
                                        </p:tgtEl>
                                      </p:cBhvr>
                                    </p:animEffect>
                                  </p:childTnLst>
                                </p:cTn>
                              </p:par>
                              <p:par>
                                <p:cTn id="68" presetID="0" presetClass="path" presetSubtype="0" accel="50000" decel="50000" fill="hold" grpId="1" nodeType="withEffect">
                                  <p:stCondLst>
                                    <p:cond delay="0"/>
                                  </p:stCondLst>
                                  <p:childTnLst>
                                    <p:animMotion origin="layout" path="M -3.33333E-6 4.44444E-6 L 0.14445 0.14398 " pathEditMode="relative" rAng="0" ptsTypes="AA">
                                      <p:cBhvr>
                                        <p:cTn id="69" dur="1500" fill="hold"/>
                                        <p:tgtEl>
                                          <p:spTgt spid="11"/>
                                        </p:tgtEl>
                                        <p:attrNameLst>
                                          <p:attrName>ppt_x</p:attrName>
                                          <p:attrName>ppt_y</p:attrName>
                                        </p:attrNameLst>
                                      </p:cBhvr>
                                      <p:rCtr x="7222" y="7199"/>
                                    </p:animMotion>
                                  </p:childTnLst>
                                </p:cTn>
                              </p:par>
                              <p:par>
                                <p:cTn id="70" presetID="6" presetClass="emph" presetSubtype="0" fill="hold" grpId="2" nodeType="withEffect">
                                  <p:stCondLst>
                                    <p:cond delay="0"/>
                                  </p:stCondLst>
                                  <p:childTnLst>
                                    <p:animScale>
                                      <p:cBhvr>
                                        <p:cTn id="71" dur="1500" fill="hold"/>
                                        <p:tgtEl>
                                          <p:spTgt spid="11"/>
                                        </p:tgtEl>
                                      </p:cBhvr>
                                      <p:by x="67000" y="67000"/>
                                    </p:animScale>
                                  </p:childTnLst>
                                </p:cTn>
                              </p:par>
                              <p:par>
                                <p:cTn id="72" presetID="3" presetClass="emph" presetSubtype="2" fill="hold" grpId="3" nodeType="withEffect">
                                  <p:stCondLst>
                                    <p:cond delay="0"/>
                                  </p:stCondLst>
                                  <p:childTnLst>
                                    <p:animClr clrSpc="rgb" dir="cw">
                                      <p:cBhvr override="childStyle">
                                        <p:cTn id="73" dur="1500" fill="hold"/>
                                        <p:tgtEl>
                                          <p:spTgt spid="11"/>
                                        </p:tgtEl>
                                        <p:attrNameLst>
                                          <p:attrName>style.color</p:attrName>
                                        </p:attrNameLst>
                                      </p:cBhvr>
                                      <p:to>
                                        <a:srgbClr val="FF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P spid="56326" grpId="1"/>
      <p:bldP spid="56327" grpId="0"/>
      <p:bldP spid="56327" grpId="1"/>
      <p:bldP spid="56328" grpId="0"/>
      <p:bldP spid="56328" grpId="1"/>
      <p:bldP spid="56329" grpId="0"/>
      <p:bldP spid="56329" grpId="1"/>
      <p:bldP spid="56330" grpId="0"/>
      <p:bldP spid="56330" grpId="1"/>
      <p:bldP spid="56330" grpId="2"/>
      <p:bldP spid="56330" grpId="3"/>
      <p:bldP spid="56331" grpId="0"/>
      <p:bldP spid="56331" grpId="1"/>
      <p:bldP spid="56331" grpId="2"/>
      <p:bldP spid="56331" grpId="3"/>
      <p:bldP spid="11" grpId="0"/>
      <p:bldP spid="11" grpId="1"/>
      <p:bldP spid="11" grpId="2"/>
      <p:bldP spid="11" grpId="3"/>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91"/>
            <a:ext cx="9220200" cy="6915150"/>
          </a:xfrm>
          <a:prstGeom prst="rect">
            <a:avLst/>
          </a:prstGeom>
        </p:spPr>
      </p:pic>
      <p:sp>
        <p:nvSpPr>
          <p:cNvPr id="2" name="Title 1"/>
          <p:cNvSpPr>
            <a:spLocks noGrp="1"/>
          </p:cNvSpPr>
          <p:nvPr>
            <p:ph type="title"/>
          </p:nvPr>
        </p:nvSpPr>
        <p:spPr>
          <a:xfrm>
            <a:off x="457200" y="427038"/>
            <a:ext cx="8229600" cy="5973762"/>
          </a:xfrm>
        </p:spPr>
        <p:txBody>
          <a:bodyPr/>
          <a:lstStyle/>
          <a:p>
            <a:r>
              <a:rPr lang="en-US" sz="4000" b="1" dirty="0">
                <a:solidFill>
                  <a:schemeClr val="bg1"/>
                </a:solidFill>
                <a:effectLst>
                  <a:glow rad="101600">
                    <a:schemeClr val="tx1">
                      <a:alpha val="80000"/>
                    </a:schemeClr>
                  </a:glow>
                </a:effectLst>
              </a:rPr>
              <a:t>Brethren, I do not count myself to have apprehended; but one thing I do, forgetting those things which are behind and reaching forward to those things which are ahead, I press toward the goal for the prize of the upward call of God in Christ Jesus. </a:t>
            </a:r>
            <a:r>
              <a:rPr lang="en-US" sz="3200" b="1" i="1" dirty="0">
                <a:solidFill>
                  <a:schemeClr val="bg1"/>
                </a:solidFill>
                <a:effectLst>
                  <a:glow rad="101600">
                    <a:schemeClr val="tx1">
                      <a:alpha val="80000"/>
                    </a:schemeClr>
                  </a:glow>
                </a:effectLst>
              </a:rPr>
              <a:t>– Philippians 3:13-14 </a:t>
            </a:r>
          </a:p>
        </p:txBody>
      </p:sp>
      <p:sp>
        <p:nvSpPr>
          <p:cNvPr id="4" name="Title 1"/>
          <p:cNvSpPr txBox="1">
            <a:spLocks/>
          </p:cNvSpPr>
          <p:nvPr/>
        </p:nvSpPr>
        <p:spPr bwMode="auto">
          <a:xfrm>
            <a:off x="685800" y="46482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solidFill>
                  <a:srgbClr val="CC99FF"/>
                </a:solidFill>
                <a:effectLst/>
              </a:rPr>
              <a:t> </a:t>
            </a:r>
            <a:r>
              <a:rPr lang="en-US" b="1" kern="0" dirty="0">
                <a:solidFill>
                  <a:srgbClr val="CC99FF"/>
                </a:solidFill>
                <a:effectLst/>
              </a:rPr>
              <a:t> </a:t>
            </a:r>
            <a:r>
              <a:rPr lang="en-US" sz="4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FF0000">
                      <a:alpha val="80000"/>
                    </a:srgbClr>
                  </a:glow>
                </a:effectLst>
              </a:rPr>
              <a:t>upward call of God in Christ</a:t>
            </a:r>
            <a:endParaRPr lang="en-US" sz="40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FF0000">
                    <a:alpha val="80000"/>
                  </a:srgbClr>
                </a:glow>
              </a:effectLst>
            </a:endParaRPr>
          </a:p>
        </p:txBody>
      </p:sp>
      <p:sp>
        <p:nvSpPr>
          <p:cNvPr id="5" name="Rectangle 4">
            <a:extLst>
              <a:ext uri="{FF2B5EF4-FFF2-40B4-BE49-F238E27FC236}">
                <a16:creationId xmlns:a16="http://schemas.microsoft.com/office/drawing/2014/main" id="{69D50B06-D488-4674-BE9D-C8B449AFEC00}"/>
              </a:ext>
            </a:extLst>
          </p:cNvPr>
          <p:cNvSpPr>
            <a:spLocks noChangeArrowheads="1"/>
          </p:cNvSpPr>
          <p:nvPr/>
        </p:nvSpPr>
        <p:spPr bwMode="auto">
          <a:xfrm>
            <a:off x="6115716" y="4881995"/>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Christ</a:t>
            </a:r>
            <a:endParaRPr kumimoji="0" lang="en-US" sz="40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0" presetClass="entr" presetSubtype="0" fill="hold" grpId="0" nodeType="withEffect">
                                  <p:stCondLst>
                                    <p:cond delay="25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stCondLst>
                                            <p:cond delay="0"/>
                                          </p:stCondLst>
                                        </p:cTn>
                                        <p:tgtEl>
                                          <p:spTgt spid="5"/>
                                        </p:tgtEl>
                                      </p:cBhvr>
                                    </p:animEffect>
                                    <p:anim to="" calcmode="lin" valueType="num">
                                      <p:cBhvr>
                                        <p:cTn id="1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9" fill="hold">
                            <p:stCondLst>
                              <p:cond delay="100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245378" cy="6858000"/>
          </a:xfrm>
          <a:prstGeom prst="rect">
            <a:avLst/>
          </a:prstGeom>
        </p:spPr>
      </p:pic>
      <p:sp>
        <p:nvSpPr>
          <p:cNvPr id="2" name="Title 1"/>
          <p:cNvSpPr>
            <a:spLocks noGrp="1"/>
          </p:cNvSpPr>
          <p:nvPr>
            <p:ph type="title"/>
          </p:nvPr>
        </p:nvSpPr>
        <p:spPr>
          <a:xfrm>
            <a:off x="457200" y="609600"/>
            <a:ext cx="8229600" cy="5592762"/>
          </a:xfrm>
        </p:spPr>
        <p:txBody>
          <a:bodyPr/>
          <a:lstStyle/>
          <a:p>
            <a:r>
              <a:rPr lang="en-US" b="1" dirty="0">
                <a:solidFill>
                  <a:schemeClr val="bg1"/>
                </a:solidFill>
                <a:effectLst>
                  <a:glow rad="101600">
                    <a:schemeClr val="tx1">
                      <a:alpha val="80000"/>
                    </a:schemeClr>
                  </a:glow>
                </a:effectLst>
              </a:rPr>
              <a:t>... looking unto Jesus, the author and finisher of </a:t>
            </a:r>
            <a:r>
              <a:rPr lang="en-US" b="1" i="1" dirty="0">
                <a:solidFill>
                  <a:schemeClr val="bg1"/>
                </a:solidFill>
                <a:effectLst>
                  <a:glow rad="101600">
                    <a:schemeClr val="tx1">
                      <a:alpha val="80000"/>
                    </a:schemeClr>
                  </a:glow>
                </a:effectLst>
              </a:rPr>
              <a:t>our</a:t>
            </a:r>
            <a:r>
              <a:rPr lang="en-US" b="1" dirty="0">
                <a:solidFill>
                  <a:schemeClr val="bg1"/>
                </a:solidFill>
                <a:effectLst>
                  <a:glow rad="101600">
                    <a:schemeClr val="tx1">
                      <a:alpha val="80000"/>
                    </a:schemeClr>
                  </a:glow>
                </a:effectLst>
              </a:rPr>
              <a:t> faith, who for the joy that was set before Him endured the cross, despising the shame, and sat down at the right hand of the throne of God.       </a:t>
            </a:r>
            <a:r>
              <a:rPr lang="en-US" sz="3200" b="1" i="1" dirty="0">
                <a:solidFill>
                  <a:schemeClr val="bg1"/>
                </a:solidFill>
                <a:effectLst>
                  <a:glow rad="101600">
                    <a:schemeClr val="tx1">
                      <a:alpha val="80000"/>
                    </a:schemeClr>
                  </a:glow>
                </a:effectLst>
              </a:rPr>
              <a:t>– Hebrews 12:2 </a:t>
            </a:r>
          </a:p>
        </p:txBody>
      </p:sp>
      <p:sp>
        <p:nvSpPr>
          <p:cNvPr id="4" name="Title 1"/>
          <p:cNvSpPr txBox="1">
            <a:spLocks/>
          </p:cNvSpPr>
          <p:nvPr/>
        </p:nvSpPr>
        <p:spPr bwMode="auto">
          <a:xfrm>
            <a:off x="914400" y="533400"/>
            <a:ext cx="6477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CC99FF"/>
                </a:solidFill>
                <a:effectLst/>
              </a:rPr>
              <a:t>  </a:t>
            </a:r>
            <a:r>
              <a:rPr lang="en-US" b="1" kern="0"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rPr>
              <a:t>looking unto Jesus</a:t>
            </a:r>
            <a:endParaRPr lang="en-US" b="1" i="1" kern="0"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endParaRPr>
          </a:p>
        </p:txBody>
      </p:sp>
      <p:sp>
        <p:nvSpPr>
          <p:cNvPr id="6" name="Title 1"/>
          <p:cNvSpPr txBox="1">
            <a:spLocks/>
          </p:cNvSpPr>
          <p:nvPr/>
        </p:nvSpPr>
        <p:spPr bwMode="auto">
          <a:xfrm>
            <a:off x="4648200" y="533400"/>
            <a:ext cx="2514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 </a:t>
            </a:r>
            <a:r>
              <a:rPr lang="en-US" sz="4480" b="1" kern="0" dirty="0">
                <a:solidFill>
                  <a:srgbClr val="FF0000"/>
                </a:solidFill>
                <a:effectLst/>
              </a:rPr>
              <a:t> </a:t>
            </a:r>
            <a:r>
              <a:rPr lang="en-US" b="1" kern="0"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alpha val="80000"/>
                    </a:schemeClr>
                  </a:glow>
                </a:effectLst>
              </a:rPr>
              <a:t>Jesus</a:t>
            </a:r>
            <a:endParaRPr lang="en-US" b="1" i="1" kern="0"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alpha val="80000"/>
                  </a:schemeClr>
                </a:glow>
              </a:effectLst>
            </a:endParaRPr>
          </a:p>
        </p:txBody>
      </p:sp>
      <p:sp>
        <p:nvSpPr>
          <p:cNvPr id="7" name="Rectangle 6">
            <a:extLst>
              <a:ext uri="{FF2B5EF4-FFF2-40B4-BE49-F238E27FC236}">
                <a16:creationId xmlns:a16="http://schemas.microsoft.com/office/drawing/2014/main" id="{F291EDCD-C098-4FAB-B676-D12845880331}"/>
              </a:ext>
            </a:extLst>
          </p:cNvPr>
          <p:cNvSpPr>
            <a:spLocks noChangeArrowheads="1"/>
          </p:cNvSpPr>
          <p:nvPr/>
        </p:nvSpPr>
        <p:spPr bwMode="auto">
          <a:xfrm>
            <a:off x="5051081" y="790110"/>
            <a:ext cx="201415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Jesus</a:t>
            </a:r>
            <a:endParaRPr kumimoji="0" lang="en-US" sz="44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265477"/>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0" presetClass="entr" presetSubtype="0" fill="hold" grpId="0" nodeType="withEffect">
                                  <p:stCondLst>
                                    <p:cond delay="25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stCondLst>
                                            <p:cond delay="0"/>
                                          </p:stCondLst>
                                        </p:cTn>
                                        <p:tgtEl>
                                          <p:spTgt spid="7"/>
                                        </p:tgtEl>
                                      </p:cBhvr>
                                    </p:animEffect>
                                    <p:anim to="" calcmode="lin" valueType="num">
                                      <p:cBhvr>
                                        <p:cTn id="1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0" fill="hold">
                            <p:stCondLst>
                              <p:cond delay="950"/>
                            </p:stCondLst>
                            <p:childTnLst>
                              <p:par>
                                <p:cTn id="21" presetID="26" presetClass="emph" presetSubtype="0" fill="hold" grpId="1" nodeType="afterEffect">
                                  <p:stCondLst>
                                    <p:cond delay="0"/>
                                  </p:stCondLst>
                                  <p:iterate type="lt">
                                    <p:tmPct val="0"/>
                                  </p:iterate>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0" presetClass="path" presetSubtype="0" accel="50000" decel="50000" fill="hold" grpId="1" nodeType="withEffect">
                                  <p:stCondLst>
                                    <p:cond delay="0"/>
                                  </p:stCondLst>
                                  <p:childTnLst>
                                    <p:animMotion origin="layout" path="M -0.00017 3.33333E-6 L -0.38402 0.16018 " pathEditMode="relative" rAng="0" ptsTypes="AA">
                                      <p:cBhvr>
                                        <p:cTn id="30" dur="2000" fill="hold"/>
                                        <p:tgtEl>
                                          <p:spTgt spid="6"/>
                                        </p:tgtEl>
                                        <p:attrNameLst>
                                          <p:attrName>ppt_x</p:attrName>
                                          <p:attrName>ppt_y</p:attrName>
                                        </p:attrNameLst>
                                      </p:cBhvr>
                                      <p:rCtr x="-19201" y="8009"/>
                                    </p:animMotion>
                                  </p:childTnLst>
                                </p:cTn>
                              </p:par>
                              <p:par>
                                <p:cTn id="31" presetID="10" presetClass="exit" presetSubtype="0" fill="hold" grpId="1" nodeType="withEffect">
                                  <p:stCondLst>
                                    <p:cond delay="0"/>
                                  </p:stCondLst>
                                  <p:childTnLst>
                                    <p:animEffect transition="out" filter="fade">
                                      <p:cBhvr>
                                        <p:cTn id="32" dur="1750"/>
                                        <p:tgtEl>
                                          <p:spTgt spid="4"/>
                                        </p:tgtEl>
                                      </p:cBhvr>
                                    </p:animEffect>
                                    <p:set>
                                      <p:cBhvr>
                                        <p:cTn id="33" dur="1" fill="hold">
                                          <p:stCondLst>
                                            <p:cond delay="1749"/>
                                          </p:stCondLst>
                                        </p:cTn>
                                        <p:tgtEl>
                                          <p:spTgt spid="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750"/>
                                        <p:tgtEl>
                                          <p:spTgt spid="2"/>
                                        </p:tgtEl>
                                      </p:cBhvr>
                                    </p:animEffect>
                                    <p:set>
                                      <p:cBhvr>
                                        <p:cTn id="36" dur="1" fill="hold">
                                          <p:stCondLst>
                                            <p:cond delay="1749"/>
                                          </p:stCondLst>
                                        </p:cTn>
                                        <p:tgtEl>
                                          <p:spTgt spid="2"/>
                                        </p:tgtEl>
                                        <p:attrNameLst>
                                          <p:attrName>style.visibility</p:attrName>
                                        </p:attrNameLst>
                                      </p:cBhvr>
                                      <p:to>
                                        <p:strVal val="hidden"/>
                                      </p:to>
                                    </p:set>
                                  </p:childTnLst>
                                </p:cTn>
                              </p:par>
                              <p:par>
                                <p:cTn id="37" presetID="10" presetClass="exit" presetSubtype="0" fill="hold" grpId="2" nodeType="withEffect">
                                  <p:stCondLst>
                                    <p:cond delay="0"/>
                                  </p:stCondLst>
                                  <p:iterate type="lt">
                                    <p:tmPct val="0"/>
                                  </p:iterate>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P spid="7" grpId="0"/>
      <p:bldP spid="7" grpId="1"/>
      <p:bldP spid="7" grpId="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4" y="-538203"/>
            <a:ext cx="9170043" cy="7397168"/>
          </a:xfrm>
          <a:prstGeom prst="rect">
            <a:avLst/>
          </a:prstGeom>
        </p:spPr>
      </p:pic>
      <p:sp>
        <p:nvSpPr>
          <p:cNvPr id="2" name="Title 1"/>
          <p:cNvSpPr>
            <a:spLocks noGrp="1"/>
          </p:cNvSpPr>
          <p:nvPr>
            <p:ph type="title"/>
          </p:nvPr>
        </p:nvSpPr>
        <p:spPr>
          <a:xfrm>
            <a:off x="457200" y="274638"/>
            <a:ext cx="8229600" cy="6354762"/>
          </a:xfrm>
        </p:spPr>
        <p:txBody>
          <a:bodyPr/>
          <a:lstStyle/>
          <a:p>
            <a:r>
              <a:rPr lang="en-US" sz="4200" b="1" dirty="0">
                <a:ln>
                  <a:solidFill>
                    <a:srgbClr val="00B0F0"/>
                  </a:solidFill>
                </a:ln>
                <a:solidFill>
                  <a:schemeClr val="bg1"/>
                </a:solidFill>
                <a:effectLst>
                  <a:glow rad="101600">
                    <a:schemeClr val="tx1">
                      <a:alpha val="80000"/>
                    </a:schemeClr>
                  </a:glow>
                </a:effectLst>
              </a:rPr>
              <a:t>"Behold, we are going up to Jerusalem, and the Son of Man will be betrayed to the chief priests and to the scribes;    and they will condemn Him     to death, and deliver Him to   the Gentiles to mock and to scourge and to crucify. And the third day He will</a:t>
            </a:r>
            <a:r>
              <a:rPr lang="en-US" sz="4200" b="1" i="1" dirty="0">
                <a:ln>
                  <a:solidFill>
                    <a:srgbClr val="00B0F0"/>
                  </a:solidFill>
                </a:ln>
                <a:solidFill>
                  <a:schemeClr val="bg1"/>
                </a:solidFill>
                <a:effectLst>
                  <a:glow rad="101600">
                    <a:schemeClr val="tx1">
                      <a:alpha val="80000"/>
                    </a:schemeClr>
                  </a:glow>
                </a:effectLst>
              </a:rPr>
              <a:t> </a:t>
            </a:r>
            <a:r>
              <a:rPr lang="en-US" sz="4200" b="1" dirty="0">
                <a:ln>
                  <a:solidFill>
                    <a:srgbClr val="00B0F0"/>
                  </a:solidFill>
                </a:ln>
                <a:solidFill>
                  <a:schemeClr val="bg1"/>
                </a:solidFill>
                <a:effectLst>
                  <a:glow rad="101600">
                    <a:schemeClr val="tx1">
                      <a:alpha val="80000"/>
                    </a:schemeClr>
                  </a:glow>
                </a:effectLst>
              </a:rPr>
              <a:t>rise again."</a:t>
            </a:r>
            <a:r>
              <a:rPr lang="en-US" sz="4200" b="1" i="1" dirty="0">
                <a:ln>
                  <a:solidFill>
                    <a:srgbClr val="00B0F0"/>
                  </a:solidFill>
                </a:ln>
                <a:solidFill>
                  <a:schemeClr val="bg1"/>
                </a:solidFill>
                <a:effectLst>
                  <a:glow rad="101600">
                    <a:schemeClr val="tx1">
                      <a:alpha val="80000"/>
                    </a:schemeClr>
                  </a:glow>
                </a:effectLst>
              </a:rPr>
              <a:t>     </a:t>
            </a:r>
            <a:r>
              <a:rPr lang="en-US" sz="3200" b="1" i="1" dirty="0">
                <a:ln>
                  <a:solidFill>
                    <a:srgbClr val="00B0F0"/>
                  </a:solidFill>
                </a:ln>
                <a:solidFill>
                  <a:schemeClr val="bg1"/>
                </a:solidFill>
                <a:effectLst>
                  <a:glow rad="101600">
                    <a:schemeClr val="tx1">
                      <a:alpha val="80000"/>
                    </a:schemeClr>
                  </a:glow>
                </a:effectLst>
              </a:rPr>
              <a:t>– Matthew 20:18-19 </a:t>
            </a:r>
          </a:p>
        </p:txBody>
      </p:sp>
      <p:sp>
        <p:nvSpPr>
          <p:cNvPr id="6" name="Title 1"/>
          <p:cNvSpPr txBox="1">
            <a:spLocks/>
          </p:cNvSpPr>
          <p:nvPr/>
        </p:nvSpPr>
        <p:spPr bwMode="auto">
          <a:xfrm>
            <a:off x="1143000" y="1676400"/>
            <a:ext cx="251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 </a:t>
            </a:r>
            <a:r>
              <a:rPr lang="en-US" sz="4480" b="1" kern="0" dirty="0">
                <a:solidFill>
                  <a:srgbClr val="FF0000"/>
                </a:solidFill>
                <a:effectLst/>
              </a:rPr>
              <a:t> </a:t>
            </a:r>
            <a:r>
              <a:rPr lang="en-US" b="1" kern="0"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alpha val="80000"/>
                    </a:schemeClr>
                  </a:glow>
                </a:effectLst>
              </a:rPr>
              <a:t>Jesus</a:t>
            </a:r>
            <a:endParaRPr lang="en-US" b="1" i="1" kern="0"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alpha val="80000"/>
                  </a:schemeClr>
                </a:glow>
              </a:effectLst>
            </a:endParaRPr>
          </a:p>
        </p:txBody>
      </p:sp>
      <p:sp>
        <p:nvSpPr>
          <p:cNvPr id="5" name="Rectangle 4"/>
          <p:cNvSpPr>
            <a:spLocks noChangeArrowheads="1"/>
          </p:cNvSpPr>
          <p:nvPr/>
        </p:nvSpPr>
        <p:spPr bwMode="auto">
          <a:xfrm>
            <a:off x="990600" y="1600200"/>
            <a:ext cx="3124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outerShdw blurRad="80000" dist="40000" dir="5040000" algn="tl">
                    <a:srgbClr val="000000">
                      <a:alpha val="30000"/>
                    </a:srgbClr>
                  </a:outerShdw>
                </a:effectLst>
                <a:latin typeface="+mj-lt"/>
              </a:rPr>
              <a:t>Jesus</a:t>
            </a:r>
            <a:endParaRPr lang="en-US" sz="3200" b="1" i="1" dirty="0">
              <a:ln w="3175">
                <a:solidFill>
                  <a:srgbClr val="FF00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37042654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0" presetClass="exit" presetSubtype="0" fill="hold" grpId="1" nodeType="withEffect">
                                  <p:stCondLst>
                                    <p:cond delay="0"/>
                                  </p:stCondLst>
                                  <p:childTnLst>
                                    <p:set>
                                      <p:cBhvr>
                                        <p:cTn id="8" dur="1" fill="hold">
                                          <p:stCondLst>
                                            <p:cond delay="999"/>
                                          </p:stCondLst>
                                        </p:cTn>
                                        <p:tgtEl>
                                          <p:spTgt spid="5"/>
                                        </p:tgtEl>
                                        <p:attrNameLst>
                                          <p:attrName>style.visibility</p:attrName>
                                        </p:attrNameLst>
                                      </p:cBhvr>
                                      <p:to>
                                        <p:strVal val="hidden"/>
                                      </p:to>
                                    </p:set>
                                    <p:animEffect transition="out" filter="dissolve">
                                      <p:cBhvr>
                                        <p:cTn id="9" dur="1000">
                                          <p:stCondLst>
                                            <p:cond delay="0"/>
                                          </p:stCondLst>
                                        </p:cTn>
                                        <p:tgtEl>
                                          <p:spTgt spid="5"/>
                                        </p:tgtEl>
                                      </p:cBhvr>
                                    </p:animEffect>
                                    <p:anim to="" calcmode="lin" valueType="num">
                                      <p:cBhvr>
                                        <p:cTn id="10"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1"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2" presetID="42" presetClass="path" presetSubtype="0" accel="50000" decel="50000" fill="hold" grpId="2" nodeType="withEffect">
                                  <p:stCondLst>
                                    <p:cond delay="0"/>
                                  </p:stCondLst>
                                  <p:childTnLst>
                                    <p:animMotion origin="layout" path="M 3.33333E-6 2.22222E-6 L 0.22083 0.18403 " pathEditMode="relative" rAng="0" ptsTypes="AA">
                                      <p:cBhvr>
                                        <p:cTn id="13" dur="1000" fill="hold"/>
                                        <p:tgtEl>
                                          <p:spTgt spid="5"/>
                                        </p:tgtEl>
                                        <p:attrNameLst>
                                          <p:attrName>ppt_x</p:attrName>
                                          <p:attrName>ppt_y</p:attrName>
                                        </p:attrNameLst>
                                      </p:cBhvr>
                                      <p:rCtr x="11042" y="9190"/>
                                    </p:animMotion>
                                  </p:childTnLst>
                                </p:cTn>
                              </p:par>
                              <p:par>
                                <p:cTn id="14" presetID="13" presetClass="entr" presetSubtype="32" fill="hold" grpId="0" nodeType="with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1"/>
      <p:bldP spid="5" grpId="2"/>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533400" y="960438"/>
            <a:ext cx="8077200" cy="4906962"/>
          </a:xfrm>
        </p:spPr>
        <p:txBody>
          <a:bodyPr/>
          <a:lstStyle/>
          <a:p>
            <a:r>
              <a:rPr lang="en-US" b="1" dirty="0">
                <a:solidFill>
                  <a:schemeClr val="bg1"/>
                </a:solidFill>
                <a:effectLst>
                  <a:glow rad="101600">
                    <a:schemeClr val="tx1">
                      <a:alpha val="80000"/>
                    </a:schemeClr>
                  </a:glow>
                </a:effectLst>
              </a:rPr>
              <a:t>He went a little farther and fell on His face, and prayed, saying, "O My Father, if it is possible, let this cup pass from Me; nevertheless, not  as I will, but as You will."</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Matthew 26:39 </a:t>
            </a:r>
          </a:p>
        </p:txBody>
      </p:sp>
      <p:sp>
        <p:nvSpPr>
          <p:cNvPr id="4" name="Title 1"/>
          <p:cNvSpPr txBox="1">
            <a:spLocks/>
          </p:cNvSpPr>
          <p:nvPr/>
        </p:nvSpPr>
        <p:spPr bwMode="auto">
          <a:xfrm>
            <a:off x="6248400" y="3581400"/>
            <a:ext cx="259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CC66FF"/>
                </a:solidFill>
                <a:effectLst>
                  <a:outerShdw blurRad="50000" dist="50800" dir="7500000" algn="tl">
                    <a:srgbClr val="000000">
                      <a:shade val="5000"/>
                      <a:alpha val="35000"/>
                    </a:srgbClr>
                  </a:outerShdw>
                </a:effectLst>
              </a:rPr>
              <a:t>not</a:t>
            </a:r>
            <a:endParaRPr lang="en-US" b="1" i="1" kern="0" dirty="0">
              <a:ln w="19050">
                <a:noFill/>
                <a:prstDash val="solid"/>
              </a:ln>
              <a:solidFill>
                <a:srgbClr val="CC66FF"/>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542924" y="4262438"/>
            <a:ext cx="7381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CC66FF"/>
                </a:solidFill>
                <a:effectLst>
                  <a:outerShdw blurRad="50000" dist="50800" dir="7500000" algn="tl">
                    <a:srgbClr val="000000">
                      <a:shade val="5000"/>
                      <a:alpha val="35000"/>
                    </a:srgbClr>
                  </a:outerShdw>
                </a:effectLst>
              </a:rPr>
              <a:t>as I will, but as You will</a:t>
            </a:r>
            <a:endParaRPr lang="en-US" b="1" i="1" kern="0" dirty="0">
              <a:ln w="19050">
                <a:noFill/>
                <a:prstDash val="solid"/>
              </a:ln>
              <a:solidFill>
                <a:srgbClr val="CC66FF"/>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8869680"/>
          </a:xfrm>
          <a:prstGeom prst="rect">
            <a:avLst/>
          </a:prstGeom>
        </p:spPr>
      </p:pic>
      <p:sp>
        <p:nvSpPr>
          <p:cNvPr id="2" name="Title 1"/>
          <p:cNvSpPr>
            <a:spLocks noGrp="1"/>
          </p:cNvSpPr>
          <p:nvPr>
            <p:ph type="title"/>
          </p:nvPr>
        </p:nvSpPr>
        <p:spPr>
          <a:xfrm>
            <a:off x="304800" y="381000"/>
            <a:ext cx="8458200" cy="6019800"/>
          </a:xfrm>
        </p:spPr>
        <p:txBody>
          <a:bodyPr/>
          <a:lstStyle/>
          <a:p>
            <a:r>
              <a:rPr lang="en-US" sz="4200" b="1" dirty="0">
                <a:solidFill>
                  <a:schemeClr val="bg1"/>
                </a:solidFill>
                <a:effectLst>
                  <a:glow rad="101600">
                    <a:schemeClr val="tx1">
                      <a:alpha val="80000"/>
                    </a:schemeClr>
                  </a:glow>
                </a:effectLst>
              </a:rPr>
              <a:t>Pilate therefore said to Him, "Are You a king then?" Jesus answered, "You say rightly that  I am a king. For this cause I was born, and for this cause I have come into the world, that I should bear witness to the truth. Everyone who is of the truth hears My voice."</a:t>
            </a:r>
            <a:r>
              <a:rPr lang="en-US" sz="4200"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18:37 </a:t>
            </a:r>
          </a:p>
        </p:txBody>
      </p:sp>
      <p:sp>
        <p:nvSpPr>
          <p:cNvPr id="4" name="Title 1"/>
          <p:cNvSpPr txBox="1">
            <a:spLocks/>
          </p:cNvSpPr>
          <p:nvPr/>
        </p:nvSpPr>
        <p:spPr bwMode="auto">
          <a:xfrm>
            <a:off x="1219200" y="411480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rgbClr val="FF99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6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00" b="1" kern="0" dirty="0">
                <a:ln w="11430"/>
                <a:solidFill>
                  <a:srgbClr val="00FF00"/>
                </a:solidFill>
                <a:effectLst>
                  <a:outerShdw blurRad="50800" dist="39000" dir="5460000" algn="tl">
                    <a:srgbClr val="000000">
                      <a:alpha val="38000"/>
                    </a:srgbClr>
                  </a:outerShdw>
                </a:effectLst>
              </a:rPr>
              <a:t>bear witness to the truth</a:t>
            </a:r>
            <a:endParaRPr lang="en-US" sz="4200" b="1" i="1" kern="0" dirty="0">
              <a:ln w="11430"/>
              <a:solidFill>
                <a:srgbClr val="00FF00"/>
              </a:solidFill>
              <a:effectLst>
                <a:outerShdw blurRad="50800" dist="39000" dir="5460000" algn="tl">
                  <a:srgbClr val="000000">
                    <a:alpha val="38000"/>
                  </a:srgbClr>
                </a:outerShdw>
              </a:effectLst>
            </a:endParaRPr>
          </a:p>
        </p:txBody>
      </p:sp>
      <p:sp>
        <p:nvSpPr>
          <p:cNvPr id="7" name="Title 1"/>
          <p:cNvSpPr txBox="1">
            <a:spLocks/>
          </p:cNvSpPr>
          <p:nvPr/>
        </p:nvSpPr>
        <p:spPr bwMode="auto">
          <a:xfrm>
            <a:off x="4419600" y="4824664"/>
            <a:ext cx="4572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ln w="19050">
                  <a:noFill/>
                  <a:prstDash val="solid"/>
                </a:ln>
                <a:solidFill>
                  <a:srgbClr val="FF0000"/>
                </a:solidFill>
                <a:effectLst>
                  <a:outerShdw blurRad="50000" dist="50800" dir="7500000" algn="tl">
                    <a:srgbClr val="000000">
                      <a:shade val="5000"/>
                      <a:alpha val="35000"/>
                    </a:srgbClr>
                  </a:outerShdw>
                </a:effectLst>
              </a:rPr>
              <a:t>of the truth</a:t>
            </a:r>
            <a:endParaRPr lang="en-US" sz="42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3886200" y="4800600"/>
            <a:ext cx="480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7030A0"/>
                </a:solidFill>
                <a:effectLst>
                  <a:glow rad="101600">
                    <a:schemeClr val="tx1">
                      <a:alpha val="80000"/>
                    </a:schemeClr>
                  </a:glow>
                  <a:outerShdw blurRad="50000" dist="50800" dir="7500000" algn="tl">
                    <a:srgbClr val="000000">
                      <a:shade val="5000"/>
                      <a:alpha val="35000"/>
                    </a:srgbClr>
                  </a:outerShdw>
                </a:effectLst>
              </a:rPr>
              <a:t>is of the truth</a:t>
            </a:r>
            <a:endParaRPr lang="en-US" sz="4200" b="1" i="1" kern="0" dirty="0">
              <a:ln w="19050">
                <a:noFill/>
                <a:prstDash val="solid"/>
              </a:ln>
              <a:solidFill>
                <a:srgbClr val="7030A0"/>
              </a:solidFill>
              <a:effectLst>
                <a:glow rad="101600">
                  <a:schemeClr val="tx1">
                    <a:alpha val="80000"/>
                  </a:schemeClr>
                </a:glow>
                <a:outerShdw blurRad="50000" dist="50800" dir="7500000" algn="tl">
                  <a:srgbClr val="000000">
                    <a:shade val="5000"/>
                    <a:alpha val="35000"/>
                  </a:srgbClr>
                </a:outerShdw>
              </a:effectLst>
            </a:endParaRPr>
          </a:p>
        </p:txBody>
      </p:sp>
      <p:sp>
        <p:nvSpPr>
          <p:cNvPr id="8" name="Title 1"/>
          <p:cNvSpPr txBox="1">
            <a:spLocks/>
          </p:cNvSpPr>
          <p:nvPr/>
        </p:nvSpPr>
        <p:spPr bwMode="auto">
          <a:xfrm>
            <a:off x="838200" y="5498432"/>
            <a:ext cx="1981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ln w="19050">
                  <a:noFill/>
                  <a:prstDash val="solid"/>
                </a:ln>
                <a:solidFill>
                  <a:srgbClr val="FF0000"/>
                </a:solidFill>
                <a:effectLst>
                  <a:outerShdw blurRad="50000" dist="50800" dir="7500000" algn="tl">
                    <a:srgbClr val="000000">
                      <a:shade val="5000"/>
                      <a:alpha val="35000"/>
                    </a:srgbClr>
                  </a:outerShdw>
                </a:effectLst>
              </a:rPr>
              <a:t>hears</a:t>
            </a:r>
            <a:endParaRPr lang="en-US" sz="42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6" name="Title 1"/>
          <p:cNvSpPr txBox="1">
            <a:spLocks/>
          </p:cNvSpPr>
          <p:nvPr/>
        </p:nvSpPr>
        <p:spPr bwMode="auto">
          <a:xfrm>
            <a:off x="381000" y="5410200"/>
            <a:ext cx="502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7030A0"/>
                </a:solidFill>
                <a:effectLst>
                  <a:glow rad="101600">
                    <a:schemeClr val="tx1">
                      <a:alpha val="80000"/>
                    </a:schemeClr>
                  </a:glow>
                  <a:outerShdw blurRad="50000" dist="50800" dir="7500000" algn="tl">
                    <a:srgbClr val="000000">
                      <a:shade val="5000"/>
                      <a:alpha val="35000"/>
                    </a:srgbClr>
                  </a:outerShdw>
                </a:effectLst>
              </a:rPr>
              <a:t>hears My voice</a:t>
            </a:r>
            <a:endParaRPr lang="en-US" sz="4200" b="1" i="1" kern="0" dirty="0">
              <a:ln w="19050">
                <a:noFill/>
                <a:prstDash val="solid"/>
              </a:ln>
              <a:solidFill>
                <a:srgbClr val="7030A0"/>
              </a:solidFill>
              <a:effectLst>
                <a:glow rad="1016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0"/>
                                  </p:stCondLst>
                                  <p:childTnLst>
                                    <p:set>
                                      <p:cBhvr override="childStyle">
                                        <p:cTn id="28" dur="500" fill="hold"/>
                                        <p:tgtEl>
                                          <p:spTgt spid="7"/>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8" presetClass="emph" presetSubtype="0" fill="hold" grpId="1" nodeType="withEffect">
                                  <p:stCondLst>
                                    <p:cond delay="0"/>
                                  </p:stCondLst>
                                  <p:childTnLst>
                                    <p:set>
                                      <p:cBhvr override="childStyle">
                                        <p:cTn id="35"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7" grpId="1"/>
      <p:bldP spid="5" grpId="0"/>
      <p:bldP spid="8" grpId="0"/>
      <p:bldP spid="8" grpId="1"/>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943"/>
            <a:ext cx="9144000" cy="7053943"/>
          </a:xfrm>
          <a:prstGeom prst="rect">
            <a:avLst/>
          </a:prstGeom>
        </p:spPr>
      </p:pic>
      <p:sp>
        <p:nvSpPr>
          <p:cNvPr id="2" name="Title 1"/>
          <p:cNvSpPr>
            <a:spLocks noGrp="1"/>
          </p:cNvSpPr>
          <p:nvPr>
            <p:ph type="title"/>
          </p:nvPr>
        </p:nvSpPr>
        <p:spPr>
          <a:xfrm>
            <a:off x="457200" y="427038"/>
            <a:ext cx="8229600" cy="5973762"/>
          </a:xfrm>
        </p:spPr>
        <p:txBody>
          <a:bodyPr/>
          <a:lstStyle/>
          <a:p>
            <a:r>
              <a:rPr lang="en-US" sz="4000" b="1" dirty="0">
                <a:solidFill>
                  <a:schemeClr val="bg1"/>
                </a:solidFill>
                <a:effectLst>
                  <a:glow rad="101600">
                    <a:schemeClr val="tx1">
                      <a:alpha val="80000"/>
                    </a:schemeClr>
                  </a:glow>
                </a:effectLst>
              </a:rPr>
              <a:t>Now Pilate wrote a title and put  it on the cross. And the writing was: JESUS OF NAZARETH, THE KING OF THE JEWS. Then many of the Jews read this title, for the place where Jesus was crucified was near the city; and it was written in Hebrew, Greek,        and Latin. </a:t>
            </a:r>
            <a:r>
              <a:rPr lang="en-US" sz="3200" b="1" i="1" dirty="0">
                <a:solidFill>
                  <a:schemeClr val="bg1"/>
                </a:solidFill>
                <a:effectLst>
                  <a:glow rad="101600">
                    <a:schemeClr val="tx1">
                      <a:alpha val="80000"/>
                    </a:schemeClr>
                  </a:glow>
                </a:effectLst>
              </a:rPr>
              <a:t>– John 19:19-20 </a:t>
            </a:r>
          </a:p>
        </p:txBody>
      </p:sp>
      <p:sp>
        <p:nvSpPr>
          <p:cNvPr id="4" name="Title 1"/>
          <p:cNvSpPr txBox="1">
            <a:spLocks/>
          </p:cNvSpPr>
          <p:nvPr/>
        </p:nvSpPr>
        <p:spPr bwMode="auto">
          <a:xfrm>
            <a:off x="2826544" y="3509962"/>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FF00"/>
                </a:solidFill>
                <a:effectLst>
                  <a:outerShdw blurRad="50000" dist="50800" dir="7500000" algn="tl">
                    <a:srgbClr val="000000">
                      <a:shade val="5000"/>
                      <a:alpha val="35000"/>
                    </a:srgbClr>
                  </a:outerShdw>
                </a:effectLst>
              </a:rPr>
              <a:t>Jesus was crucified</a:t>
            </a:r>
            <a:endParaRPr lang="en-US" sz="40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Rectangle 4">
            <a:extLst>
              <a:ext uri="{FF2B5EF4-FFF2-40B4-BE49-F238E27FC236}">
                <a16:creationId xmlns:a16="http://schemas.microsoft.com/office/drawing/2014/main" id="{73C08DDC-2A6F-424E-A686-952088E08A58}"/>
              </a:ext>
            </a:extLst>
          </p:cNvPr>
          <p:cNvSpPr>
            <a:spLocks noChangeArrowheads="1"/>
          </p:cNvSpPr>
          <p:nvPr/>
        </p:nvSpPr>
        <p:spPr bwMode="auto">
          <a:xfrm>
            <a:off x="3537618" y="3661017"/>
            <a:ext cx="174271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Jesus</a:t>
            </a:r>
            <a:endParaRPr kumimoji="0" lang="en-US" sz="40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265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0" presetClass="entr" presetSubtype="0" fill="hold" grpId="0" nodeType="withEffect">
                                  <p:stCondLst>
                                    <p:cond delay="250"/>
                                  </p:stCondLst>
                                  <p:iterate type="lt">
                                    <p:tmPct val="10000"/>
                                  </p:iterate>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stCondLst>
                                            <p:cond delay="0"/>
                                          </p:stCondLst>
                                        </p:cTn>
                                        <p:tgtEl>
                                          <p:spTgt spid="5"/>
                                        </p:tgtEl>
                                      </p:cBhvr>
                                    </p:animEffect>
                                    <p:anim to="" calcmode="lin" valueType="num">
                                      <p:cBhvr>
                                        <p:cTn id="1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1" fill="hold">
                            <p:stCondLst>
                              <p:cond delay="95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99946"/>
            <a:ext cx="9296400" cy="7434146"/>
          </a:xfrm>
          <a:prstGeom prst="rect">
            <a:avLst/>
          </a:prstGeom>
        </p:spPr>
      </p:pic>
      <p:sp>
        <p:nvSpPr>
          <p:cNvPr id="2" name="Title 1"/>
          <p:cNvSpPr>
            <a:spLocks noGrp="1"/>
          </p:cNvSpPr>
          <p:nvPr>
            <p:ph type="title"/>
          </p:nvPr>
        </p:nvSpPr>
        <p:spPr>
          <a:xfrm>
            <a:off x="381000" y="533400"/>
            <a:ext cx="8382000" cy="5791200"/>
          </a:xfrm>
        </p:spPr>
        <p:txBody>
          <a:bodyPr/>
          <a:lstStyle/>
          <a:p>
            <a:r>
              <a:rPr lang="en-US" sz="4000" b="1" dirty="0">
                <a:solidFill>
                  <a:schemeClr val="bg1"/>
                </a:solidFill>
                <a:effectLst>
                  <a:glow rad="101600">
                    <a:schemeClr val="tx1">
                      <a:alpha val="80000"/>
                    </a:schemeClr>
                  </a:glow>
                </a:effectLst>
              </a:rPr>
              <a:t>Likewise the chief priests also, mocking among themselves with the scribes, said, "He saved others; Himself He cannot save. Let the Christ, the King of Israel, descend now from the cross, that we may see and believe." Even those who were crucified with Him reviled Him. </a:t>
            </a:r>
            <a:r>
              <a:rPr lang="en-US" sz="3200" b="1" i="1" dirty="0">
                <a:solidFill>
                  <a:schemeClr val="bg1"/>
                </a:solidFill>
                <a:effectLst>
                  <a:glow rad="101600">
                    <a:schemeClr val="tx1">
                      <a:alpha val="80000"/>
                    </a:schemeClr>
                  </a:glow>
                </a:effectLst>
              </a:rPr>
              <a:t>– Mark 15:31-32 </a:t>
            </a:r>
          </a:p>
        </p:txBody>
      </p:sp>
      <p:sp>
        <p:nvSpPr>
          <p:cNvPr id="4" name="Title 1"/>
          <p:cNvSpPr txBox="1">
            <a:spLocks/>
          </p:cNvSpPr>
          <p:nvPr/>
        </p:nvSpPr>
        <p:spPr bwMode="auto">
          <a:xfrm>
            <a:off x="1447800" y="53340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reviled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5" name="Title 1"/>
          <p:cNvSpPr txBox="1">
            <a:spLocks/>
          </p:cNvSpPr>
          <p:nvPr/>
        </p:nvSpPr>
        <p:spPr bwMode="auto">
          <a:xfrm>
            <a:off x="6170271" y="9906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rejected </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6" name="Title 1"/>
          <p:cNvSpPr txBox="1">
            <a:spLocks/>
          </p:cNvSpPr>
          <p:nvPr/>
        </p:nvSpPr>
        <p:spPr bwMode="auto">
          <a:xfrm>
            <a:off x="6096000" y="4835324"/>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loathed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7" name="Title 1"/>
          <p:cNvSpPr txBox="1">
            <a:spLocks/>
          </p:cNvSpPr>
          <p:nvPr/>
        </p:nvSpPr>
        <p:spPr bwMode="auto">
          <a:xfrm>
            <a:off x="1924292" y="40386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ridiculed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8" name="Title 1"/>
          <p:cNvSpPr txBox="1">
            <a:spLocks/>
          </p:cNvSpPr>
          <p:nvPr/>
        </p:nvSpPr>
        <p:spPr bwMode="auto">
          <a:xfrm>
            <a:off x="5715000" y="23622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belittled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9" name="Title 1"/>
          <p:cNvSpPr txBox="1">
            <a:spLocks/>
          </p:cNvSpPr>
          <p:nvPr/>
        </p:nvSpPr>
        <p:spPr bwMode="auto">
          <a:xfrm>
            <a:off x="5170025" y="37338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detested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0" name="Title 1"/>
          <p:cNvSpPr txBox="1">
            <a:spLocks/>
          </p:cNvSpPr>
          <p:nvPr/>
        </p:nvSpPr>
        <p:spPr bwMode="auto">
          <a:xfrm>
            <a:off x="3657600" y="1889568"/>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hated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2" name="Title 1"/>
          <p:cNvSpPr txBox="1">
            <a:spLocks/>
          </p:cNvSpPr>
          <p:nvPr/>
        </p:nvSpPr>
        <p:spPr bwMode="auto">
          <a:xfrm>
            <a:off x="3429000" y="2956368"/>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mocked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3" name="Title 1"/>
          <p:cNvSpPr txBox="1">
            <a:spLocks/>
          </p:cNvSpPr>
          <p:nvPr/>
        </p:nvSpPr>
        <p:spPr bwMode="auto">
          <a:xfrm>
            <a:off x="3429000" y="758142"/>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unloved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4" name="Title 1"/>
          <p:cNvSpPr txBox="1">
            <a:spLocks/>
          </p:cNvSpPr>
          <p:nvPr/>
        </p:nvSpPr>
        <p:spPr bwMode="auto">
          <a:xfrm>
            <a:off x="5181600" y="-762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spurned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5" name="Title 1"/>
          <p:cNvSpPr txBox="1">
            <a:spLocks/>
          </p:cNvSpPr>
          <p:nvPr/>
        </p:nvSpPr>
        <p:spPr bwMode="auto">
          <a:xfrm>
            <a:off x="487103" y="2683727"/>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despised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6" name="Title 1"/>
          <p:cNvSpPr txBox="1">
            <a:spLocks/>
          </p:cNvSpPr>
          <p:nvPr/>
        </p:nvSpPr>
        <p:spPr bwMode="auto">
          <a:xfrm>
            <a:off x="1295400" y="1454552"/>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insulted </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7" name="Title 1"/>
          <p:cNvSpPr txBox="1">
            <a:spLocks/>
          </p:cNvSpPr>
          <p:nvPr/>
        </p:nvSpPr>
        <p:spPr bwMode="auto">
          <a:xfrm>
            <a:off x="542082" y="377142"/>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scorned </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
        <p:nvSpPr>
          <p:cNvPr id="18" name="Title 1"/>
          <p:cNvSpPr txBox="1">
            <a:spLocks/>
          </p:cNvSpPr>
          <p:nvPr/>
        </p:nvSpPr>
        <p:spPr bwMode="auto">
          <a:xfrm>
            <a:off x="3798425" y="4835324"/>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abused</a:t>
            </a:r>
            <a:endParaRPr lang="en-US" sz="4000"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xit" presetSubtype="16" fill="hold" grpId="1" nodeType="clickEffect">
                                  <p:stCondLst>
                                    <p:cond delay="0"/>
                                  </p:stCondLst>
                                  <p:childTnLst>
                                    <p:animEffect transition="out" filter="plus(in)">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2000" fill="hold"/>
                                        <p:tgtEl>
                                          <p:spTgt spid="14"/>
                                        </p:tgtEl>
                                        <p:attrNameLst>
                                          <p:attrName>ppt_w</p:attrName>
                                        </p:attrNameLst>
                                      </p:cBhvr>
                                      <p:tavLst>
                                        <p:tav tm="0">
                                          <p:val>
                                            <p:fltVal val="0"/>
                                          </p:val>
                                        </p:tav>
                                        <p:tav tm="100000">
                                          <p:val>
                                            <p:strVal val="#ppt_w"/>
                                          </p:val>
                                        </p:tav>
                                      </p:tavLst>
                                    </p:anim>
                                    <p:anim calcmode="lin" valueType="num">
                                      <p:cBhvr>
                                        <p:cTn id="24" dur="2000" fill="hold"/>
                                        <p:tgtEl>
                                          <p:spTgt spid="14"/>
                                        </p:tgtEl>
                                        <p:attrNameLst>
                                          <p:attrName>ppt_h</p:attrName>
                                        </p:attrNameLst>
                                      </p:cBhvr>
                                      <p:tavLst>
                                        <p:tav tm="0">
                                          <p:val>
                                            <p:fltVal val="0"/>
                                          </p:val>
                                        </p:tav>
                                        <p:tav tm="100000">
                                          <p:val>
                                            <p:strVal val="#ppt_h"/>
                                          </p:val>
                                        </p:tav>
                                      </p:tavLst>
                                    </p:anim>
                                  </p:childTnLst>
                                </p:cTn>
                              </p:par>
                              <p:par>
                                <p:cTn id="25" presetID="0" presetClass="path" presetSubtype="0" accel="50000" decel="50000" fill="hold" grpId="1" nodeType="withEffect">
                                  <p:stCondLst>
                                    <p:cond delay="0"/>
                                  </p:stCondLst>
                                  <p:childTnLst>
                                    <p:animMotion origin="layout" path="M 3.33333E-6 3.33333E-6 L -0.40452 0.78495 " pathEditMode="relative" rAng="0" ptsTypes="AA">
                                      <p:cBhvr>
                                        <p:cTn id="26" dur="2000" spd="-100000" fill="hold"/>
                                        <p:tgtEl>
                                          <p:spTgt spid="14"/>
                                        </p:tgtEl>
                                        <p:attrNameLst>
                                          <p:attrName>ppt_x</p:attrName>
                                          <p:attrName>ppt_y</p:attrName>
                                        </p:attrNameLst>
                                      </p:cBhvr>
                                      <p:rCtr x="-20226" y="39236"/>
                                    </p:animMotion>
                                  </p:childTnLst>
                                </p:cTn>
                              </p:par>
                              <p:par>
                                <p:cTn id="27" presetID="23" presetClass="entr" presetSubtype="16" fill="hold" grpId="0" nodeType="withEffect">
                                  <p:stCondLst>
                                    <p:cond delay="10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2000" fill="hold"/>
                                        <p:tgtEl>
                                          <p:spTgt spid="17"/>
                                        </p:tgtEl>
                                        <p:attrNameLst>
                                          <p:attrName>ppt_w</p:attrName>
                                        </p:attrNameLst>
                                      </p:cBhvr>
                                      <p:tavLst>
                                        <p:tav tm="0">
                                          <p:val>
                                            <p:fltVal val="0"/>
                                          </p:val>
                                        </p:tav>
                                        <p:tav tm="100000">
                                          <p:val>
                                            <p:strVal val="#ppt_w"/>
                                          </p:val>
                                        </p:tav>
                                      </p:tavLst>
                                    </p:anim>
                                    <p:anim calcmode="lin" valueType="num">
                                      <p:cBhvr>
                                        <p:cTn id="30" dur="2000" fill="hold"/>
                                        <p:tgtEl>
                                          <p:spTgt spid="17"/>
                                        </p:tgtEl>
                                        <p:attrNameLst>
                                          <p:attrName>ppt_h</p:attrName>
                                        </p:attrNameLst>
                                      </p:cBhvr>
                                      <p:tavLst>
                                        <p:tav tm="0">
                                          <p:val>
                                            <p:fltVal val="0"/>
                                          </p:val>
                                        </p:tav>
                                        <p:tav tm="100000">
                                          <p:val>
                                            <p:strVal val="#ppt_h"/>
                                          </p:val>
                                        </p:tav>
                                      </p:tavLst>
                                    </p:anim>
                                  </p:childTnLst>
                                </p:cTn>
                              </p:par>
                              <p:par>
                                <p:cTn id="31" presetID="0" presetClass="path" presetSubtype="0" accel="50000" decel="50000" fill="hold" grpId="1" nodeType="withEffect">
                                  <p:stCondLst>
                                    <p:cond delay="1000"/>
                                  </p:stCondLst>
                                  <p:childTnLst>
                                    <p:animMotion origin="layout" path="M -1.38889E-6 -3.7037E-7 L 0.10347 0.71736 " pathEditMode="relative" rAng="0" ptsTypes="AA">
                                      <p:cBhvr>
                                        <p:cTn id="32" dur="2000" spd="-100000" fill="hold"/>
                                        <p:tgtEl>
                                          <p:spTgt spid="17"/>
                                        </p:tgtEl>
                                        <p:attrNameLst>
                                          <p:attrName>ppt_x</p:attrName>
                                          <p:attrName>ppt_y</p:attrName>
                                        </p:attrNameLst>
                                      </p:cBhvr>
                                      <p:rCtr x="5174" y="35856"/>
                                    </p:animMotion>
                                  </p:childTnLst>
                                </p:cTn>
                              </p:par>
                              <p:par>
                                <p:cTn id="33" presetID="23" presetClass="entr" presetSubtype="16" fill="hold" grpId="0"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000" fill="hold"/>
                                        <p:tgtEl>
                                          <p:spTgt spid="13"/>
                                        </p:tgtEl>
                                        <p:attrNameLst>
                                          <p:attrName>ppt_w</p:attrName>
                                        </p:attrNameLst>
                                      </p:cBhvr>
                                      <p:tavLst>
                                        <p:tav tm="0">
                                          <p:val>
                                            <p:fltVal val="0"/>
                                          </p:val>
                                        </p:tav>
                                        <p:tav tm="100000">
                                          <p:val>
                                            <p:strVal val="#ppt_w"/>
                                          </p:val>
                                        </p:tav>
                                      </p:tavLst>
                                    </p:anim>
                                    <p:anim calcmode="lin" valueType="num">
                                      <p:cBhvr>
                                        <p:cTn id="36" dur="2000" fill="hold"/>
                                        <p:tgtEl>
                                          <p:spTgt spid="13"/>
                                        </p:tgtEl>
                                        <p:attrNameLst>
                                          <p:attrName>ppt_h</p:attrName>
                                        </p:attrNameLst>
                                      </p:cBhvr>
                                      <p:tavLst>
                                        <p:tav tm="0">
                                          <p:val>
                                            <p:fltVal val="0"/>
                                          </p:val>
                                        </p:tav>
                                        <p:tav tm="100000">
                                          <p:val>
                                            <p:strVal val="#ppt_h"/>
                                          </p:val>
                                        </p:tav>
                                      </p:tavLst>
                                    </p:anim>
                                  </p:childTnLst>
                                </p:cTn>
                              </p:par>
                              <p:par>
                                <p:cTn id="37" presetID="0" presetClass="path" presetSubtype="0" accel="50000" decel="50000" fill="hold" grpId="1" nodeType="withEffect">
                                  <p:stCondLst>
                                    <p:cond delay="2000"/>
                                  </p:stCondLst>
                                  <p:childTnLst>
                                    <p:animMotion origin="layout" path="M 0 4.07407E-6 L -0.21215 0.6618 " pathEditMode="relative" rAng="0" ptsTypes="AA">
                                      <p:cBhvr>
                                        <p:cTn id="38" dur="2000" spd="-100000" fill="hold"/>
                                        <p:tgtEl>
                                          <p:spTgt spid="13"/>
                                        </p:tgtEl>
                                        <p:attrNameLst>
                                          <p:attrName>ppt_x</p:attrName>
                                          <p:attrName>ppt_y</p:attrName>
                                        </p:attrNameLst>
                                      </p:cBhvr>
                                      <p:rCtr x="-10608" y="33079"/>
                                    </p:animMotion>
                                  </p:childTnLst>
                                </p:cTn>
                              </p:par>
                              <p:par>
                                <p:cTn id="39" presetID="23" presetClass="entr" presetSubtype="16" fill="hold" grpId="0" nodeType="withEffect">
                                  <p:stCondLst>
                                    <p:cond delay="3000"/>
                                  </p:stCondLst>
                                  <p:childTnLst>
                                    <p:set>
                                      <p:cBhvr>
                                        <p:cTn id="40" dur="1" fill="hold">
                                          <p:stCondLst>
                                            <p:cond delay="0"/>
                                          </p:stCondLst>
                                        </p:cTn>
                                        <p:tgtEl>
                                          <p:spTgt spid="5"/>
                                        </p:tgtEl>
                                        <p:attrNameLst>
                                          <p:attrName>style.visibility</p:attrName>
                                        </p:attrNameLst>
                                      </p:cBhvr>
                                      <p:to>
                                        <p:strVal val="visible"/>
                                      </p:to>
                                    </p:set>
                                    <p:anim calcmode="lin" valueType="num">
                                      <p:cBhvr>
                                        <p:cTn id="41" dur="2000" fill="hold"/>
                                        <p:tgtEl>
                                          <p:spTgt spid="5"/>
                                        </p:tgtEl>
                                        <p:attrNameLst>
                                          <p:attrName>ppt_w</p:attrName>
                                        </p:attrNameLst>
                                      </p:cBhvr>
                                      <p:tavLst>
                                        <p:tav tm="0">
                                          <p:val>
                                            <p:fltVal val="0"/>
                                          </p:val>
                                        </p:tav>
                                        <p:tav tm="100000">
                                          <p:val>
                                            <p:strVal val="#ppt_w"/>
                                          </p:val>
                                        </p:tav>
                                      </p:tavLst>
                                    </p:anim>
                                    <p:anim calcmode="lin" valueType="num">
                                      <p:cBhvr>
                                        <p:cTn id="42" dur="2000" fill="hold"/>
                                        <p:tgtEl>
                                          <p:spTgt spid="5"/>
                                        </p:tgtEl>
                                        <p:attrNameLst>
                                          <p:attrName>ppt_h</p:attrName>
                                        </p:attrNameLst>
                                      </p:cBhvr>
                                      <p:tavLst>
                                        <p:tav tm="0">
                                          <p:val>
                                            <p:fltVal val="0"/>
                                          </p:val>
                                        </p:tav>
                                        <p:tav tm="100000">
                                          <p:val>
                                            <p:strVal val="#ppt_h"/>
                                          </p:val>
                                        </p:tav>
                                      </p:tavLst>
                                    </p:anim>
                                  </p:childTnLst>
                                </p:cTn>
                              </p:par>
                              <p:par>
                                <p:cTn id="43" presetID="0" presetClass="path" presetSubtype="0" accel="50000" decel="50000" fill="hold" grpId="1" nodeType="withEffect">
                                  <p:stCondLst>
                                    <p:cond delay="3000"/>
                                  </p:stCondLst>
                                  <p:childTnLst>
                                    <p:animMotion origin="layout" path="M 3.61111E-6 -2.22222E-6 L -0.51216 0.62824 " pathEditMode="relative" rAng="0" ptsTypes="AA">
                                      <p:cBhvr>
                                        <p:cTn id="44" dur="2000" spd="-100000" fill="hold"/>
                                        <p:tgtEl>
                                          <p:spTgt spid="5"/>
                                        </p:tgtEl>
                                        <p:attrNameLst>
                                          <p:attrName>ppt_x</p:attrName>
                                          <p:attrName>ppt_y</p:attrName>
                                        </p:attrNameLst>
                                      </p:cBhvr>
                                      <p:rCtr x="-25608" y="31412"/>
                                    </p:animMotion>
                                  </p:childTnLst>
                                </p:cTn>
                              </p:par>
                              <p:par>
                                <p:cTn id="45" presetID="23" presetClass="entr" presetSubtype="16" fill="hold" grpId="0" nodeType="withEffect">
                                  <p:stCondLst>
                                    <p:cond delay="4000"/>
                                  </p:stCondLst>
                                  <p:childTnLst>
                                    <p:set>
                                      <p:cBhvr>
                                        <p:cTn id="46" dur="1" fill="hold">
                                          <p:stCondLst>
                                            <p:cond delay="0"/>
                                          </p:stCondLst>
                                        </p:cTn>
                                        <p:tgtEl>
                                          <p:spTgt spid="16"/>
                                        </p:tgtEl>
                                        <p:attrNameLst>
                                          <p:attrName>style.visibility</p:attrName>
                                        </p:attrNameLst>
                                      </p:cBhvr>
                                      <p:to>
                                        <p:strVal val="visible"/>
                                      </p:to>
                                    </p:set>
                                    <p:anim calcmode="lin" valueType="num">
                                      <p:cBhvr>
                                        <p:cTn id="47" dur="2000" fill="hold"/>
                                        <p:tgtEl>
                                          <p:spTgt spid="16"/>
                                        </p:tgtEl>
                                        <p:attrNameLst>
                                          <p:attrName>ppt_w</p:attrName>
                                        </p:attrNameLst>
                                      </p:cBhvr>
                                      <p:tavLst>
                                        <p:tav tm="0">
                                          <p:val>
                                            <p:fltVal val="0"/>
                                          </p:val>
                                        </p:tav>
                                        <p:tav tm="100000">
                                          <p:val>
                                            <p:strVal val="#ppt_w"/>
                                          </p:val>
                                        </p:tav>
                                      </p:tavLst>
                                    </p:anim>
                                    <p:anim calcmode="lin" valueType="num">
                                      <p:cBhvr>
                                        <p:cTn id="48" dur="2000" fill="hold"/>
                                        <p:tgtEl>
                                          <p:spTgt spid="16"/>
                                        </p:tgtEl>
                                        <p:attrNameLst>
                                          <p:attrName>ppt_h</p:attrName>
                                        </p:attrNameLst>
                                      </p:cBhvr>
                                      <p:tavLst>
                                        <p:tav tm="0">
                                          <p:val>
                                            <p:fltVal val="0"/>
                                          </p:val>
                                        </p:tav>
                                        <p:tav tm="100000">
                                          <p:val>
                                            <p:strVal val="#ppt_h"/>
                                          </p:val>
                                        </p:tav>
                                      </p:tavLst>
                                    </p:anim>
                                  </p:childTnLst>
                                </p:cTn>
                              </p:par>
                              <p:par>
                                <p:cTn id="49" presetID="0" presetClass="path" presetSubtype="0" accel="50000" decel="50000" fill="hold" grpId="1" nodeType="withEffect">
                                  <p:stCondLst>
                                    <p:cond delay="4000"/>
                                  </p:stCondLst>
                                  <p:childTnLst>
                                    <p:animMotion origin="layout" path="M 3.33333E-6 -4.81481E-6 L 0.021 0.56135 " pathEditMode="relative" rAng="0" ptsTypes="AA">
                                      <p:cBhvr>
                                        <p:cTn id="50" dur="2000" spd="-100000" fill="hold"/>
                                        <p:tgtEl>
                                          <p:spTgt spid="16"/>
                                        </p:tgtEl>
                                        <p:attrNameLst>
                                          <p:attrName>ppt_x</p:attrName>
                                          <p:attrName>ppt_y</p:attrName>
                                        </p:attrNameLst>
                                      </p:cBhvr>
                                      <p:rCtr x="1042" y="28056"/>
                                    </p:animMotion>
                                  </p:childTnLst>
                                </p:cTn>
                              </p:par>
                              <p:par>
                                <p:cTn id="51" presetID="23" presetClass="entr" presetSubtype="16" fill="hold" grpId="0" nodeType="withEffect">
                                  <p:stCondLst>
                                    <p:cond delay="5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000" fill="hold"/>
                                        <p:tgtEl>
                                          <p:spTgt spid="10"/>
                                        </p:tgtEl>
                                        <p:attrNameLst>
                                          <p:attrName>ppt_w</p:attrName>
                                        </p:attrNameLst>
                                      </p:cBhvr>
                                      <p:tavLst>
                                        <p:tav tm="0">
                                          <p:val>
                                            <p:fltVal val="0"/>
                                          </p:val>
                                        </p:tav>
                                        <p:tav tm="100000">
                                          <p:val>
                                            <p:strVal val="#ppt_w"/>
                                          </p:val>
                                        </p:tav>
                                      </p:tavLst>
                                    </p:anim>
                                    <p:anim calcmode="lin" valueType="num">
                                      <p:cBhvr>
                                        <p:cTn id="54" dur="2000" fill="hold"/>
                                        <p:tgtEl>
                                          <p:spTgt spid="10"/>
                                        </p:tgtEl>
                                        <p:attrNameLst>
                                          <p:attrName>ppt_h</p:attrName>
                                        </p:attrNameLst>
                                      </p:cBhvr>
                                      <p:tavLst>
                                        <p:tav tm="0">
                                          <p:val>
                                            <p:fltVal val="0"/>
                                          </p:val>
                                        </p:tav>
                                        <p:tav tm="100000">
                                          <p:val>
                                            <p:strVal val="#ppt_h"/>
                                          </p:val>
                                        </p:tav>
                                      </p:tavLst>
                                    </p:anim>
                                  </p:childTnLst>
                                </p:cTn>
                              </p:par>
                              <p:par>
                                <p:cTn id="55" presetID="0" presetClass="path" presetSubtype="0" accel="50000" decel="50000" fill="hold" grpId="1" nodeType="withEffect">
                                  <p:stCondLst>
                                    <p:cond delay="5000"/>
                                  </p:stCondLst>
                                  <p:childTnLst>
                                    <p:animMotion origin="layout" path="M 0 -7.40741E-7 L -0.23767 0.49815 " pathEditMode="relative" rAng="0" ptsTypes="AA">
                                      <p:cBhvr>
                                        <p:cTn id="56" dur="2000" spd="-100000" fill="hold"/>
                                        <p:tgtEl>
                                          <p:spTgt spid="10"/>
                                        </p:tgtEl>
                                        <p:attrNameLst>
                                          <p:attrName>ppt_x</p:attrName>
                                          <p:attrName>ppt_y</p:attrName>
                                        </p:attrNameLst>
                                      </p:cBhvr>
                                      <p:rCtr x="-11892" y="24907"/>
                                    </p:animMotion>
                                  </p:childTnLst>
                                </p:cTn>
                              </p:par>
                              <p:par>
                                <p:cTn id="57" presetID="23" presetClass="entr" presetSubtype="16" fill="hold" grpId="0" nodeType="withEffect">
                                  <p:stCondLst>
                                    <p:cond delay="6000"/>
                                  </p:stCondLst>
                                  <p:childTnLst>
                                    <p:set>
                                      <p:cBhvr>
                                        <p:cTn id="58" dur="1" fill="hold">
                                          <p:stCondLst>
                                            <p:cond delay="0"/>
                                          </p:stCondLst>
                                        </p:cTn>
                                        <p:tgtEl>
                                          <p:spTgt spid="8"/>
                                        </p:tgtEl>
                                        <p:attrNameLst>
                                          <p:attrName>style.visibility</p:attrName>
                                        </p:attrNameLst>
                                      </p:cBhvr>
                                      <p:to>
                                        <p:strVal val="visible"/>
                                      </p:to>
                                    </p:set>
                                    <p:anim calcmode="lin" valueType="num">
                                      <p:cBhvr>
                                        <p:cTn id="59" dur="2000" fill="hold"/>
                                        <p:tgtEl>
                                          <p:spTgt spid="8"/>
                                        </p:tgtEl>
                                        <p:attrNameLst>
                                          <p:attrName>ppt_w</p:attrName>
                                        </p:attrNameLst>
                                      </p:cBhvr>
                                      <p:tavLst>
                                        <p:tav tm="0">
                                          <p:val>
                                            <p:fltVal val="0"/>
                                          </p:val>
                                        </p:tav>
                                        <p:tav tm="100000">
                                          <p:val>
                                            <p:strVal val="#ppt_w"/>
                                          </p:val>
                                        </p:tav>
                                      </p:tavLst>
                                    </p:anim>
                                    <p:anim calcmode="lin" valueType="num">
                                      <p:cBhvr>
                                        <p:cTn id="60" dur="2000" fill="hold"/>
                                        <p:tgtEl>
                                          <p:spTgt spid="8"/>
                                        </p:tgtEl>
                                        <p:attrNameLst>
                                          <p:attrName>ppt_h</p:attrName>
                                        </p:attrNameLst>
                                      </p:cBhvr>
                                      <p:tavLst>
                                        <p:tav tm="0">
                                          <p:val>
                                            <p:fltVal val="0"/>
                                          </p:val>
                                        </p:tav>
                                        <p:tav tm="100000">
                                          <p:val>
                                            <p:strVal val="#ppt_h"/>
                                          </p:val>
                                        </p:tav>
                                      </p:tavLst>
                                    </p:anim>
                                  </p:childTnLst>
                                </p:cTn>
                              </p:par>
                              <p:par>
                                <p:cTn id="61" presetID="0" presetClass="path" presetSubtype="0" accel="50000" decel="50000" fill="hold" grpId="1" nodeType="withEffect">
                                  <p:stCondLst>
                                    <p:cond delay="6000"/>
                                  </p:stCondLst>
                                  <p:childTnLst>
                                    <p:animMotion origin="layout" path="M 0 -2.22222E-6 L -0.46233 0.42871 " pathEditMode="relative" rAng="0" ptsTypes="AA">
                                      <p:cBhvr>
                                        <p:cTn id="62" dur="2000" spd="-100000" fill="hold"/>
                                        <p:tgtEl>
                                          <p:spTgt spid="8"/>
                                        </p:tgtEl>
                                        <p:attrNameLst>
                                          <p:attrName>ppt_x</p:attrName>
                                          <p:attrName>ppt_y</p:attrName>
                                        </p:attrNameLst>
                                      </p:cBhvr>
                                      <p:rCtr x="-23125" y="21435"/>
                                    </p:animMotion>
                                  </p:childTnLst>
                                </p:cTn>
                              </p:par>
                              <p:par>
                                <p:cTn id="63" presetID="23" presetClass="entr" presetSubtype="16" fill="hold" grpId="0" nodeType="withEffect">
                                  <p:stCondLst>
                                    <p:cond delay="700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000" fill="hold"/>
                                        <p:tgtEl>
                                          <p:spTgt spid="15"/>
                                        </p:tgtEl>
                                        <p:attrNameLst>
                                          <p:attrName>ppt_w</p:attrName>
                                        </p:attrNameLst>
                                      </p:cBhvr>
                                      <p:tavLst>
                                        <p:tav tm="0">
                                          <p:val>
                                            <p:fltVal val="0"/>
                                          </p:val>
                                        </p:tav>
                                        <p:tav tm="100000">
                                          <p:val>
                                            <p:strVal val="#ppt_w"/>
                                          </p:val>
                                        </p:tav>
                                      </p:tavLst>
                                    </p:anim>
                                    <p:anim calcmode="lin" valueType="num">
                                      <p:cBhvr>
                                        <p:cTn id="66" dur="2000" fill="hold"/>
                                        <p:tgtEl>
                                          <p:spTgt spid="15"/>
                                        </p:tgtEl>
                                        <p:attrNameLst>
                                          <p:attrName>ppt_h</p:attrName>
                                        </p:attrNameLst>
                                      </p:cBhvr>
                                      <p:tavLst>
                                        <p:tav tm="0">
                                          <p:val>
                                            <p:fltVal val="0"/>
                                          </p:val>
                                        </p:tav>
                                        <p:tav tm="100000">
                                          <p:val>
                                            <p:strVal val="#ppt_h"/>
                                          </p:val>
                                        </p:tav>
                                      </p:tavLst>
                                    </p:anim>
                                  </p:childTnLst>
                                </p:cTn>
                              </p:par>
                              <p:par>
                                <p:cTn id="67" presetID="0" presetClass="path" presetSubtype="0" accel="50000" decel="50000" fill="hold" grpId="1" nodeType="withEffect">
                                  <p:stCondLst>
                                    <p:cond delay="7000"/>
                                  </p:stCondLst>
                                  <p:childTnLst>
                                    <p:animMotion origin="layout" path="M 1.38889E-6 -2.96296E-6 L 0.10955 0.38172 " pathEditMode="relative" rAng="0" ptsTypes="AA">
                                      <p:cBhvr>
                                        <p:cTn id="68" dur="2000" spd="-100000" fill="hold"/>
                                        <p:tgtEl>
                                          <p:spTgt spid="15"/>
                                        </p:tgtEl>
                                        <p:attrNameLst>
                                          <p:attrName>ppt_x</p:attrName>
                                          <p:attrName>ppt_y</p:attrName>
                                        </p:attrNameLst>
                                      </p:cBhvr>
                                      <p:rCtr x="5469" y="19074"/>
                                    </p:animMotion>
                                  </p:childTnLst>
                                </p:cTn>
                              </p:par>
                              <p:par>
                                <p:cTn id="69" presetID="23" presetClass="entr" presetSubtype="16" fill="hold" grpId="0" nodeType="withEffect">
                                  <p:stCondLst>
                                    <p:cond delay="8000"/>
                                  </p:stCondLst>
                                  <p:childTnLst>
                                    <p:set>
                                      <p:cBhvr>
                                        <p:cTn id="70" dur="1" fill="hold">
                                          <p:stCondLst>
                                            <p:cond delay="0"/>
                                          </p:stCondLst>
                                        </p:cTn>
                                        <p:tgtEl>
                                          <p:spTgt spid="12"/>
                                        </p:tgtEl>
                                        <p:attrNameLst>
                                          <p:attrName>style.visibility</p:attrName>
                                        </p:attrNameLst>
                                      </p:cBhvr>
                                      <p:to>
                                        <p:strVal val="visible"/>
                                      </p:to>
                                    </p:set>
                                    <p:anim calcmode="lin" valueType="num">
                                      <p:cBhvr>
                                        <p:cTn id="71" dur="2000" fill="hold"/>
                                        <p:tgtEl>
                                          <p:spTgt spid="12"/>
                                        </p:tgtEl>
                                        <p:attrNameLst>
                                          <p:attrName>ppt_w</p:attrName>
                                        </p:attrNameLst>
                                      </p:cBhvr>
                                      <p:tavLst>
                                        <p:tav tm="0">
                                          <p:val>
                                            <p:fltVal val="0"/>
                                          </p:val>
                                        </p:tav>
                                        <p:tav tm="100000">
                                          <p:val>
                                            <p:strVal val="#ppt_w"/>
                                          </p:val>
                                        </p:tav>
                                      </p:tavLst>
                                    </p:anim>
                                    <p:anim calcmode="lin" valueType="num">
                                      <p:cBhvr>
                                        <p:cTn id="72" dur="2000" fill="hold"/>
                                        <p:tgtEl>
                                          <p:spTgt spid="12"/>
                                        </p:tgtEl>
                                        <p:attrNameLst>
                                          <p:attrName>ppt_h</p:attrName>
                                        </p:attrNameLst>
                                      </p:cBhvr>
                                      <p:tavLst>
                                        <p:tav tm="0">
                                          <p:val>
                                            <p:fltVal val="0"/>
                                          </p:val>
                                        </p:tav>
                                        <p:tav tm="100000">
                                          <p:val>
                                            <p:strVal val="#ppt_h"/>
                                          </p:val>
                                        </p:tav>
                                      </p:tavLst>
                                    </p:anim>
                                  </p:childTnLst>
                                </p:cTn>
                              </p:par>
                              <p:par>
                                <p:cTn id="73" presetID="0" presetClass="path" presetSubtype="0" accel="50000" decel="50000" fill="hold" grpId="1" nodeType="withEffect">
                                  <p:stCondLst>
                                    <p:cond delay="8000"/>
                                  </p:stCondLst>
                                  <p:childTnLst>
                                    <p:animMotion origin="layout" path="M 0 3.7037E-6 L -0.2125 0.34282 " pathEditMode="relative" rAng="0" ptsTypes="AA">
                                      <p:cBhvr>
                                        <p:cTn id="74" dur="2000" spd="-100000" fill="hold"/>
                                        <p:tgtEl>
                                          <p:spTgt spid="12"/>
                                        </p:tgtEl>
                                        <p:attrNameLst>
                                          <p:attrName>ppt_x</p:attrName>
                                          <p:attrName>ppt_y</p:attrName>
                                        </p:attrNameLst>
                                      </p:cBhvr>
                                      <p:rCtr x="-10625" y="17130"/>
                                    </p:animMotion>
                                  </p:childTnLst>
                                </p:cTn>
                              </p:par>
                              <p:par>
                                <p:cTn id="75" presetID="23" presetClass="entr" presetSubtype="16" fill="hold" grpId="0" nodeType="withEffect">
                                  <p:stCondLst>
                                    <p:cond delay="9000"/>
                                  </p:stCondLst>
                                  <p:childTnLst>
                                    <p:set>
                                      <p:cBhvr>
                                        <p:cTn id="76" dur="1" fill="hold">
                                          <p:stCondLst>
                                            <p:cond delay="0"/>
                                          </p:stCondLst>
                                        </p:cTn>
                                        <p:tgtEl>
                                          <p:spTgt spid="9"/>
                                        </p:tgtEl>
                                        <p:attrNameLst>
                                          <p:attrName>style.visibility</p:attrName>
                                        </p:attrNameLst>
                                      </p:cBhvr>
                                      <p:to>
                                        <p:strVal val="visible"/>
                                      </p:to>
                                    </p:set>
                                    <p:anim calcmode="lin" valueType="num">
                                      <p:cBhvr>
                                        <p:cTn id="77" dur="2000" fill="hold"/>
                                        <p:tgtEl>
                                          <p:spTgt spid="9"/>
                                        </p:tgtEl>
                                        <p:attrNameLst>
                                          <p:attrName>ppt_w</p:attrName>
                                        </p:attrNameLst>
                                      </p:cBhvr>
                                      <p:tavLst>
                                        <p:tav tm="0">
                                          <p:val>
                                            <p:fltVal val="0"/>
                                          </p:val>
                                        </p:tav>
                                        <p:tav tm="100000">
                                          <p:val>
                                            <p:strVal val="#ppt_w"/>
                                          </p:val>
                                        </p:tav>
                                      </p:tavLst>
                                    </p:anim>
                                    <p:anim calcmode="lin" valueType="num">
                                      <p:cBhvr>
                                        <p:cTn id="78" dur="2000" fill="hold"/>
                                        <p:tgtEl>
                                          <p:spTgt spid="9"/>
                                        </p:tgtEl>
                                        <p:attrNameLst>
                                          <p:attrName>ppt_h</p:attrName>
                                        </p:attrNameLst>
                                      </p:cBhvr>
                                      <p:tavLst>
                                        <p:tav tm="0">
                                          <p:val>
                                            <p:fltVal val="0"/>
                                          </p:val>
                                        </p:tav>
                                        <p:tav tm="100000">
                                          <p:val>
                                            <p:strVal val="#ppt_h"/>
                                          </p:val>
                                        </p:tav>
                                      </p:tavLst>
                                    </p:anim>
                                  </p:childTnLst>
                                </p:cTn>
                              </p:par>
                              <p:par>
                                <p:cTn id="79" presetID="0" presetClass="path" presetSubtype="0" accel="50000" decel="50000" fill="hold" grpId="1" nodeType="withEffect">
                                  <p:stCondLst>
                                    <p:cond delay="9000"/>
                                  </p:stCondLst>
                                  <p:childTnLst>
                                    <p:animMotion origin="layout" path="M -1.38889E-6 -2.22222E-6 L -0.40295 0.22894 " pathEditMode="relative" rAng="0" ptsTypes="AA">
                                      <p:cBhvr>
                                        <p:cTn id="80" dur="2000" spd="-100000" fill="hold"/>
                                        <p:tgtEl>
                                          <p:spTgt spid="9"/>
                                        </p:tgtEl>
                                        <p:attrNameLst>
                                          <p:attrName>ppt_x</p:attrName>
                                          <p:attrName>ppt_y</p:attrName>
                                        </p:attrNameLst>
                                      </p:cBhvr>
                                      <p:rCtr x="-20156" y="11435"/>
                                    </p:animMotion>
                                  </p:childTnLst>
                                </p:cTn>
                              </p:par>
                              <p:par>
                                <p:cTn id="81" presetID="23" presetClass="entr" presetSubtype="16" fill="hold" grpId="0" nodeType="withEffect">
                                  <p:stCondLst>
                                    <p:cond delay="10000"/>
                                  </p:stCondLst>
                                  <p:childTnLst>
                                    <p:set>
                                      <p:cBhvr>
                                        <p:cTn id="82" dur="1" fill="hold">
                                          <p:stCondLst>
                                            <p:cond delay="0"/>
                                          </p:stCondLst>
                                        </p:cTn>
                                        <p:tgtEl>
                                          <p:spTgt spid="7"/>
                                        </p:tgtEl>
                                        <p:attrNameLst>
                                          <p:attrName>style.visibility</p:attrName>
                                        </p:attrNameLst>
                                      </p:cBhvr>
                                      <p:to>
                                        <p:strVal val="visible"/>
                                      </p:to>
                                    </p:set>
                                    <p:anim calcmode="lin" valueType="num">
                                      <p:cBhvr>
                                        <p:cTn id="83" dur="2000" fill="hold"/>
                                        <p:tgtEl>
                                          <p:spTgt spid="7"/>
                                        </p:tgtEl>
                                        <p:attrNameLst>
                                          <p:attrName>ppt_w</p:attrName>
                                        </p:attrNameLst>
                                      </p:cBhvr>
                                      <p:tavLst>
                                        <p:tav tm="0">
                                          <p:val>
                                            <p:fltVal val="0"/>
                                          </p:val>
                                        </p:tav>
                                        <p:tav tm="100000">
                                          <p:val>
                                            <p:strVal val="#ppt_w"/>
                                          </p:val>
                                        </p:tav>
                                      </p:tavLst>
                                    </p:anim>
                                    <p:anim calcmode="lin" valueType="num">
                                      <p:cBhvr>
                                        <p:cTn id="84" dur="2000" fill="hold"/>
                                        <p:tgtEl>
                                          <p:spTgt spid="7"/>
                                        </p:tgtEl>
                                        <p:attrNameLst>
                                          <p:attrName>ppt_h</p:attrName>
                                        </p:attrNameLst>
                                      </p:cBhvr>
                                      <p:tavLst>
                                        <p:tav tm="0">
                                          <p:val>
                                            <p:fltVal val="0"/>
                                          </p:val>
                                        </p:tav>
                                        <p:tav tm="100000">
                                          <p:val>
                                            <p:strVal val="#ppt_h"/>
                                          </p:val>
                                        </p:tav>
                                      </p:tavLst>
                                    </p:anim>
                                  </p:childTnLst>
                                </p:cTn>
                              </p:par>
                              <p:par>
                                <p:cTn id="85" presetID="0" presetClass="path" presetSubtype="0" accel="50000" decel="50000" fill="hold" grpId="1" nodeType="withEffect">
                                  <p:stCondLst>
                                    <p:cond delay="10000"/>
                                  </p:stCondLst>
                                  <p:childTnLst>
                                    <p:animMotion origin="layout" path="M 3.33333E-6 3.33333E-6 L -0.04775 0.18379 " pathEditMode="relative" rAng="0" ptsTypes="AA">
                                      <p:cBhvr>
                                        <p:cTn id="86" dur="2000" spd="-100000" fill="hold"/>
                                        <p:tgtEl>
                                          <p:spTgt spid="7"/>
                                        </p:tgtEl>
                                        <p:attrNameLst>
                                          <p:attrName>ppt_x</p:attrName>
                                          <p:attrName>ppt_y</p:attrName>
                                        </p:attrNameLst>
                                      </p:cBhvr>
                                      <p:rCtr x="-2396" y="9190"/>
                                    </p:animMotion>
                                  </p:childTnLst>
                                </p:cTn>
                              </p:par>
                              <p:par>
                                <p:cTn id="87" presetID="23" presetClass="entr" presetSubtype="16" fill="hold" grpId="0" nodeType="withEffect">
                                  <p:stCondLst>
                                    <p:cond delay="11000"/>
                                  </p:stCondLst>
                                  <p:childTnLst>
                                    <p:set>
                                      <p:cBhvr>
                                        <p:cTn id="88" dur="1" fill="hold">
                                          <p:stCondLst>
                                            <p:cond delay="0"/>
                                          </p:stCondLst>
                                        </p:cTn>
                                        <p:tgtEl>
                                          <p:spTgt spid="6"/>
                                        </p:tgtEl>
                                        <p:attrNameLst>
                                          <p:attrName>style.visibility</p:attrName>
                                        </p:attrNameLst>
                                      </p:cBhvr>
                                      <p:to>
                                        <p:strVal val="visible"/>
                                      </p:to>
                                    </p:set>
                                    <p:anim calcmode="lin" valueType="num">
                                      <p:cBhvr>
                                        <p:cTn id="89" dur="2000" fill="hold"/>
                                        <p:tgtEl>
                                          <p:spTgt spid="6"/>
                                        </p:tgtEl>
                                        <p:attrNameLst>
                                          <p:attrName>ppt_w</p:attrName>
                                        </p:attrNameLst>
                                      </p:cBhvr>
                                      <p:tavLst>
                                        <p:tav tm="0">
                                          <p:val>
                                            <p:fltVal val="0"/>
                                          </p:val>
                                        </p:tav>
                                        <p:tav tm="100000">
                                          <p:val>
                                            <p:strVal val="#ppt_w"/>
                                          </p:val>
                                        </p:tav>
                                      </p:tavLst>
                                    </p:anim>
                                    <p:anim calcmode="lin" valueType="num">
                                      <p:cBhvr>
                                        <p:cTn id="90" dur="2000" fill="hold"/>
                                        <p:tgtEl>
                                          <p:spTgt spid="6"/>
                                        </p:tgtEl>
                                        <p:attrNameLst>
                                          <p:attrName>ppt_h</p:attrName>
                                        </p:attrNameLst>
                                      </p:cBhvr>
                                      <p:tavLst>
                                        <p:tav tm="0">
                                          <p:val>
                                            <p:fltVal val="0"/>
                                          </p:val>
                                        </p:tav>
                                        <p:tav tm="100000">
                                          <p:val>
                                            <p:strVal val="#ppt_h"/>
                                          </p:val>
                                        </p:tav>
                                      </p:tavLst>
                                    </p:anim>
                                  </p:childTnLst>
                                </p:cTn>
                              </p:par>
                              <p:par>
                                <p:cTn id="91" presetID="0" presetClass="path" presetSubtype="0" accel="50000" decel="50000" fill="hold" grpId="1" nodeType="withEffect">
                                  <p:stCondLst>
                                    <p:cond delay="11000"/>
                                  </p:stCondLst>
                                  <p:childTnLst>
                                    <p:animMotion origin="layout" path="M 3.33333E-6 -3.7037E-7 L -0.50434 0.06852 " pathEditMode="relative" rAng="0" ptsTypes="AA">
                                      <p:cBhvr>
                                        <p:cTn id="92" dur="2000" spd="-100000" fill="hold"/>
                                        <p:tgtEl>
                                          <p:spTgt spid="6"/>
                                        </p:tgtEl>
                                        <p:attrNameLst>
                                          <p:attrName>ppt_x</p:attrName>
                                          <p:attrName>ppt_y</p:attrName>
                                        </p:attrNameLst>
                                      </p:cBhvr>
                                      <p:rCtr x="-25226" y="3426"/>
                                    </p:animMotion>
                                  </p:childTnLst>
                                </p:cTn>
                              </p:par>
                              <p:par>
                                <p:cTn id="93" presetID="23" presetClass="entr" presetSubtype="16" fill="hold" grpId="0" nodeType="withEffect">
                                  <p:stCondLst>
                                    <p:cond delay="12000"/>
                                  </p:stCondLst>
                                  <p:childTnLst>
                                    <p:set>
                                      <p:cBhvr>
                                        <p:cTn id="94" dur="1" fill="hold">
                                          <p:stCondLst>
                                            <p:cond delay="0"/>
                                          </p:stCondLst>
                                        </p:cTn>
                                        <p:tgtEl>
                                          <p:spTgt spid="18"/>
                                        </p:tgtEl>
                                        <p:attrNameLst>
                                          <p:attrName>style.visibility</p:attrName>
                                        </p:attrNameLst>
                                      </p:cBhvr>
                                      <p:to>
                                        <p:strVal val="visible"/>
                                      </p:to>
                                    </p:set>
                                    <p:anim calcmode="lin" valueType="num">
                                      <p:cBhvr>
                                        <p:cTn id="95" dur="2000" fill="hold"/>
                                        <p:tgtEl>
                                          <p:spTgt spid="18"/>
                                        </p:tgtEl>
                                        <p:attrNameLst>
                                          <p:attrName>ppt_w</p:attrName>
                                        </p:attrNameLst>
                                      </p:cBhvr>
                                      <p:tavLst>
                                        <p:tav tm="0">
                                          <p:val>
                                            <p:fltVal val="0"/>
                                          </p:val>
                                        </p:tav>
                                        <p:tav tm="100000">
                                          <p:val>
                                            <p:strVal val="#ppt_w"/>
                                          </p:val>
                                        </p:tav>
                                      </p:tavLst>
                                    </p:anim>
                                    <p:anim calcmode="lin" valueType="num">
                                      <p:cBhvr>
                                        <p:cTn id="96" dur="2000" fill="hold"/>
                                        <p:tgtEl>
                                          <p:spTgt spid="18"/>
                                        </p:tgtEl>
                                        <p:attrNameLst>
                                          <p:attrName>ppt_h</p:attrName>
                                        </p:attrNameLst>
                                      </p:cBhvr>
                                      <p:tavLst>
                                        <p:tav tm="0">
                                          <p:val>
                                            <p:fltVal val="0"/>
                                          </p:val>
                                        </p:tav>
                                        <p:tav tm="100000">
                                          <p:val>
                                            <p:strVal val="#ppt_h"/>
                                          </p:val>
                                        </p:tav>
                                      </p:tavLst>
                                    </p:anim>
                                  </p:childTnLst>
                                </p:cTn>
                              </p:par>
                              <p:par>
                                <p:cTn id="97" presetID="0" presetClass="path" presetSubtype="0" accel="50000" decel="50000" fill="hold" grpId="1" nodeType="withEffect">
                                  <p:stCondLst>
                                    <p:cond delay="12000"/>
                                  </p:stCondLst>
                                  <p:childTnLst>
                                    <p:animMotion origin="layout" path="M 0.00018 3.83904E-6 L -0.25156 0.071 " pathEditMode="relative" rAng="0" ptsTypes="AA">
                                      <p:cBhvr>
                                        <p:cTn id="98" dur="2000" spd="-100000" fill="hold"/>
                                        <p:tgtEl>
                                          <p:spTgt spid="18"/>
                                        </p:tgtEl>
                                        <p:attrNameLst>
                                          <p:attrName>ppt_x</p:attrName>
                                          <p:attrName>ppt_y</p:attrName>
                                        </p:attrNameLst>
                                      </p:cBhvr>
                                      <p:rCtr x="-12587" y="35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6" grpId="0"/>
      <p:bldP spid="6" grpId="1"/>
      <p:bldP spid="7" grpId="0"/>
      <p:bldP spid="7" grpId="1"/>
      <p:bldP spid="8" grpId="0"/>
      <p:bldP spid="8" grpId="1"/>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8724" cy="6884043"/>
          </a:xfrm>
          <a:prstGeom prst="rect">
            <a:avLst/>
          </a:prstGeom>
        </p:spPr>
      </p:pic>
      <p:sp>
        <p:nvSpPr>
          <p:cNvPr id="2" name="Title 1"/>
          <p:cNvSpPr>
            <a:spLocks noGrp="1"/>
          </p:cNvSpPr>
          <p:nvPr>
            <p:ph type="title"/>
          </p:nvPr>
        </p:nvSpPr>
        <p:spPr>
          <a:xfrm>
            <a:off x="457200" y="274638"/>
            <a:ext cx="8229600" cy="5973762"/>
          </a:xfrm>
        </p:spPr>
        <p:txBody>
          <a:bodyPr/>
          <a:lstStyle/>
          <a:p>
            <a:r>
              <a:rPr lang="en-US" sz="3600" b="1" dirty="0">
                <a:solidFill>
                  <a:schemeClr val="bg1"/>
                </a:solidFill>
                <a:effectLst>
                  <a:glow rad="101600">
                    <a:schemeClr val="tx1">
                      <a:alpha val="80000"/>
                    </a:schemeClr>
                  </a:glow>
                </a:effectLst>
              </a:rPr>
              <a:t>Jesus spoke these words, lifted up His eyes to heaven, and said: "Father, the hour has come. Glorify Your Son, that Your Son also may glorify You, as You have given Him authority over all flesh, that He should give eternal life to as many as You have given Him. And this is eternal life, that they may know You, the only true God, and Jesus Christ whom You have sent."</a:t>
            </a:r>
            <a:r>
              <a:rPr lang="en-US" sz="3200" b="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17:1-3 </a:t>
            </a:r>
          </a:p>
        </p:txBody>
      </p:sp>
      <p:sp>
        <p:nvSpPr>
          <p:cNvPr id="4" name="Title 1"/>
          <p:cNvSpPr txBox="1">
            <a:spLocks/>
          </p:cNvSpPr>
          <p:nvPr/>
        </p:nvSpPr>
        <p:spPr bwMode="auto">
          <a:xfrm>
            <a:off x="0" y="4419600"/>
            <a:ext cx="876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eternal life, that they may know You</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Rectangle 4"/>
          <p:cNvSpPr>
            <a:spLocks noChangeArrowheads="1"/>
          </p:cNvSpPr>
          <p:nvPr/>
        </p:nvSpPr>
        <p:spPr bwMode="auto">
          <a:xfrm>
            <a:off x="0" y="2133600"/>
            <a:ext cx="266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noFill/>
                </a:ln>
                <a:solidFill>
                  <a:srgbClr val="FF0000"/>
                </a:solidFill>
                <a:effectLst>
                  <a:outerShdw blurRad="80000" dist="40000" dir="5040000" algn="tl">
                    <a:srgbClr val="000000">
                      <a:alpha val="30000"/>
                    </a:srgbClr>
                  </a:outerShdw>
                </a:effectLst>
                <a:latin typeface="+mj-lt"/>
              </a:rPr>
              <a:t>  </a:t>
            </a:r>
            <a:r>
              <a:rPr lang="en-US" sz="3600" b="1" dirty="0">
                <a:ln w="11430">
                  <a:noFill/>
                </a:ln>
                <a:solidFill>
                  <a:schemeClr val="bg1"/>
                </a:solidFill>
                <a:effectLst>
                  <a:glow rad="63500">
                    <a:schemeClr val="tx1">
                      <a:alpha val="80000"/>
                    </a:schemeClr>
                  </a:glow>
                  <a:outerShdw blurRad="80000" dist="40000" dir="5040000" algn="tl">
                    <a:srgbClr val="000000">
                      <a:alpha val="30000"/>
                    </a:srgbClr>
                  </a:outerShdw>
                </a:effectLst>
                <a:latin typeface="+mj-lt"/>
              </a:rPr>
              <a:t>glorify</a:t>
            </a:r>
            <a:endParaRPr lang="en-US" sz="3600" b="1" i="1" dirty="0">
              <a:ln w="11430">
                <a:noFill/>
              </a:ln>
              <a:solidFill>
                <a:schemeClr val="bg1"/>
              </a:solidFill>
              <a:effectLst>
                <a:glow rad="63500">
                  <a:schemeClr val="tx1">
                    <a:alpha val="80000"/>
                  </a:schemeClr>
                </a:glow>
                <a:outerShdw blurRad="80000" dist="40000" dir="5040000" algn="tl">
                  <a:srgbClr val="000000">
                    <a:alpha val="30000"/>
                  </a:srgbClr>
                </a:outerShdw>
              </a:effectLst>
              <a:latin typeface="+mj-lt"/>
            </a:endParaRPr>
          </a:p>
        </p:txBody>
      </p:sp>
      <p:sp>
        <p:nvSpPr>
          <p:cNvPr id="6" name="Title 1"/>
          <p:cNvSpPr txBox="1">
            <a:spLocks/>
          </p:cNvSpPr>
          <p:nvPr/>
        </p:nvSpPr>
        <p:spPr bwMode="auto">
          <a:xfrm>
            <a:off x="2697770" y="3810000"/>
            <a:ext cx="248383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CC00"/>
                </a:solidFill>
                <a:effectLst>
                  <a:glow rad="76200">
                    <a:schemeClr val="tx1"/>
                  </a:glow>
                  <a:outerShdw blurRad="50000" dist="50800" dir="7500000" algn="tl">
                    <a:srgbClr val="000000">
                      <a:shade val="5000"/>
                      <a:alpha val="35000"/>
                    </a:srgbClr>
                  </a:outerShdw>
                </a:effectLst>
              </a:rPr>
              <a:t>glory</a:t>
            </a:r>
            <a:endParaRPr lang="en-US" b="1" i="1" kern="0" dirty="0">
              <a:ln w="19050">
                <a:noFill/>
                <a:prstDash val="solid"/>
              </a:ln>
              <a:solidFill>
                <a:srgbClr val="FFCC00"/>
              </a:solidFill>
              <a:effectLst>
                <a:glow rad="76200">
                  <a:schemeClr val="tx1"/>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
                                        <p:tgtEl>
                                          <p:spTgt spid="5"/>
                                        </p:tgtEl>
                                      </p:cBhvr>
                                    </p:animEffect>
                                  </p:childTnLst>
                                </p:cTn>
                              </p:par>
                              <p:par>
                                <p:cTn id="18" presetID="6" presetClass="emph" presetSubtype="0" fill="hold" grpId="4" nodeType="withEffect">
                                  <p:stCondLst>
                                    <p:cond delay="0"/>
                                  </p:stCondLst>
                                  <p:childTnLst>
                                    <p:animScale>
                                      <p:cBhvr>
                                        <p:cTn id="19" dur="2000" fill="hold"/>
                                        <p:tgtEl>
                                          <p:spTgt spid="5"/>
                                        </p:tgtEl>
                                      </p:cBhvr>
                                      <p:by x="113000" y="113000"/>
                                    </p:animScale>
                                  </p:childTnLst>
                                </p:cTn>
                              </p:par>
                              <p:par>
                                <p:cTn id="20" presetID="0" presetClass="path" presetSubtype="0" accel="50000" decel="50000" fill="hold" grpId="3" nodeType="withEffect">
                                  <p:stCondLst>
                                    <p:cond delay="0"/>
                                  </p:stCondLst>
                                  <p:childTnLst>
                                    <p:animMotion origin="layout" path="M -3.33333E-6 -4.44444E-6 L 0.28334 0.24283 " pathEditMode="relative" rAng="0" ptsTypes="AA">
                                      <p:cBhvr>
                                        <p:cTn id="21" dur="2000" fill="hold"/>
                                        <p:tgtEl>
                                          <p:spTgt spid="5"/>
                                        </p:tgtEl>
                                        <p:attrNameLst>
                                          <p:attrName>ppt_x</p:attrName>
                                          <p:attrName>ppt_y</p:attrName>
                                        </p:attrNameLst>
                                      </p:cBhvr>
                                      <p:rCtr x="14167" y="12130"/>
                                    </p:animMotion>
                                  </p:childTnLst>
                                </p:cTn>
                              </p:par>
                              <p:par>
                                <p:cTn id="22" presetID="10" presetClass="exit" presetSubtype="0" fill="hold" grpId="1" nodeType="withEffect">
                                  <p:stCondLst>
                                    <p:cond delay="0"/>
                                  </p:stCondLst>
                                  <p:childTnLst>
                                    <p:animEffect transition="out" filter="fade">
                                      <p:cBhvr>
                                        <p:cTn id="23" dur="1750"/>
                                        <p:tgtEl>
                                          <p:spTgt spid="2"/>
                                        </p:tgtEl>
                                      </p:cBhvr>
                                    </p:animEffect>
                                    <p:set>
                                      <p:cBhvr>
                                        <p:cTn id="24" dur="1" fill="hold">
                                          <p:stCondLst>
                                            <p:cond delay="1749"/>
                                          </p:stCondLst>
                                        </p:cTn>
                                        <p:tgtEl>
                                          <p:spTgt spid="2"/>
                                        </p:tgtEl>
                                        <p:attrNameLst>
                                          <p:attrName>style.visibility</p:attrName>
                                        </p:attrNameLst>
                                      </p:cBhvr>
                                      <p:to>
                                        <p:strVal val="hidden"/>
                                      </p:to>
                                    </p:set>
                                  </p:childTnLst>
                                </p:cTn>
                              </p:par>
                              <p:par>
                                <p:cTn id="25" presetID="10" presetClass="exit" presetSubtype="0" fill="hold" grpId="1" nodeType="withEffect">
                                  <p:stCondLst>
                                    <p:cond delay="750"/>
                                  </p:stCondLst>
                                  <p:childTnLst>
                                    <p:animEffect transition="out" filter="fade">
                                      <p:cBhvr>
                                        <p:cTn id="26" dur="1750"/>
                                        <p:tgtEl>
                                          <p:spTgt spid="4"/>
                                        </p:tgtEl>
                                      </p:cBhvr>
                                    </p:animEffect>
                                    <p:set>
                                      <p:cBhvr>
                                        <p:cTn id="27" dur="1" fill="hold">
                                          <p:stCondLst>
                                            <p:cond delay="1749"/>
                                          </p:stCondLst>
                                        </p:cTn>
                                        <p:tgtEl>
                                          <p:spTgt spid="4"/>
                                        </p:tgtEl>
                                        <p:attrNameLst>
                                          <p:attrName>style.visibility</p:attrName>
                                        </p:attrNameLst>
                                      </p:cBhvr>
                                      <p:to>
                                        <p:strVal val="hidden"/>
                                      </p:to>
                                    </p:set>
                                  </p:childTnLst>
                                </p:cTn>
                              </p:par>
                              <p:par>
                                <p:cTn id="28" presetID="0" presetClass="exit" presetSubtype="0" fill="hold" grpId="1" nodeType="withEffect">
                                  <p:stCondLst>
                                    <p:cond delay="1750"/>
                                  </p:stCondLst>
                                  <p:childTnLst>
                                    <p:set>
                                      <p:cBhvr>
                                        <p:cTn id="29" dur="1" fill="hold">
                                          <p:stCondLst>
                                            <p:cond delay="999"/>
                                          </p:stCondLst>
                                        </p:cTn>
                                        <p:tgtEl>
                                          <p:spTgt spid="5"/>
                                        </p:tgtEl>
                                        <p:attrNameLst>
                                          <p:attrName>style.visibility</p:attrName>
                                        </p:attrNameLst>
                                      </p:cBhvr>
                                      <p:to>
                                        <p:strVal val="hidden"/>
                                      </p:to>
                                    </p:set>
                                    <p:animEffect transition="out" filter="dissolve">
                                      <p:cBhvr>
                                        <p:cTn id="30" dur="1000">
                                          <p:stCondLst>
                                            <p:cond delay="0"/>
                                          </p:stCondLst>
                                        </p:cTn>
                                        <p:tgtEl>
                                          <p:spTgt spid="5"/>
                                        </p:tgtEl>
                                      </p:cBhvr>
                                    </p:animEffect>
                                    <p:anim to="" calcmode="lin" valueType="num">
                                      <p:cBhvr>
                                        <p:cTn id="31"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33" presetID="9" presetClass="entr" presetSubtype="0" fill="hold" grpId="0" nodeType="withEffect">
                                  <p:stCondLst>
                                    <p:cond delay="175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1"/>
      <p:bldP spid="5" grpId="2"/>
      <p:bldP spid="5" grpId="3"/>
      <p:bldP spid="5" grpId="4"/>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0301663" cy="6873742"/>
          </a:xfrm>
          <a:prstGeom prst="rect">
            <a:avLst/>
          </a:prstGeom>
        </p:spPr>
      </p:pic>
      <p:sp>
        <p:nvSpPr>
          <p:cNvPr id="2" name="Title 1"/>
          <p:cNvSpPr>
            <a:spLocks noGrp="1"/>
          </p:cNvSpPr>
          <p:nvPr>
            <p:ph type="title"/>
          </p:nvPr>
        </p:nvSpPr>
        <p:spPr>
          <a:xfrm>
            <a:off x="457200" y="503238"/>
            <a:ext cx="8229600" cy="5745162"/>
          </a:xfrm>
        </p:spPr>
        <p:txBody>
          <a:bodyPr/>
          <a:lstStyle/>
          <a:p>
            <a:r>
              <a:rPr lang="en-US" b="1" dirty="0">
                <a:solidFill>
                  <a:schemeClr val="bg1"/>
                </a:solidFill>
                <a:effectLst>
                  <a:glow rad="101600">
                    <a:schemeClr val="tx1">
                      <a:alpha val="80000"/>
                    </a:schemeClr>
                  </a:glow>
                </a:effectLst>
              </a:rPr>
              <a:t>"I have glorified You on the earth. I have finished the work which You have given Me to do. And now, O Father, glorify Me together with Yourself, with the glory which I had with You before the world was." </a:t>
            </a:r>
            <a:r>
              <a:rPr lang="en-US" sz="3200" b="1" i="1" dirty="0">
                <a:solidFill>
                  <a:schemeClr val="bg1"/>
                </a:solidFill>
                <a:effectLst>
                  <a:glow rad="101600">
                    <a:schemeClr val="tx1">
                      <a:alpha val="80000"/>
                    </a:schemeClr>
                  </a:glow>
                </a:effectLst>
              </a:rPr>
              <a:t>– John 17:4-5 </a:t>
            </a:r>
          </a:p>
        </p:txBody>
      </p:sp>
      <p:sp>
        <p:nvSpPr>
          <p:cNvPr id="4" name="Title 1"/>
          <p:cNvSpPr txBox="1">
            <a:spLocks/>
          </p:cNvSpPr>
          <p:nvPr/>
        </p:nvSpPr>
        <p:spPr bwMode="auto">
          <a:xfrm>
            <a:off x="2697770" y="3810000"/>
            <a:ext cx="248383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CC00"/>
                </a:solidFill>
                <a:effectLst>
                  <a:glow rad="76200">
                    <a:schemeClr val="tx1"/>
                  </a:glow>
                  <a:outerShdw blurRad="50000" dist="50800" dir="7500000" algn="tl">
                    <a:srgbClr val="000000">
                      <a:shade val="5000"/>
                      <a:alpha val="35000"/>
                    </a:srgbClr>
                  </a:outerShdw>
                </a:effectLst>
              </a:rPr>
              <a:t>glory</a:t>
            </a:r>
            <a:endParaRPr lang="en-US" b="1" i="1" kern="0" dirty="0">
              <a:ln w="19050">
                <a:noFill/>
                <a:prstDash val="solid"/>
              </a:ln>
              <a:solidFill>
                <a:srgbClr val="FFCC00"/>
              </a:solidFill>
              <a:effectLst>
                <a:glow rad="76200">
                  <a:schemeClr val="tx1"/>
                </a:glow>
                <a:outerShdw blurRad="50000" dist="50800" dir="7500000" algn="tl">
                  <a:srgbClr val="000000">
                    <a:shade val="5000"/>
                    <a:alpha val="35000"/>
                  </a:srgbClr>
                </a:outerShdw>
              </a:effectLst>
            </a:endParaRPr>
          </a:p>
        </p:txBody>
      </p:sp>
      <p:sp>
        <p:nvSpPr>
          <p:cNvPr id="5" name="Rectangle 4"/>
          <p:cNvSpPr>
            <a:spLocks noChangeArrowheads="1"/>
          </p:cNvSpPr>
          <p:nvPr/>
        </p:nvSpPr>
        <p:spPr bwMode="auto">
          <a:xfrm>
            <a:off x="2341865" y="3736182"/>
            <a:ext cx="3200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noFill/>
                </a:ln>
                <a:solidFill>
                  <a:srgbClr val="FF0000"/>
                </a:solidFill>
                <a:effectLst>
                  <a:outerShdw blurRad="80000" dist="40000" dir="5040000" algn="tl">
                    <a:srgbClr val="000000">
                      <a:alpha val="30000"/>
                    </a:srgbClr>
                  </a:outerShdw>
                </a:effectLst>
                <a:latin typeface="+mj-lt"/>
              </a:rPr>
              <a:t> </a:t>
            </a:r>
            <a:r>
              <a:rPr lang="en-US" sz="5100" b="1" dirty="0">
                <a:ln w="11430">
                  <a:noFill/>
                </a:ln>
                <a:solidFill>
                  <a:srgbClr val="FF0000"/>
                </a:solidFill>
                <a:effectLst>
                  <a:outerShdw blurRad="80000" dist="40000" dir="5040000" algn="tl">
                    <a:srgbClr val="000000">
                      <a:alpha val="30000"/>
                    </a:srgbClr>
                  </a:outerShdw>
                </a:effectLst>
                <a:latin typeface="+mj-lt"/>
              </a:rPr>
              <a:t> </a:t>
            </a:r>
            <a:r>
              <a:rPr lang="en-US" sz="4400" b="1" dirty="0">
                <a:ln w="11430">
                  <a:noFill/>
                </a:ln>
                <a:solidFill>
                  <a:srgbClr val="FFCC00"/>
                </a:solidFill>
                <a:effectLst>
                  <a:glow rad="76200">
                    <a:schemeClr val="tx1"/>
                  </a:glow>
                  <a:outerShdw blurRad="80000" dist="40000" dir="5040000" algn="tl">
                    <a:srgbClr val="000000">
                      <a:alpha val="30000"/>
                    </a:srgbClr>
                  </a:outerShdw>
                </a:effectLst>
                <a:latin typeface="+mj-lt"/>
              </a:rPr>
              <a:t>glory</a:t>
            </a:r>
            <a:endParaRPr lang="en-US" sz="4400" b="1" i="1" dirty="0">
              <a:ln w="11430">
                <a:noFill/>
              </a:ln>
              <a:solidFill>
                <a:srgbClr val="FFCC00"/>
              </a:solidFill>
              <a:effectLst>
                <a:glow rad="76200">
                  <a:schemeClr val="tx1"/>
                </a:glow>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3704265477"/>
      </p:ext>
    </p:extLst>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000"/>
                            </p:stCondLst>
                            <p:childTnLst>
                              <p:par>
                                <p:cTn id="15" presetID="50" presetClass="exit" presetSubtype="0" accel="100000" fill="hold" grpId="1" nodeType="afterEffect">
                                  <p:stCondLst>
                                    <p:cond delay="0"/>
                                  </p:stCondLst>
                                  <p:childTnLst>
                                    <p:anim calcmode="lin" valueType="num">
                                      <p:cBhvr>
                                        <p:cTn id="16" dur="1000"/>
                                        <p:tgtEl>
                                          <p:spTgt spid="5"/>
                                        </p:tgtEl>
                                        <p:attrNameLst>
                                          <p:attrName>ppt_w</p:attrName>
                                        </p:attrNameLst>
                                      </p:cBhvr>
                                      <p:tavLst>
                                        <p:tav tm="0">
                                          <p:val>
                                            <p:strVal val="ppt_w"/>
                                          </p:val>
                                        </p:tav>
                                        <p:tav tm="100000">
                                          <p:val>
                                            <p:strVal val="ppt_w+.3"/>
                                          </p:val>
                                        </p:tav>
                                      </p:tavLst>
                                    </p:anim>
                                    <p:anim calcmode="lin" valueType="num">
                                      <p:cBhvr>
                                        <p:cTn id="17" dur="1000"/>
                                        <p:tgtEl>
                                          <p:spTgt spid="5"/>
                                        </p:tgtEl>
                                        <p:attrNameLst>
                                          <p:attrName>ppt_h</p:attrName>
                                        </p:attrNameLst>
                                      </p:cBhvr>
                                      <p:tavLst>
                                        <p:tav tm="0">
                                          <p:val>
                                            <p:strVal val="ppt_h"/>
                                          </p:val>
                                        </p:tav>
                                        <p:tav tm="100000">
                                          <p:val>
                                            <p:strVal val="ppt_h"/>
                                          </p:val>
                                        </p:tav>
                                      </p:tavLst>
                                    </p:anim>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0" presetClass="path" presetSubtype="0" accel="50000" decel="50000" fill="hold" grpId="1" nodeType="withEffect">
                                  <p:stCondLst>
                                    <p:cond delay="0"/>
                                  </p:stCondLst>
                                  <p:childTnLst>
                                    <p:animMotion origin="layout" path="M 8.33333E-7 -3.33333E-6 L 0.3533 -0.17685 " pathEditMode="relative" rAng="0" ptsTypes="AA">
                                      <p:cBhvr>
                                        <p:cTn id="29" dur="2000" fill="hold"/>
                                        <p:tgtEl>
                                          <p:spTgt spid="4"/>
                                        </p:tgtEl>
                                        <p:attrNameLst>
                                          <p:attrName>ppt_x</p:attrName>
                                          <p:attrName>ppt_y</p:attrName>
                                        </p:attrNameLst>
                                      </p:cBhvr>
                                      <p:rCtr x="17656" y="-8843"/>
                                    </p:animMotion>
                                  </p:childTnLst>
                                </p:cTn>
                              </p:par>
                              <p:par>
                                <p:cTn id="30" presetID="10" presetClass="exit" presetSubtype="0" fill="hold" grpId="1" nodeType="withEffect">
                                  <p:stCondLst>
                                    <p:cond delay="0"/>
                                  </p:stCondLst>
                                  <p:childTnLst>
                                    <p:animEffect transition="out" filter="fade">
                                      <p:cBhvr>
                                        <p:cTn id="31" dur="1750"/>
                                        <p:tgtEl>
                                          <p:spTgt spid="2"/>
                                        </p:tgtEl>
                                      </p:cBhvr>
                                    </p:animEffect>
                                    <p:set>
                                      <p:cBhvr>
                                        <p:cTn id="32"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5" grpId="0"/>
      <p:bldP spid="5"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06" y="0"/>
            <a:ext cx="9522106" cy="7082066"/>
          </a:xfrm>
          <a:prstGeom prst="rect">
            <a:avLst/>
          </a:prstGeom>
        </p:spPr>
      </p:pic>
      <p:sp>
        <p:nvSpPr>
          <p:cNvPr id="2" name="Title 1"/>
          <p:cNvSpPr>
            <a:spLocks noGrp="1"/>
          </p:cNvSpPr>
          <p:nvPr>
            <p:ph type="title"/>
          </p:nvPr>
        </p:nvSpPr>
        <p:spPr>
          <a:xfrm>
            <a:off x="457200" y="609600"/>
            <a:ext cx="8229600" cy="5592762"/>
          </a:xfrm>
        </p:spPr>
        <p:txBody>
          <a:bodyPr/>
          <a:lstStyle/>
          <a:p>
            <a:r>
              <a:rPr lang="en-US" b="1" dirty="0">
                <a:solidFill>
                  <a:schemeClr val="bg1"/>
                </a:solidFill>
                <a:effectLst>
                  <a:glow rad="101600">
                    <a:schemeClr val="tx1">
                      <a:alpha val="80000"/>
                    </a:schemeClr>
                  </a:glow>
                </a:effectLst>
              </a:rPr>
              <a:t>"Father, I desire that they  also whom You gave Me may be with Me where I am, that they may behold My glory which You have given Me;   for You loved Me before the foundation of the world."        </a:t>
            </a:r>
            <a:r>
              <a:rPr lang="en-US" sz="3200" b="1" i="1" dirty="0">
                <a:solidFill>
                  <a:schemeClr val="bg1"/>
                </a:solidFill>
                <a:effectLst>
                  <a:glow rad="101600">
                    <a:schemeClr val="tx1">
                      <a:alpha val="80000"/>
                    </a:schemeClr>
                  </a:glow>
                </a:effectLst>
              </a:rPr>
              <a:t>– John 17:24 </a:t>
            </a:r>
          </a:p>
        </p:txBody>
      </p:sp>
      <p:sp>
        <p:nvSpPr>
          <p:cNvPr id="5" name="Title 1"/>
          <p:cNvSpPr txBox="1">
            <a:spLocks/>
          </p:cNvSpPr>
          <p:nvPr/>
        </p:nvSpPr>
        <p:spPr bwMode="auto">
          <a:xfrm>
            <a:off x="5984080" y="2590800"/>
            <a:ext cx="239791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CC00"/>
                </a:solidFill>
                <a:effectLst>
                  <a:outerShdw blurRad="50000" dist="50800" dir="7500000" algn="tl">
                    <a:srgbClr val="000000">
                      <a:shade val="5000"/>
                      <a:alpha val="35000"/>
                    </a:srgbClr>
                  </a:outerShdw>
                </a:effectLst>
              </a:rPr>
              <a:t>glory</a:t>
            </a:r>
            <a:endParaRPr lang="en-US" b="1" i="1" kern="0" dirty="0">
              <a:ln w="19050">
                <a:noFill/>
                <a:prstDash val="solid"/>
              </a:ln>
              <a:solidFill>
                <a:srgbClr val="FFCC00"/>
              </a:solidFill>
              <a:effectLst>
                <a:outerShdw blurRad="50000" dist="50800" dir="7500000" algn="tl">
                  <a:srgbClr val="000000">
                    <a:shade val="5000"/>
                    <a:alpha val="35000"/>
                  </a:srgbClr>
                </a:outerShdw>
              </a:effectLst>
            </a:endParaRPr>
          </a:p>
        </p:txBody>
      </p:sp>
      <p:sp>
        <p:nvSpPr>
          <p:cNvPr id="7" name="Title 1"/>
          <p:cNvSpPr txBox="1">
            <a:spLocks/>
          </p:cNvSpPr>
          <p:nvPr/>
        </p:nvSpPr>
        <p:spPr bwMode="auto">
          <a:xfrm>
            <a:off x="2286000" y="3962400"/>
            <a:ext cx="227924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00FF00"/>
                </a:solidFill>
                <a:effectLst>
                  <a:glow rad="101600">
                    <a:schemeClr val="tx1">
                      <a:alpha val="80000"/>
                    </a:schemeClr>
                  </a:glow>
                </a:effectLst>
              </a:rPr>
              <a:t> </a:t>
            </a:r>
            <a:r>
              <a:rPr lang="en-US" b="1" kern="0" dirty="0">
                <a:solidFill>
                  <a:srgbClr val="00FF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love</a:t>
            </a:r>
            <a:endParaRPr lang="en-US" sz="3200" b="1" i="1" kern="0" dirty="0">
              <a:solidFill>
                <a:schemeClr val="bg1"/>
              </a:solidFill>
              <a:effectLst>
                <a:glow rad="101600">
                  <a:schemeClr val="tx1">
                    <a:alpha val="80000"/>
                  </a:schemeClr>
                </a:glow>
              </a:effectLst>
            </a:endParaRPr>
          </a:p>
        </p:txBody>
      </p:sp>
      <p:sp>
        <p:nvSpPr>
          <p:cNvPr id="8" name="Title 1"/>
          <p:cNvSpPr txBox="1">
            <a:spLocks/>
          </p:cNvSpPr>
          <p:nvPr/>
        </p:nvSpPr>
        <p:spPr bwMode="auto">
          <a:xfrm>
            <a:off x="5029200" y="3962400"/>
            <a:ext cx="2514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rgbClr val="00FF00"/>
                </a:solidFill>
                <a:effectLst>
                  <a:glow rad="101600">
                    <a:schemeClr val="tx1">
                      <a:alpha val="80000"/>
                    </a:schemeClr>
                  </a:glow>
                </a:effectLst>
              </a:rPr>
              <a:t> </a:t>
            </a:r>
            <a:r>
              <a:rPr lang="en-US" sz="4500" b="1" kern="0" dirty="0">
                <a:solidFill>
                  <a:srgbClr val="00FF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before</a:t>
            </a:r>
            <a:endParaRPr lang="en-US" sz="3200" b="1" i="1" kern="0" dirty="0">
              <a:solidFill>
                <a:schemeClr val="bg1"/>
              </a:solidFill>
              <a:effectLst>
                <a:glow rad="101600">
                  <a:schemeClr val="tx1">
                    <a:alpha val="80000"/>
                  </a:schemeClr>
                </a:glow>
              </a:effectLst>
            </a:endParaRPr>
          </a:p>
        </p:txBody>
      </p:sp>
      <p:sp>
        <p:nvSpPr>
          <p:cNvPr id="9" name="Title 1"/>
          <p:cNvSpPr txBox="1">
            <a:spLocks/>
          </p:cNvSpPr>
          <p:nvPr/>
        </p:nvSpPr>
        <p:spPr bwMode="auto">
          <a:xfrm>
            <a:off x="4419600" y="4648200"/>
            <a:ext cx="335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00FF00"/>
                </a:solidFill>
                <a:effectLst>
                  <a:glow rad="101600">
                    <a:schemeClr val="tx1">
                      <a:alpha val="80000"/>
                    </a:schemeClr>
                  </a:glow>
                </a:effectLst>
              </a:rPr>
              <a:t> </a:t>
            </a:r>
            <a:r>
              <a:rPr lang="en-US" b="1" kern="0" dirty="0">
                <a:solidFill>
                  <a:srgbClr val="00FF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the world</a:t>
            </a:r>
            <a:endParaRPr lang="en-US" sz="3200" b="1" i="1" kern="0" dirty="0">
              <a:solidFill>
                <a:schemeClr val="bg1"/>
              </a:solidFill>
              <a:effectLst>
                <a:glow rad="101600">
                  <a:schemeClr val="tx1">
                    <a:alpha val="80000"/>
                  </a:schemeClr>
                </a:glow>
              </a:effectLst>
            </a:endParaRPr>
          </a:p>
        </p:txBody>
      </p:sp>
      <p:sp>
        <p:nvSpPr>
          <p:cNvPr id="10" name="Title 1"/>
          <p:cNvSpPr txBox="1">
            <a:spLocks/>
          </p:cNvSpPr>
          <p:nvPr/>
        </p:nvSpPr>
        <p:spPr bwMode="auto">
          <a:xfrm>
            <a:off x="3290104" y="1900238"/>
            <a:ext cx="394889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where I am</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250"/>
                                        <p:tgtEl>
                                          <p:spTgt spid="2"/>
                                        </p:tgtEl>
                                      </p:cBhvr>
                                    </p:animEffect>
                                  </p:childTnLst>
                                </p:cTn>
                              </p:par>
                            </p:childTnLst>
                          </p:cTn>
                        </p:par>
                        <p:par>
                          <p:cTn id="8" fill="hold">
                            <p:stCondLst>
                              <p:cond delay="1250"/>
                            </p:stCondLst>
                            <p:childTnLst>
                              <p:par>
                                <p:cTn id="9" presetID="10" presetClass="exit" presetSubtype="0" fill="hold" grpId="0"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
                                        <p:tgtEl>
                                          <p:spTgt spid="9"/>
                                        </p:tgtEl>
                                      </p:cBhvr>
                                    </p:animEffect>
                                  </p:childTnLst>
                                </p:cTn>
                              </p:par>
                              <p:par>
                                <p:cTn id="28" presetID="10" presetClass="exit" presetSubtype="0" fill="hold" grpId="1" nodeType="withEffect">
                                  <p:stCondLst>
                                    <p:cond delay="0"/>
                                  </p:stCondLst>
                                  <p:childTnLst>
                                    <p:animEffect transition="out" filter="fade">
                                      <p:cBhvr>
                                        <p:cTn id="29" dur="1750"/>
                                        <p:tgtEl>
                                          <p:spTgt spid="2"/>
                                        </p:tgtEl>
                                      </p:cBhvr>
                                    </p:animEffect>
                                    <p:set>
                                      <p:cBhvr>
                                        <p:cTn id="30" dur="1" fill="hold">
                                          <p:stCondLst>
                                            <p:cond delay="1749"/>
                                          </p:stCondLst>
                                        </p:cTn>
                                        <p:tgtEl>
                                          <p:spTgt spid="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500"/>
                                        <p:tgtEl>
                                          <p:spTgt spid="10"/>
                                        </p:tgtEl>
                                      </p:cBhvr>
                                    </p:animEffect>
                                    <p:set>
                                      <p:cBhvr>
                                        <p:cTn id="33" dur="1" fill="hold">
                                          <p:stCondLst>
                                            <p:cond delay="1499"/>
                                          </p:stCondLst>
                                        </p:cTn>
                                        <p:tgtEl>
                                          <p:spTgt spid="10"/>
                                        </p:tgtEl>
                                        <p:attrNameLst>
                                          <p:attrName>style.visibility</p:attrName>
                                        </p:attrNameLst>
                                      </p:cBhvr>
                                      <p:to>
                                        <p:strVal val="hidden"/>
                                      </p:to>
                                    </p:set>
                                  </p:childTnLst>
                                </p:cTn>
                              </p:par>
                              <p:par>
                                <p:cTn id="34" presetID="0" presetClass="path" presetSubtype="0" accel="50000" decel="50000" fill="hold" grpId="2" nodeType="withEffect">
                                  <p:stCondLst>
                                    <p:cond delay="0"/>
                                  </p:stCondLst>
                                  <p:childTnLst>
                                    <p:animMotion origin="layout" path="M -2.77778E-6 4.44444E-6 C -0.01701 -0.02547 -0.03281 -0.05 -0.03802 -0.10463 C -0.04323 -0.1595 -0.04583 -0.2794 -0.03125 -0.32801 C -0.01666 -0.37686 0.02535 -0.39075 0.04948 -0.39723 C 0.07361 -0.40371 0.10052 -0.37292 0.11389 -0.36667 " pathEditMode="relative" rAng="0" ptsTypes="aaaaa">
                                      <p:cBhvr>
                                        <p:cTn id="35" dur="2000" fill="hold"/>
                                        <p:tgtEl>
                                          <p:spTgt spid="7"/>
                                        </p:tgtEl>
                                        <p:attrNameLst>
                                          <p:attrName>ppt_x</p:attrName>
                                          <p:attrName>ppt_y</p:attrName>
                                        </p:attrNameLst>
                                      </p:cBhvr>
                                      <p:rCtr x="3403" y="-20185"/>
                                    </p:animMotion>
                                  </p:childTnLst>
                                </p:cTn>
                              </p:par>
                              <p:par>
                                <p:cTn id="36" presetID="0" presetClass="path" presetSubtype="0" accel="50000" decel="50000" fill="hold" grpId="2" nodeType="withEffect">
                                  <p:stCondLst>
                                    <p:cond delay="0"/>
                                  </p:stCondLst>
                                  <p:childTnLst>
                                    <p:animMotion origin="layout" path="M 1.11022E-16 4.44444E-6 C -0.0059 -0.04422 -0.01163 -0.08843 -0.02535 -0.12662 C -0.03906 -0.16482 -0.06285 -0.20625 -0.08229 -0.22963 C -0.10174 -0.25301 -0.12344 -0.25996 -0.14253 -0.2669 C -0.16163 -0.27385 -0.18524 -0.27014 -0.19653 -0.27107 " pathEditMode="relative" rAng="0" ptsTypes="aaaaa">
                                      <p:cBhvr>
                                        <p:cTn id="37" dur="2000" fill="hold"/>
                                        <p:tgtEl>
                                          <p:spTgt spid="8"/>
                                        </p:tgtEl>
                                        <p:attrNameLst>
                                          <p:attrName>ppt_x</p:attrName>
                                          <p:attrName>ppt_y</p:attrName>
                                        </p:attrNameLst>
                                      </p:cBhvr>
                                      <p:rCtr x="-9826" y="-13704"/>
                                    </p:animMotion>
                                  </p:childTnLst>
                                </p:cTn>
                              </p:par>
                              <p:par>
                                <p:cTn id="38" presetID="0" presetClass="path" presetSubtype="0" accel="50000" decel="50000" fill="hold" grpId="2" nodeType="withEffect">
                                  <p:stCondLst>
                                    <p:cond delay="0"/>
                                  </p:stCondLst>
                                  <p:childTnLst>
                                    <p:animMotion origin="layout" path="M 3.33333E-6 4.44444E-6 C -0.04063 -0.01065 -0.08125 -0.02107 -0.11007 -0.04561 C -0.13889 -0.07014 -0.16233 -0.10926 -0.17344 -0.14676 C -0.18455 -0.18426 -0.17604 -0.24514 -0.17674 -0.27107 " pathEditMode="relative" rAng="0" ptsTypes="aaaa">
                                      <p:cBhvr>
                                        <p:cTn id="39" dur="2000" fill="hold"/>
                                        <p:tgtEl>
                                          <p:spTgt spid="9"/>
                                        </p:tgtEl>
                                        <p:attrNameLst>
                                          <p:attrName>ppt_x</p:attrName>
                                          <p:attrName>ppt_y</p:attrName>
                                        </p:attrNameLst>
                                      </p:cBhvr>
                                      <p:rCtr x="-9236" y="-13565"/>
                                    </p:animMotion>
                                  </p:childTnLst>
                                </p:cTn>
                              </p:par>
                              <p:par>
                                <p:cTn id="40" presetID="3" presetClass="emph" presetSubtype="6" fill="hold" grpId="1" nodeType="withEffect">
                                  <p:stCondLst>
                                    <p:cond delay="0"/>
                                  </p:stCondLst>
                                  <p:childTnLst>
                                    <p:animClr clrSpc="hsl" dir="cw">
                                      <p:cBhvr override="childStyle">
                                        <p:cTn id="41" dur="2000" fill="hold"/>
                                        <p:tgtEl>
                                          <p:spTgt spid="7"/>
                                        </p:tgtEl>
                                        <p:attrNameLst>
                                          <p:attrName>style.color</p:attrName>
                                        </p:attrNameLst>
                                      </p:cBhvr>
                                      <p:to>
                                        <a:srgbClr val="FF0000"/>
                                      </p:to>
                                    </p:animClr>
                                  </p:childTnLst>
                                </p:cTn>
                              </p:par>
                              <p:par>
                                <p:cTn id="42" presetID="3" presetClass="emph" presetSubtype="6" fill="hold" grpId="1" nodeType="withEffect">
                                  <p:stCondLst>
                                    <p:cond delay="0"/>
                                  </p:stCondLst>
                                  <p:childTnLst>
                                    <p:animClr clrSpc="hsl" dir="cw">
                                      <p:cBhvr override="childStyle">
                                        <p:cTn id="43" dur="2000" fill="hold"/>
                                        <p:tgtEl>
                                          <p:spTgt spid="8"/>
                                        </p:tgtEl>
                                        <p:attrNameLst>
                                          <p:attrName>style.color</p:attrName>
                                        </p:attrNameLst>
                                      </p:cBhvr>
                                      <p:to>
                                        <a:srgbClr val="FF0000"/>
                                      </p:to>
                                    </p:animClr>
                                  </p:childTnLst>
                                </p:cTn>
                              </p:par>
                              <p:par>
                                <p:cTn id="44" presetID="3" presetClass="emph" presetSubtype="6" fill="hold" grpId="1" nodeType="withEffect">
                                  <p:stCondLst>
                                    <p:cond delay="0"/>
                                  </p:stCondLst>
                                  <p:childTnLst>
                                    <p:animClr clrSpc="hsl" dir="cw">
                                      <p:cBhvr override="childStyle">
                                        <p:cTn id="45" dur="2000" fill="hold"/>
                                        <p:tgtEl>
                                          <p:spTgt spid="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7" grpId="0"/>
      <p:bldP spid="7" grpId="1"/>
      <p:bldP spid="7" grpId="2"/>
      <p:bldP spid="8" grpId="0"/>
      <p:bldP spid="8" grpId="1"/>
      <p:bldP spid="8" grpId="2"/>
      <p:bldP spid="9" grpId="0"/>
      <p:bldP spid="9" grpId="1"/>
      <p:bldP spid="9" grpId="2"/>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869814" cy="6886937"/>
          </a:xfrm>
          <a:prstGeom prst="rect">
            <a:avLst/>
          </a:prstGeom>
        </p:spPr>
      </p:pic>
      <p:sp>
        <p:nvSpPr>
          <p:cNvPr id="2" name="Title 1"/>
          <p:cNvSpPr>
            <a:spLocks noGrp="1"/>
          </p:cNvSpPr>
          <p:nvPr>
            <p:ph type="title"/>
          </p:nvPr>
        </p:nvSpPr>
        <p:spPr>
          <a:xfrm>
            <a:off x="457200" y="2560638"/>
            <a:ext cx="8229600" cy="3611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FF9900"/>
                </a:solidFill>
                <a:effectLst>
                  <a:glow rad="63500">
                    <a:schemeClr val="tx1">
                      <a:alpha val="70000"/>
                    </a:schemeClr>
                  </a:glow>
                  <a:outerShdw blurRad="80000" dist="40000" dir="5040000" algn="tl">
                    <a:srgbClr val="000000">
                      <a:alpha val="30000"/>
                    </a:srgbClr>
                  </a:outerShdw>
                </a:effectLst>
              </a:rPr>
              <a:t>But when the fullness of the time had come, God sent forth His Son, born of a woman, born under the law,</a:t>
            </a:r>
            <a:br>
              <a:rPr lang="en-US" b="1" dirty="0">
                <a:ln w="11430"/>
                <a:solidFill>
                  <a:srgbClr val="FF9900"/>
                </a:solidFill>
                <a:effectLst>
                  <a:glow rad="63500">
                    <a:schemeClr val="tx1">
                      <a:alpha val="70000"/>
                    </a:schemeClr>
                  </a:glow>
                  <a:outerShdw blurRad="80000" dist="40000" dir="5040000" algn="tl">
                    <a:srgbClr val="000000">
                      <a:alpha val="30000"/>
                    </a:srgbClr>
                  </a:outerShdw>
                </a:effectLst>
              </a:rPr>
            </a:br>
            <a:r>
              <a:rPr lang="en-US" sz="3200" b="1" i="1" dirty="0">
                <a:ln w="11430"/>
                <a:solidFill>
                  <a:srgbClr val="FF9900"/>
                </a:solidFill>
                <a:effectLst>
                  <a:glow rad="63500">
                    <a:schemeClr val="tx1">
                      <a:alpha val="70000"/>
                    </a:schemeClr>
                  </a:glow>
                  <a:outerShdw blurRad="80000" dist="40000" dir="5040000" algn="tl">
                    <a:srgbClr val="000000">
                      <a:alpha val="30000"/>
                    </a:srgbClr>
                  </a:outerShdw>
                </a:effectLst>
              </a:rPr>
              <a:t>– Galatians 4:4</a:t>
            </a:r>
          </a:p>
        </p:txBody>
      </p:sp>
      <p:sp>
        <p:nvSpPr>
          <p:cNvPr id="4" name="Title 1"/>
          <p:cNvSpPr txBox="1">
            <a:spLocks/>
          </p:cNvSpPr>
          <p:nvPr/>
        </p:nvSpPr>
        <p:spPr bwMode="auto">
          <a:xfrm>
            <a:off x="3048000" y="3810000"/>
            <a:ext cx="2514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9900"/>
                </a:solidFill>
                <a:effectLst>
                  <a:outerShdw blurRad="50800" dist="39000" dir="5460000" algn="tl">
                    <a:srgbClr val="000000">
                      <a:alpha val="38000"/>
                    </a:srgbClr>
                  </a:outerShdw>
                </a:effectLst>
              </a:rPr>
              <a:t>Son</a:t>
            </a:r>
            <a:endParaRPr lang="en-US" b="1" i="1" kern="0" dirty="0">
              <a:ln w="11430"/>
              <a:solidFill>
                <a:srgbClr val="FF99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8840718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xit" presetSubtype="0" fill="hold" grpId="0" nodeType="withEffect">
                                  <p:stCondLst>
                                    <p:cond delay="0"/>
                                  </p:stCondLst>
                                  <p:childTnLst>
                                    <p:animEffect transition="out" filter="fade">
                                      <p:cBhvr>
                                        <p:cTn id="11" dur="1750"/>
                                        <p:tgtEl>
                                          <p:spTgt spid="4"/>
                                        </p:tgtEl>
                                      </p:cBhvr>
                                    </p:animEffect>
                                    <p:set>
                                      <p:cBhvr>
                                        <p:cTn id="12" dur="1" fill="hold">
                                          <p:stCondLst>
                                            <p:cond delay="1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622" y="0"/>
            <a:ext cx="12206232" cy="6878256"/>
          </a:xfrm>
          <a:prstGeom prst="rect">
            <a:avLst/>
          </a:prstGeom>
        </p:spPr>
      </p:pic>
      <p:sp>
        <p:nvSpPr>
          <p:cNvPr id="2" name="Title 1"/>
          <p:cNvSpPr>
            <a:spLocks noGrp="1"/>
          </p:cNvSpPr>
          <p:nvPr>
            <p:ph type="title"/>
          </p:nvPr>
        </p:nvSpPr>
        <p:spPr>
          <a:xfrm>
            <a:off x="228600" y="274638"/>
            <a:ext cx="8686800" cy="6202362"/>
          </a:xfrm>
        </p:spPr>
        <p:txBody>
          <a:bodyPr/>
          <a:lstStyle/>
          <a:p>
            <a:r>
              <a:rPr lang="en-US" sz="4000" b="1" dirty="0">
                <a:solidFill>
                  <a:schemeClr val="bg1"/>
                </a:solidFill>
                <a:effectLst>
                  <a:glow rad="101600">
                    <a:schemeClr val="tx1">
                      <a:alpha val="80000"/>
                    </a:schemeClr>
                  </a:glow>
                </a:effectLst>
              </a:rPr>
              <a:t>But when they came to Jesus and saw that He was already dead, they did not break His legs. But one of the soldiers pierced His side with a spear, and immediately blood and water came out. And he who has seen has testified, and his testimony is true; and he knows that he is telling the truth, so that you may believe. </a:t>
            </a:r>
            <a:r>
              <a:rPr lang="en-US" sz="3200" b="1" i="1" dirty="0">
                <a:solidFill>
                  <a:schemeClr val="bg1"/>
                </a:solidFill>
                <a:effectLst>
                  <a:glow rad="101600">
                    <a:schemeClr val="tx1">
                      <a:alpha val="80000"/>
                    </a:schemeClr>
                  </a:glow>
                </a:effectLst>
              </a:rPr>
              <a:t>– John 19:33-35 </a:t>
            </a: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316" y="0"/>
            <a:ext cx="10280316" cy="6858000"/>
          </a:xfrm>
          <a:prstGeom prst="rect">
            <a:avLst/>
          </a:prstGeom>
        </p:spPr>
      </p:pic>
      <p:sp>
        <p:nvSpPr>
          <p:cNvPr id="2" name="Title 1"/>
          <p:cNvSpPr>
            <a:spLocks noGrp="1"/>
          </p:cNvSpPr>
          <p:nvPr>
            <p:ph type="title"/>
          </p:nvPr>
        </p:nvSpPr>
        <p:spPr>
          <a:xfrm>
            <a:off x="304800" y="427038"/>
            <a:ext cx="8458200" cy="5973762"/>
          </a:xfrm>
        </p:spPr>
        <p:txBody>
          <a:bodyPr/>
          <a:lstStyle/>
          <a:p>
            <a:r>
              <a:rPr lang="en-US" sz="3800" b="1" dirty="0">
                <a:solidFill>
                  <a:schemeClr val="bg1"/>
                </a:solidFill>
                <a:effectLst>
                  <a:glow rad="88900">
                    <a:schemeClr val="tx1">
                      <a:alpha val="80000"/>
                    </a:schemeClr>
                  </a:glow>
                </a:effectLst>
              </a:rPr>
              <a:t>Then, behold, the veil of the temple was torn in two from top to bottom; and the earth quaked, and the rocks were split, and the graves were opened; and many bodies of the saints who had fallen asleep were raised; and coming out of the graves after His resurrection,     they went into the holy city and appeared to many. </a:t>
            </a:r>
            <a:r>
              <a:rPr lang="en-US" sz="3200" b="1" i="1" dirty="0">
                <a:solidFill>
                  <a:schemeClr val="bg1"/>
                </a:solidFill>
                <a:effectLst>
                  <a:glow rad="88900">
                    <a:schemeClr val="tx1">
                      <a:alpha val="80000"/>
                    </a:schemeClr>
                  </a:glow>
                </a:effectLst>
              </a:rPr>
              <a:t>– Matthew 27:51-53 </a:t>
            </a: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10"/>
            <a:ext cx="9144000" cy="6858000"/>
          </a:xfrm>
          <a:prstGeom prst="rect">
            <a:avLst/>
          </a:prstGeom>
        </p:spPr>
      </p:pic>
      <p:sp>
        <p:nvSpPr>
          <p:cNvPr id="2" name="Title 1"/>
          <p:cNvSpPr>
            <a:spLocks noGrp="1"/>
          </p:cNvSpPr>
          <p:nvPr>
            <p:ph type="title"/>
          </p:nvPr>
        </p:nvSpPr>
        <p:spPr>
          <a:xfrm>
            <a:off x="304800" y="609600"/>
            <a:ext cx="8534400" cy="5592762"/>
          </a:xfrm>
        </p:spPr>
        <p:txBody>
          <a:bodyPr>
            <a:scene3d>
              <a:camera prst="orthographicFront"/>
              <a:lightRig rig="chilly" dir="tl"/>
            </a:scene3d>
            <a:sp3d extrusionH="69850" contourW="6350">
              <a:bevelT w="38100" h="31750"/>
              <a:contourClr>
                <a:schemeClr val="accent2">
                  <a:shade val="75000"/>
                </a:schemeClr>
              </a:contourClr>
            </a:sp3d>
          </a:bodyPr>
          <a:lstStyle/>
          <a:p>
            <a:r>
              <a:rPr lang="en-US" b="1" dirty="0">
                <a:ln w="11430"/>
                <a:solidFill>
                  <a:schemeClr val="bg1"/>
                </a:solidFill>
                <a:effectLst>
                  <a:glow rad="63500">
                    <a:srgbClr val="7030A0">
                      <a:alpha val="60000"/>
                    </a:srgbClr>
                  </a:glow>
                  <a:outerShdw blurRad="50800" dist="39000" dir="5460000" algn="tl">
                    <a:srgbClr val="000000">
                      <a:alpha val="38000"/>
                    </a:srgbClr>
                  </a:outerShdw>
                </a:effectLst>
              </a:rPr>
              <a:t>… to whom He also    presented Himself alive      after His suffering by many infallible proofs, being seen  by them during forty days    and speaking of the things pertaining to the kingdom          of God. </a:t>
            </a:r>
            <a:r>
              <a:rPr lang="en-US" sz="3200" b="1" i="1" dirty="0">
                <a:ln w="11430"/>
                <a:solidFill>
                  <a:schemeClr val="bg1"/>
                </a:solidFill>
                <a:effectLst>
                  <a:glow rad="63500">
                    <a:srgbClr val="7030A0">
                      <a:alpha val="60000"/>
                    </a:srgbClr>
                  </a:glow>
                  <a:outerShdw blurRad="50800" dist="39000" dir="5460000" algn="tl">
                    <a:srgbClr val="000000">
                      <a:alpha val="38000"/>
                    </a:srgbClr>
                  </a:outerShdw>
                </a:effectLst>
              </a:rPr>
              <a:t>– Acts 1:3 </a:t>
            </a:r>
          </a:p>
        </p:txBody>
      </p:sp>
      <p:sp>
        <p:nvSpPr>
          <p:cNvPr id="4" name="Title 1"/>
          <p:cNvSpPr txBox="1">
            <a:spLocks/>
          </p:cNvSpPr>
          <p:nvPr/>
        </p:nvSpPr>
        <p:spPr bwMode="auto">
          <a:xfrm>
            <a:off x="457200" y="13716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spc="50" dirty="0">
                <a:ln w="11430"/>
                <a:solidFill>
                  <a:schemeClr val="bg1"/>
                </a:solidFill>
                <a:effectLst>
                  <a:glow rad="63500">
                    <a:srgbClr val="7030A0">
                      <a:alpha val="60000"/>
                    </a:srgbClr>
                  </a:glow>
                  <a:outerShdw blurRad="76200" dist="50800" dir="5400000" algn="tl" rotWithShape="0">
                    <a:srgbClr val="000000">
                      <a:alpha val="65000"/>
                    </a:srgbClr>
                  </a:outerShdw>
                </a:effectLst>
              </a:rPr>
              <a:t>After that He was seen by over five hundred brethren   at once, of whom the greater part remain to the present, but some have fallen asleep.  </a:t>
            </a:r>
            <a:r>
              <a:rPr lang="en-US" sz="3200" b="1" i="1" kern="0" spc="50" dirty="0">
                <a:ln w="11430"/>
                <a:solidFill>
                  <a:schemeClr val="bg1"/>
                </a:solidFill>
                <a:effectLst>
                  <a:glow rad="63500">
                    <a:srgbClr val="7030A0">
                      <a:alpha val="60000"/>
                    </a:srgbClr>
                  </a:glow>
                  <a:outerShdw blurRad="76200" dist="50800" dir="5400000" algn="tl" rotWithShape="0">
                    <a:srgbClr val="000000">
                      <a:alpha val="65000"/>
                    </a:srgbClr>
                  </a:outerShdw>
                </a:effectLst>
              </a:rPr>
              <a:t>– 1</a:t>
            </a:r>
            <a:r>
              <a:rPr lang="en-US" sz="3200" b="1" i="1" kern="0" spc="50" baseline="30000" dirty="0">
                <a:ln w="11430"/>
                <a:solidFill>
                  <a:schemeClr val="bg1"/>
                </a:solidFill>
                <a:effectLst>
                  <a:glow rad="63500">
                    <a:srgbClr val="7030A0">
                      <a:alpha val="60000"/>
                    </a:srgbClr>
                  </a:glow>
                  <a:outerShdw blurRad="76200" dist="50800" dir="5400000" algn="tl" rotWithShape="0">
                    <a:srgbClr val="000000">
                      <a:alpha val="65000"/>
                    </a:srgbClr>
                  </a:outerShdw>
                </a:effectLst>
              </a:rPr>
              <a:t>st</a:t>
            </a:r>
            <a:r>
              <a:rPr lang="en-US" sz="3200" b="1" i="1" kern="0" spc="50" dirty="0">
                <a:ln w="11430"/>
                <a:solidFill>
                  <a:schemeClr val="bg1"/>
                </a:solidFill>
                <a:effectLst>
                  <a:glow rad="63500">
                    <a:srgbClr val="7030A0">
                      <a:alpha val="60000"/>
                    </a:srgbClr>
                  </a:glow>
                  <a:outerShdw blurRad="76200" dist="50800" dir="5400000" algn="tl" rotWithShape="0">
                    <a:srgbClr val="000000">
                      <a:alpha val="65000"/>
                    </a:srgbClr>
                  </a:outerShdw>
                </a:effectLst>
              </a:rPr>
              <a:t> Corinthians 15:6</a:t>
            </a:r>
            <a:r>
              <a:rPr lang="en-US" sz="4000" b="1" i="1" kern="0" spc="50" dirty="0">
                <a:ln w="11430"/>
                <a:solidFill>
                  <a:schemeClr val="bg1"/>
                </a:solidFill>
                <a:effectLst>
                  <a:glow rad="63500">
                    <a:srgbClr val="7030A0">
                      <a:alpha val="60000"/>
                    </a:srgbClr>
                  </a:glow>
                  <a:outerShdw blurRad="76200" dist="50800" dir="5400000" algn="tl" rotWithShape="0">
                    <a:srgbClr val="000000">
                      <a:alpha val="65000"/>
                    </a:srgbClr>
                  </a:outerShdw>
                </a:effectLst>
              </a:rPr>
              <a:t> </a:t>
            </a: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12173964" cy="6858000"/>
          </a:xfrm>
          <a:prstGeom prst="rect">
            <a:avLst/>
          </a:prstGeom>
        </p:spPr>
      </p:pic>
      <p:sp>
        <p:nvSpPr>
          <p:cNvPr id="2" name="Title 1"/>
          <p:cNvSpPr>
            <a:spLocks noGrp="1"/>
          </p:cNvSpPr>
          <p:nvPr>
            <p:ph type="title"/>
          </p:nvPr>
        </p:nvSpPr>
        <p:spPr>
          <a:xfrm>
            <a:off x="457200" y="1371600"/>
            <a:ext cx="8229600" cy="3840162"/>
          </a:xfrm>
        </p:spPr>
        <p:txBody>
          <a:bodyPr>
            <a:scene3d>
              <a:camera prst="orthographicFront"/>
              <a:lightRig rig="threePt" dir="t">
                <a:rot lat="0" lon="0" rev="1800000"/>
              </a:lightRig>
            </a:scene3d>
            <a:sp3d contourW="19050" prstMaterial="flat">
              <a:bevelT w="82550" h="38100" prst="coolSlant"/>
              <a:extrusionClr>
                <a:srgbClr val="00CC00"/>
              </a:extrusionClr>
              <a:contourClr>
                <a:srgbClr val="FF0000"/>
              </a:contourClr>
            </a:sp3d>
          </a:bodyPr>
          <a:lstStyle/>
          <a:p>
            <a:r>
              <a:rPr lang="en-US" b="1" dirty="0">
                <a:solidFill>
                  <a:schemeClr val="bg1"/>
                </a:solidFill>
                <a:effectLst>
                  <a:glow rad="101600">
                    <a:schemeClr val="tx1">
                      <a:alpha val="80000"/>
                    </a:schemeClr>
                  </a:glow>
                </a:effectLst>
              </a:rPr>
              <a:t>… that at the name of Jesus every knee should bow, of those in heaven, and of those on earth, and of those under the earth, </a:t>
            </a:r>
            <a:r>
              <a:rPr lang="en-US" sz="3200" b="1" i="1" dirty="0">
                <a:solidFill>
                  <a:schemeClr val="bg1"/>
                </a:solidFill>
                <a:effectLst>
                  <a:glow rad="101600">
                    <a:schemeClr val="tx1">
                      <a:alpha val="80000"/>
                    </a:schemeClr>
                  </a:glow>
                </a:effectLst>
              </a:rPr>
              <a:t>– Philippians 2:10 </a:t>
            </a:r>
          </a:p>
        </p:txBody>
      </p:sp>
      <p:sp>
        <p:nvSpPr>
          <p:cNvPr id="4" name="Title 1"/>
          <p:cNvSpPr txBox="1">
            <a:spLocks/>
          </p:cNvSpPr>
          <p:nvPr/>
        </p:nvSpPr>
        <p:spPr bwMode="auto">
          <a:xfrm>
            <a:off x="6096000" y="1371600"/>
            <a:ext cx="251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rPr>
              <a:t> </a:t>
            </a:r>
            <a:r>
              <a:rPr lang="en-US" sz="4550" b="1" kern="0" dirty="0">
                <a:solidFill>
                  <a:srgbClr val="FF0000"/>
                </a:solidFill>
                <a:effectLst/>
              </a:rPr>
              <a:t> </a:t>
            </a:r>
            <a:r>
              <a:rPr 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Jesus</a:t>
            </a:r>
            <a:endParaRPr lang="en-US"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0" presetClass="path" presetSubtype="0" accel="50000" decel="50000" fill="hold" grpId="1" nodeType="afterEffect">
                                  <p:stCondLst>
                                    <p:cond delay="0"/>
                                  </p:stCondLst>
                                  <p:childTnLst>
                                    <p:animMotion origin="layout" path="M 3.33333E-6 -3.33333E-6 L -0.3 -0.08032 " pathEditMode="relative" rAng="0" ptsTypes="AA">
                                      <p:cBhvr>
                                        <p:cTn id="17" dur="2000" fill="hold"/>
                                        <p:tgtEl>
                                          <p:spTgt spid="4"/>
                                        </p:tgtEl>
                                        <p:attrNameLst>
                                          <p:attrName>ppt_x</p:attrName>
                                          <p:attrName>ppt_y</p:attrName>
                                        </p:attrNameLst>
                                      </p:cBhvr>
                                      <p:rCtr x="-15000" y="-4028"/>
                                    </p:animMotion>
                                  </p:childTnLst>
                                </p:cTn>
                              </p:par>
                              <p:par>
                                <p:cTn id="18" presetID="10" presetClass="exit" presetSubtype="0" fill="hold" grpId="1" nodeType="withEffect">
                                  <p:stCondLst>
                                    <p:cond delay="0"/>
                                  </p:stCondLst>
                                  <p:childTnLst>
                                    <p:animEffect transition="out" filter="fade">
                                      <p:cBhvr>
                                        <p:cTn id="19" dur="1750"/>
                                        <p:tgtEl>
                                          <p:spTgt spid="2"/>
                                        </p:tgtEl>
                                      </p:cBhvr>
                                    </p:animEffect>
                                    <p:set>
                                      <p:cBhvr>
                                        <p:cTn id="20"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9755"/>
            <a:ext cx="6781800" cy="6870645"/>
          </a:xfrm>
          <a:prstGeom prst="rect">
            <a:avLst/>
          </a:prstGeom>
        </p:spPr>
      </p:pic>
      <p:sp>
        <p:nvSpPr>
          <p:cNvPr id="2" name="Title 1"/>
          <p:cNvSpPr>
            <a:spLocks noGrp="1"/>
          </p:cNvSpPr>
          <p:nvPr>
            <p:ph type="title"/>
          </p:nvPr>
        </p:nvSpPr>
        <p:spPr>
          <a:xfrm>
            <a:off x="457200" y="884238"/>
            <a:ext cx="8229600" cy="5059362"/>
          </a:xfrm>
        </p:spPr>
        <p:txBody>
          <a:bodyPr/>
          <a:lstStyle/>
          <a:p>
            <a:r>
              <a:rPr lang="en-US" b="1" dirty="0">
                <a:solidFill>
                  <a:schemeClr val="bg1"/>
                </a:solidFill>
                <a:effectLst>
                  <a:glow rad="101600">
                    <a:schemeClr val="tx1">
                      <a:alpha val="88000"/>
                    </a:schemeClr>
                  </a:glow>
                </a:effectLst>
              </a:rPr>
              <a:t>… and from Jesus Christ, the faithful witness, the firstborn from the dead, and the ruler over the kings of the earth.  To Him who loved us and washed us from our sins in His own blood, …</a:t>
            </a:r>
            <a:r>
              <a:rPr lang="en-US" b="1" i="1" dirty="0">
                <a:solidFill>
                  <a:schemeClr val="bg1"/>
                </a:solidFill>
                <a:effectLst>
                  <a:glow rad="101600">
                    <a:schemeClr val="tx1">
                      <a:alpha val="88000"/>
                    </a:schemeClr>
                  </a:glow>
                </a:effectLst>
              </a:rPr>
              <a:t> </a:t>
            </a:r>
            <a:r>
              <a:rPr lang="en-US" sz="3200" b="1" i="1" dirty="0">
                <a:solidFill>
                  <a:schemeClr val="bg1"/>
                </a:solidFill>
                <a:effectLst>
                  <a:glow rad="101600">
                    <a:schemeClr val="tx1">
                      <a:alpha val="88000"/>
                    </a:schemeClr>
                  </a:glow>
                </a:effectLst>
              </a:rPr>
              <a:t>– Revelation 1:5 </a:t>
            </a:r>
          </a:p>
        </p:txBody>
      </p:sp>
      <p:sp>
        <p:nvSpPr>
          <p:cNvPr id="4" name="Title 1"/>
          <p:cNvSpPr txBox="1">
            <a:spLocks/>
          </p:cNvSpPr>
          <p:nvPr/>
        </p:nvSpPr>
        <p:spPr bwMode="auto">
          <a:xfrm>
            <a:off x="3352800" y="685800"/>
            <a:ext cx="2438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700" b="1" kern="0" dirty="0">
                <a:solidFill>
                  <a:srgbClr val="FF0000"/>
                </a:solidFill>
                <a:effectLst/>
              </a:rPr>
              <a:t> </a:t>
            </a:r>
            <a:r>
              <a:rPr lang="en-US" sz="5000" b="1" kern="0" dirty="0">
                <a:solidFill>
                  <a:srgbClr val="FF0000"/>
                </a:solidFill>
                <a:effectLst/>
              </a:rPr>
              <a:t> </a:t>
            </a:r>
            <a:r>
              <a:rPr 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Jesus</a:t>
            </a:r>
            <a:endParaRPr lang="en-US"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endParaRPr>
          </a:p>
        </p:txBody>
      </p:sp>
      <p:sp>
        <p:nvSpPr>
          <p:cNvPr id="6" name="Title 1"/>
          <p:cNvSpPr txBox="1">
            <a:spLocks/>
          </p:cNvSpPr>
          <p:nvPr/>
        </p:nvSpPr>
        <p:spPr bwMode="auto">
          <a:xfrm>
            <a:off x="2743200" y="2824705"/>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k</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
        <p:nvSpPr>
          <p:cNvPr id="7" name="Title 1"/>
          <p:cNvSpPr txBox="1">
            <a:spLocks/>
          </p:cNvSpPr>
          <p:nvPr/>
        </p:nvSpPr>
        <p:spPr bwMode="auto">
          <a:xfrm>
            <a:off x="5029200" y="14859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e</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
        <p:nvSpPr>
          <p:cNvPr id="8" name="Title 1"/>
          <p:cNvSpPr txBox="1">
            <a:spLocks/>
          </p:cNvSpPr>
          <p:nvPr/>
        </p:nvSpPr>
        <p:spPr bwMode="auto">
          <a:xfrm>
            <a:off x="3581400" y="2867146"/>
            <a:ext cx="1143000" cy="109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889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y</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
        <p:nvSpPr>
          <p:cNvPr id="9" name="Title 1"/>
          <p:cNvSpPr txBox="1">
            <a:spLocks/>
          </p:cNvSpPr>
          <p:nvPr/>
        </p:nvSpPr>
        <p:spPr bwMode="auto">
          <a:xfrm>
            <a:off x="6629400" y="4191000"/>
            <a:ext cx="121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s</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
        <p:nvSpPr>
          <p:cNvPr id="5" name="Title 1"/>
          <p:cNvSpPr txBox="1">
            <a:spLocks/>
          </p:cNvSpPr>
          <p:nvPr/>
        </p:nvSpPr>
        <p:spPr bwMode="auto">
          <a:xfrm>
            <a:off x="2746094" y="342900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keys</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6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
                                        <p:tgtEl>
                                          <p:spTgt spid="9"/>
                                        </p:tgtEl>
                                      </p:cBhvr>
                                    </p:animEffect>
                                  </p:childTnLst>
                                </p:cTn>
                              </p:par>
                              <p:par>
                                <p:cTn id="28" presetID="0" presetClass="path" presetSubtype="0" accel="50000" decel="50000" fill="hold" grpId="1" nodeType="withEffect">
                                  <p:stCondLst>
                                    <p:cond delay="0"/>
                                  </p:stCondLst>
                                  <p:childTnLst>
                                    <p:animMotion origin="layout" path="M 0.00017 1.11111E-6 L -0.00104 0.08657 " pathEditMode="relative" rAng="0" ptsTypes="AA">
                                      <p:cBhvr>
                                        <p:cTn id="29" dur="2000" fill="hold"/>
                                        <p:tgtEl>
                                          <p:spTgt spid="6"/>
                                        </p:tgtEl>
                                        <p:attrNameLst>
                                          <p:attrName>ppt_x</p:attrName>
                                          <p:attrName>ppt_y</p:attrName>
                                        </p:attrNameLst>
                                      </p:cBhvr>
                                      <p:rCtr x="-69" y="4329"/>
                                    </p:animMotion>
                                  </p:childTnLst>
                                </p:cTn>
                              </p:par>
                              <p:par>
                                <p:cTn id="30" presetID="0" presetClass="path" presetSubtype="0" accel="50000" decel="50000" fill="hold" grpId="1" nodeType="withEffect">
                                  <p:stCondLst>
                                    <p:cond delay="0"/>
                                  </p:stCondLst>
                                  <p:childTnLst>
                                    <p:animMotion origin="layout" path="M 0.00017 3.33333E-6 L -0.02327 0.08657 " pathEditMode="relative" rAng="0" ptsTypes="AA">
                                      <p:cBhvr>
                                        <p:cTn id="31" dur="2000" fill="hold"/>
                                        <p:tgtEl>
                                          <p:spTgt spid="8"/>
                                        </p:tgtEl>
                                        <p:attrNameLst>
                                          <p:attrName>ppt_x</p:attrName>
                                          <p:attrName>ppt_y</p:attrName>
                                        </p:attrNameLst>
                                      </p:cBhvr>
                                      <p:rCtr x="-1181" y="4329"/>
                                    </p:animMotion>
                                  </p:childTnLst>
                                </p:cTn>
                              </p:par>
                              <p:par>
                                <p:cTn id="32" presetID="0" presetClass="path" presetSubtype="0" accel="50000" decel="50000" fill="hold" grpId="1" nodeType="withEffect">
                                  <p:stCondLst>
                                    <p:cond delay="0"/>
                                  </p:stCondLst>
                                  <p:childTnLst>
                                    <p:animMotion origin="layout" path="M 3.33333E-6 1.11111E-6 C -0.00052 -0.02222 -0.00104 -0.04445 -0.02032 -0.0625 C -0.03959 -0.08056 -0.06424 -0.10023 -0.11511 -0.1081 C -0.16598 -0.11597 -0.28177 -0.10926 -0.3257 -0.10949 " pathEditMode="relative" rAng="0" ptsTypes="aaaa">
                                      <p:cBhvr>
                                        <p:cTn id="33" dur="2000" fill="hold"/>
                                        <p:tgtEl>
                                          <p:spTgt spid="9"/>
                                        </p:tgtEl>
                                        <p:attrNameLst>
                                          <p:attrName>ppt_x</p:attrName>
                                          <p:attrName>ppt_y</p:attrName>
                                        </p:attrNameLst>
                                      </p:cBhvr>
                                      <p:rCtr x="-16285" y="-5810"/>
                                    </p:animMotion>
                                  </p:childTnLst>
                                </p:cTn>
                              </p:par>
                              <p:par>
                                <p:cTn id="34" presetID="0" presetClass="path" presetSubtype="0" accel="50000" decel="50000" fill="hold" grpId="1" nodeType="withEffect">
                                  <p:stCondLst>
                                    <p:cond delay="0"/>
                                  </p:stCondLst>
                                  <p:childTnLst>
                                    <p:animMotion origin="layout" path="M 3.33333E-6 -2.47919E-6 C -0.01858 0.00116 -0.08039 -0.00462 -0.11164 0.00717 C -0.14289 0.01897 -0.17049 0.03978 -0.1875 0.07123 C -0.20452 0.10269 -0.20886 0.16096 -0.21407 0.19612 C -0.21927 0.23127 -0.21789 0.26388 -0.21893 0.28169 " pathEditMode="relative" rAng="0" ptsTypes="aaaaa">
                                      <p:cBhvr>
                                        <p:cTn id="35" dur="2000" fill="hold"/>
                                        <p:tgtEl>
                                          <p:spTgt spid="7"/>
                                        </p:tgtEl>
                                        <p:attrNameLst>
                                          <p:attrName>ppt_x</p:attrName>
                                          <p:attrName>ppt_y</p:attrName>
                                        </p:attrNameLst>
                                      </p:cBhvr>
                                      <p:rCtr x="-10972" y="13853"/>
                                    </p:animMotion>
                                  </p:childTnLst>
                                </p:cTn>
                              </p:par>
                              <p:par>
                                <p:cTn id="36" presetID="10" presetClass="exit" presetSubtype="0" fill="hold" grpId="1" nodeType="withEffect">
                                  <p:stCondLst>
                                    <p:cond delay="0"/>
                                  </p:stCondLst>
                                  <p:childTnLst>
                                    <p:animEffect transition="out" filter="fade">
                                      <p:cBhvr>
                                        <p:cTn id="37" dur="1750"/>
                                        <p:tgtEl>
                                          <p:spTgt spid="2"/>
                                        </p:tgtEl>
                                      </p:cBhvr>
                                    </p:animEffect>
                                    <p:set>
                                      <p:cBhvr>
                                        <p:cTn id="38" dur="1" fill="hold">
                                          <p:stCondLst>
                                            <p:cond delay="1749"/>
                                          </p:stCondLst>
                                        </p:cTn>
                                        <p:tgtEl>
                                          <p:spTgt spid="2"/>
                                        </p:tgtEl>
                                        <p:attrNameLst>
                                          <p:attrName>style.visibility</p:attrName>
                                        </p:attrNameLst>
                                      </p:cBhvr>
                                      <p:to>
                                        <p:strVal val="hidden"/>
                                      </p:to>
                                    </p:se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
                                        <p:tgtEl>
                                          <p:spTgt spid="5"/>
                                        </p:tgtEl>
                                      </p:cBhvr>
                                    </p:animEffec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P spid="6" grpId="1"/>
      <p:bldP spid="6" grpId="2"/>
      <p:bldP spid="7" grpId="0"/>
      <p:bldP spid="7" grpId="1"/>
      <p:bldP spid="7" grpId="2"/>
      <p:bldP spid="8" grpId="0"/>
      <p:bldP spid="8" grpId="1"/>
      <p:bldP spid="8" grpId="2"/>
      <p:bldP spid="9" grpId="0"/>
      <p:bldP spid="9" grpId="1"/>
      <p:bldP spid="9" grpId="2"/>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
            <a:ext cx="11357811" cy="6858000"/>
          </a:xfrm>
          <a:prstGeom prst="rect">
            <a:avLst/>
          </a:prstGeom>
        </p:spPr>
      </p:pic>
      <p:sp>
        <p:nvSpPr>
          <p:cNvPr id="2" name="Title 1"/>
          <p:cNvSpPr>
            <a:spLocks noGrp="1"/>
          </p:cNvSpPr>
          <p:nvPr>
            <p:ph type="title"/>
          </p:nvPr>
        </p:nvSpPr>
        <p:spPr>
          <a:xfrm>
            <a:off x="457200" y="1417638"/>
            <a:ext cx="8229600" cy="3840162"/>
          </a:xfrm>
        </p:spPr>
        <p:txBody>
          <a:bodyPr/>
          <a:lstStyle/>
          <a:p>
            <a:r>
              <a:rPr lang="en-US" b="1" dirty="0">
                <a:solidFill>
                  <a:schemeClr val="bg1"/>
                </a:solidFill>
                <a:effectLst>
                  <a:glow rad="101600">
                    <a:schemeClr val="tx1">
                      <a:alpha val="80000"/>
                    </a:schemeClr>
                  </a:glow>
                </a:effectLst>
              </a:rPr>
              <a:t>"I am He who lives, and was dead, and behold, I am alive forevermore. Amen. And I have the keys of Hades and  of Death." </a:t>
            </a:r>
            <a:r>
              <a:rPr lang="en-US" sz="3200" b="1" i="1" dirty="0">
                <a:solidFill>
                  <a:schemeClr val="bg1"/>
                </a:solidFill>
                <a:effectLst>
                  <a:glow rad="101600">
                    <a:schemeClr val="tx1">
                      <a:alpha val="80000"/>
                    </a:schemeClr>
                  </a:glow>
                </a:effectLst>
              </a:rPr>
              <a:t>– Revelation 1:18 </a:t>
            </a:r>
          </a:p>
        </p:txBody>
      </p:sp>
      <p:sp>
        <p:nvSpPr>
          <p:cNvPr id="4" name="Title 1"/>
          <p:cNvSpPr txBox="1">
            <a:spLocks/>
          </p:cNvSpPr>
          <p:nvPr/>
        </p:nvSpPr>
        <p:spPr bwMode="auto">
          <a:xfrm>
            <a:off x="2746094" y="342900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keys</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6" y="0"/>
            <a:ext cx="10261600" cy="7696200"/>
          </a:xfrm>
          <a:prstGeom prst="rect">
            <a:avLst/>
          </a:prstGeom>
        </p:spPr>
      </p:pic>
      <p:sp>
        <p:nvSpPr>
          <p:cNvPr id="2" name="Title 1"/>
          <p:cNvSpPr>
            <a:spLocks noGrp="1"/>
          </p:cNvSpPr>
          <p:nvPr>
            <p:ph type="title"/>
          </p:nvPr>
        </p:nvSpPr>
        <p:spPr>
          <a:xfrm>
            <a:off x="762000" y="2209800"/>
            <a:ext cx="7696200" cy="2316162"/>
          </a:xfrm>
        </p:spPr>
        <p:txBody>
          <a:bodyPr>
            <a:scene3d>
              <a:camera prst="orthographicFront"/>
              <a:lightRig rig="chilly" dir="t"/>
            </a:scene3d>
            <a:sp3d contourW="19050" prstMaterial="powder">
              <a:bevelT w="57150" h="38100" prst="artDeco"/>
              <a:extrusionClr>
                <a:srgbClr val="FFC000"/>
              </a:extrusionClr>
              <a:contourClr>
                <a:srgbClr val="FFC000"/>
              </a:contourClr>
            </a:sp3d>
          </a:bodyPr>
          <a:lstStyle/>
          <a:p>
            <a:r>
              <a:rPr lang="en-US" b="1" dirty="0">
                <a:solidFill>
                  <a:schemeClr val="bg1"/>
                </a:solidFill>
                <a:effectLst>
                  <a:glow rad="101600">
                    <a:schemeClr val="tx1">
                      <a:alpha val="80000"/>
                    </a:schemeClr>
                  </a:glow>
                </a:effectLst>
              </a:rPr>
              <a:t>"</a:t>
            </a:r>
            <a:r>
              <a:rPr lang="en-US" b="1" dirty="0">
                <a:solidFill>
                  <a:schemeClr val="bg1"/>
                </a:solidFill>
                <a:effectLst>
                  <a:glow rad="101600">
                    <a:schemeClr val="tx1"/>
                  </a:glow>
                </a:effectLst>
              </a:rPr>
              <a:t>Why should it be thought incredible by you that God raises the dead?" </a:t>
            </a:r>
            <a:r>
              <a:rPr lang="en-US" sz="3200" b="1" i="1" dirty="0">
                <a:solidFill>
                  <a:schemeClr val="bg1"/>
                </a:solidFill>
                <a:effectLst>
                  <a:glow rad="101600">
                    <a:schemeClr val="tx1"/>
                  </a:glow>
                </a:effectLst>
              </a:rPr>
              <a:t>– Acts 26:8 </a:t>
            </a:r>
          </a:p>
        </p:txBody>
      </p:sp>
      <p:sp>
        <p:nvSpPr>
          <p:cNvPr id="5" name="Title 1"/>
          <p:cNvSpPr txBox="1">
            <a:spLocks/>
          </p:cNvSpPr>
          <p:nvPr/>
        </p:nvSpPr>
        <p:spPr bwMode="auto">
          <a:xfrm>
            <a:off x="457200" y="1905000"/>
            <a:ext cx="8229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contourW="19050" prstMaterial="powder">
              <a:bevelT w="57150" h="38100" prst="artDeco"/>
              <a:extrusionClr>
                <a:srgbClr val="FFC000"/>
              </a:extrusionClr>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101600">
                    <a:schemeClr val="tx1"/>
                  </a:glow>
                </a:effectLst>
              </a:rPr>
              <a:t>"For as the Father raises the dead and gives life to them, even so the Son gives life to whom He will." </a:t>
            </a:r>
            <a:r>
              <a:rPr lang="en-US" sz="3200" b="1" i="1" kern="0" dirty="0">
                <a:solidFill>
                  <a:schemeClr val="bg1"/>
                </a:solidFill>
                <a:effectLst>
                  <a:glow rad="101600">
                    <a:schemeClr val="tx1"/>
                  </a:glow>
                </a:effectLst>
              </a:rPr>
              <a:t>– John 5:21</a:t>
            </a:r>
          </a:p>
        </p:txBody>
      </p:sp>
    </p:spTree>
    <p:extLst>
      <p:ext uri="{BB962C8B-B14F-4D97-AF65-F5344CB8AC3E}">
        <p14:creationId xmlns:p14="http://schemas.microsoft.com/office/powerpoint/2010/main" val="370426547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1" nodeType="click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0-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18"/>
            <a:ext cx="9296400" cy="6953707"/>
          </a:xfrm>
          <a:prstGeom prst="rect">
            <a:avLst/>
          </a:prstGeom>
        </p:spPr>
      </p:pic>
      <p:sp>
        <p:nvSpPr>
          <p:cNvPr id="6" name="Title 1"/>
          <p:cNvSpPr txBox="1">
            <a:spLocks/>
          </p:cNvSpPr>
          <p:nvPr/>
        </p:nvSpPr>
        <p:spPr bwMode="auto">
          <a:xfrm>
            <a:off x="3505200" y="3493035"/>
            <a:ext cx="4953000" cy="115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9050">
                  <a:noFill/>
                  <a:prstDash val="solid"/>
                </a:ln>
                <a:solidFill>
                  <a:schemeClr val="bg1"/>
                </a:solidFill>
                <a:effectLst>
                  <a:outerShdw blurRad="50000" dist="50800" dir="7500000" algn="tl">
                    <a:srgbClr val="000000">
                      <a:shade val="5000"/>
                      <a:alpha val="35000"/>
                    </a:srgbClr>
                  </a:outerShdw>
                </a:effectLst>
              </a:rPr>
              <a:t>die in your sins</a:t>
            </a:r>
            <a:endParaRPr lang="en-US" b="1" i="1" kern="0"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2" name="Title 1"/>
          <p:cNvSpPr>
            <a:spLocks noGrp="1"/>
          </p:cNvSpPr>
          <p:nvPr>
            <p:ph type="title"/>
          </p:nvPr>
        </p:nvSpPr>
        <p:spPr>
          <a:xfrm>
            <a:off x="457200" y="1493838"/>
            <a:ext cx="8229600" cy="36115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rgbClr val="FFF200"/>
                    </a:gs>
                    <a:gs pos="45000">
                      <a:srgbClr val="FF7A00"/>
                    </a:gs>
                    <a:gs pos="70000">
                      <a:srgbClr val="FF0300"/>
                    </a:gs>
                    <a:gs pos="100000">
                      <a:srgbClr val="4D0808"/>
                    </a:gs>
                  </a:gsLst>
                  <a:lin ang="5400000" scaled="0"/>
                </a:gradFill>
                <a:effectLst>
                  <a:glow rad="101600">
                    <a:schemeClr val="tx1">
                      <a:alpha val="80000"/>
                    </a:schemeClr>
                  </a:glow>
                  <a:outerShdw blurRad="50800" dist="39000" dir="5460000" algn="tl">
                    <a:srgbClr val="000000">
                      <a:alpha val="38000"/>
                    </a:srgbClr>
                  </a:outerShdw>
                </a:effectLst>
              </a:rPr>
              <a:t>"Therefore I said to you that you will die in your sins; for if you do not believe that I am He, you will die in your sins."</a:t>
            </a:r>
            <a:r>
              <a:rPr lang="en-US" b="1" i="1" dirty="0">
                <a:ln w="11430"/>
                <a:gradFill>
                  <a:gsLst>
                    <a:gs pos="0">
                      <a:srgbClr val="FFF200"/>
                    </a:gs>
                    <a:gs pos="45000">
                      <a:srgbClr val="FF7A00"/>
                    </a:gs>
                    <a:gs pos="70000">
                      <a:srgbClr val="FF0300"/>
                    </a:gs>
                    <a:gs pos="100000">
                      <a:srgbClr val="4D0808"/>
                    </a:gs>
                  </a:gsLst>
                  <a:lin ang="5400000" scaled="0"/>
                </a:gradFill>
                <a:effectLst>
                  <a:glow rad="101600">
                    <a:schemeClr val="tx1">
                      <a:alpha val="80000"/>
                    </a:schemeClr>
                  </a:glow>
                  <a:outerShdw blurRad="50800" dist="39000" dir="5460000" algn="tl">
                    <a:srgbClr val="000000">
                      <a:alpha val="38000"/>
                    </a:srgbClr>
                  </a:outerShdw>
                </a:effectLst>
              </a:rPr>
              <a:t> </a:t>
            </a:r>
            <a:r>
              <a:rPr lang="en-US" sz="3200" b="1" i="1" dirty="0">
                <a:ln w="11430"/>
                <a:gradFill>
                  <a:gsLst>
                    <a:gs pos="0">
                      <a:srgbClr val="FFF200"/>
                    </a:gs>
                    <a:gs pos="45000">
                      <a:srgbClr val="FF7A00"/>
                    </a:gs>
                    <a:gs pos="70000">
                      <a:srgbClr val="FF0300"/>
                    </a:gs>
                    <a:gs pos="100000">
                      <a:srgbClr val="4D0808"/>
                    </a:gs>
                  </a:gsLst>
                  <a:lin ang="5400000" scaled="0"/>
                </a:gradFill>
                <a:effectLst>
                  <a:glow rad="101600">
                    <a:schemeClr val="tx1">
                      <a:alpha val="80000"/>
                    </a:schemeClr>
                  </a:glow>
                  <a:outerShdw blurRad="50800" dist="39000" dir="5460000" algn="tl">
                    <a:srgbClr val="000000">
                      <a:alpha val="38000"/>
                    </a:srgbClr>
                  </a:outerShdw>
                </a:effectLst>
              </a:rPr>
              <a:t>– John 8:24 </a:t>
            </a:r>
          </a:p>
        </p:txBody>
      </p:sp>
      <p:sp>
        <p:nvSpPr>
          <p:cNvPr id="5" name="Title 1"/>
          <p:cNvSpPr txBox="1">
            <a:spLocks/>
          </p:cNvSpPr>
          <p:nvPr/>
        </p:nvSpPr>
        <p:spPr bwMode="auto">
          <a:xfrm>
            <a:off x="3459770" y="2819400"/>
            <a:ext cx="248383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FFF200"/>
                    </a:gs>
                    <a:gs pos="45000">
                      <a:srgbClr val="FF7A00"/>
                    </a:gs>
                    <a:gs pos="70000">
                      <a:srgbClr val="FF0300"/>
                    </a:gs>
                    <a:gs pos="100000">
                      <a:srgbClr val="4D0808"/>
                    </a:gs>
                  </a:gsLst>
                  <a:lin ang="5400000" scaled="0"/>
                </a:gradFill>
                <a:effectLst>
                  <a:glow rad="101600">
                    <a:schemeClr val="tx1">
                      <a:alpha val="80000"/>
                    </a:schemeClr>
                  </a:glow>
                  <a:outerShdw blurRad="50000" dist="50800" dir="7500000" algn="tl">
                    <a:srgbClr val="000000">
                      <a:shade val="5000"/>
                      <a:alpha val="35000"/>
                    </a:srgbClr>
                  </a:outerShdw>
                </a:effectLst>
              </a:rPr>
              <a:t>believe</a:t>
            </a:r>
            <a:endParaRPr lang="en-US" b="1" i="1" kern="0" dirty="0">
              <a:ln w="19050">
                <a:noFill/>
                <a:prstDash val="solid"/>
              </a:ln>
              <a:gradFill>
                <a:gsLst>
                  <a:gs pos="0">
                    <a:srgbClr val="FFF200"/>
                  </a:gs>
                  <a:gs pos="45000">
                    <a:srgbClr val="FF7A00"/>
                  </a:gs>
                  <a:gs pos="70000">
                    <a:srgbClr val="FF0300"/>
                  </a:gs>
                  <a:gs pos="100000">
                    <a:srgbClr val="4D0808"/>
                  </a:gs>
                </a:gsLst>
                <a:lin ang="5400000" scaled="0"/>
              </a:gradFill>
              <a:effectLst>
                <a:glow rad="1016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par>
                                <p:cTn id="13" presetID="18" presetClass="emph" presetSubtype="0" fill="hold" grpId="2" nodeType="withEffect">
                                  <p:stCondLst>
                                    <p:cond delay="0"/>
                                  </p:stCondLst>
                                  <p:childTnLst>
                                    <p:set>
                                      <p:cBhvr override="childStyle">
                                        <p:cTn id="14" dur="750" fill="hold"/>
                                        <p:tgtEl>
                                          <p:spTgt spid="6"/>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50"/>
                                        <p:tgtEl>
                                          <p:spTgt spid="5"/>
                                        </p:tgtEl>
                                      </p:cBhvr>
                                    </p:animEffect>
                                  </p:childTnLst>
                                </p:cTn>
                              </p:par>
                              <p:par>
                                <p:cTn id="20" presetID="0" presetClass="path" presetSubtype="0" accel="50000" decel="50000" fill="hold" grpId="1" nodeType="withEffect">
                                  <p:stCondLst>
                                    <p:cond delay="0"/>
                                  </p:stCondLst>
                                  <p:childTnLst>
                                    <p:animMotion origin="layout" path="M -2.5E-6 1.11111E-6 L -0.04305 -0.02685 " pathEditMode="relative" rAng="0" ptsTypes="AA">
                                      <p:cBhvr>
                                        <p:cTn id="21" dur="2000" fill="hold"/>
                                        <p:tgtEl>
                                          <p:spTgt spid="5"/>
                                        </p:tgtEl>
                                        <p:attrNameLst>
                                          <p:attrName>ppt_x</p:attrName>
                                          <p:attrName>ppt_y</p:attrName>
                                        </p:attrNameLst>
                                      </p:cBhvr>
                                      <p:rCtr x="-2153" y="-1343"/>
                                    </p:animMotion>
                                  </p:childTnLst>
                                </p:cTn>
                              </p:par>
                              <p:par>
                                <p:cTn id="22" presetID="10" presetClass="exit" presetSubtype="0" fill="hold" grpId="1" nodeType="withEffect">
                                  <p:stCondLst>
                                    <p:cond delay="0"/>
                                  </p:stCondLst>
                                  <p:childTnLst>
                                    <p:animEffect transition="out" filter="fade">
                                      <p:cBhvr>
                                        <p:cTn id="23" dur="1750"/>
                                        <p:tgtEl>
                                          <p:spTgt spid="2"/>
                                        </p:tgtEl>
                                      </p:cBhvr>
                                    </p:animEffect>
                                    <p:set>
                                      <p:cBhvr>
                                        <p:cTn id="24" dur="1" fill="hold">
                                          <p:stCondLst>
                                            <p:cond delay="174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5" grpId="0"/>
      <p:bldP spid="5" grpId="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47798" cy="6858000"/>
          </a:xfrm>
          <a:prstGeom prst="rect">
            <a:avLst/>
          </a:prstGeom>
        </p:spPr>
      </p:pic>
      <p:sp>
        <p:nvSpPr>
          <p:cNvPr id="2" name="Title 1"/>
          <p:cNvSpPr>
            <a:spLocks noGrp="1"/>
          </p:cNvSpPr>
          <p:nvPr>
            <p:ph type="title"/>
          </p:nvPr>
        </p:nvSpPr>
        <p:spPr>
          <a:xfrm>
            <a:off x="457200" y="1417638"/>
            <a:ext cx="8229600" cy="4068762"/>
          </a:xfrm>
        </p:spPr>
        <p:txBody>
          <a:bodyPr/>
          <a:lstStyle/>
          <a:p>
            <a:r>
              <a:rPr lang="en-US" b="1" dirty="0">
                <a:solidFill>
                  <a:schemeClr val="bg1"/>
                </a:solidFill>
                <a:effectLst>
                  <a:glow rad="101600">
                    <a:schemeClr val="tx1">
                      <a:alpha val="80000"/>
                    </a:schemeClr>
                  </a:glow>
                </a:effectLst>
              </a:rPr>
              <a:t>Jesus said to him, "Thomas, because you have seen Me, you have believed. Blessed are those who have not seen and yet have believed."</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20:29 </a:t>
            </a:r>
          </a:p>
        </p:txBody>
      </p:sp>
      <p:sp>
        <p:nvSpPr>
          <p:cNvPr id="5" name="Title 1"/>
          <p:cNvSpPr txBox="1">
            <a:spLocks/>
          </p:cNvSpPr>
          <p:nvPr/>
        </p:nvSpPr>
        <p:spPr bwMode="auto">
          <a:xfrm>
            <a:off x="3124200" y="2590800"/>
            <a:ext cx="24076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outerShdw blurRad="50000" dist="50800" dir="7500000" algn="tl">
                    <a:srgbClr val="000000">
                      <a:shade val="5000"/>
                      <a:alpha val="35000"/>
                    </a:srgbClr>
                  </a:outerShdw>
                </a:effectLst>
              </a:rPr>
              <a:t>believe</a:t>
            </a:r>
            <a:endParaRPr lang="en-US" b="1" i="1" kern="0"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4" name="Title 1"/>
          <p:cNvSpPr txBox="1">
            <a:spLocks/>
          </p:cNvSpPr>
          <p:nvPr/>
        </p:nvSpPr>
        <p:spPr bwMode="auto">
          <a:xfrm>
            <a:off x="3138488" y="2590800"/>
            <a:ext cx="239334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FFF200"/>
                    </a:gs>
                    <a:gs pos="45000">
                      <a:srgbClr val="FF7A00"/>
                    </a:gs>
                    <a:gs pos="70000">
                      <a:srgbClr val="FF0300"/>
                    </a:gs>
                    <a:gs pos="100000">
                      <a:srgbClr val="4D0808"/>
                    </a:gs>
                  </a:gsLst>
                  <a:lin ang="5400000" scaled="0"/>
                </a:gradFill>
                <a:effectLst>
                  <a:glow rad="76200">
                    <a:schemeClr val="tx1"/>
                  </a:glow>
                  <a:outerShdw blurRad="50000" dist="50800" dir="7500000" algn="tl">
                    <a:srgbClr val="000000">
                      <a:shade val="5000"/>
                      <a:alpha val="35000"/>
                    </a:srgbClr>
                  </a:outerShdw>
                </a:effectLst>
              </a:rPr>
              <a:t>believe</a:t>
            </a:r>
            <a:endParaRPr lang="en-US" b="1" i="1" kern="0" dirty="0">
              <a:ln w="19050">
                <a:noFill/>
                <a:prstDash val="solid"/>
              </a:ln>
              <a:gradFill>
                <a:gsLst>
                  <a:gs pos="0">
                    <a:srgbClr val="FFF200"/>
                  </a:gs>
                  <a:gs pos="45000">
                    <a:srgbClr val="FF7A00"/>
                  </a:gs>
                  <a:gs pos="70000">
                    <a:srgbClr val="FF0300"/>
                  </a:gs>
                  <a:gs pos="100000">
                    <a:srgbClr val="4D0808"/>
                  </a:gs>
                </a:gsLst>
                <a:lin ang="5400000" scaled="0"/>
              </a:gradFill>
              <a:effectLst>
                <a:glow rad="76200">
                  <a:schemeClr val="tx1"/>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11392189" cy="6858965"/>
          </a:xfrm>
          <a:prstGeom prst="rect">
            <a:avLst/>
          </a:prstGeom>
        </p:spPr>
      </p:pic>
      <p:sp>
        <p:nvSpPr>
          <p:cNvPr id="2" name="Title 1"/>
          <p:cNvSpPr>
            <a:spLocks noGrp="1"/>
          </p:cNvSpPr>
          <p:nvPr>
            <p:ph type="title"/>
          </p:nvPr>
        </p:nvSpPr>
        <p:spPr>
          <a:xfrm>
            <a:off x="457200" y="609600"/>
            <a:ext cx="8229600" cy="5516562"/>
          </a:xfrm>
        </p:spPr>
        <p:txBody>
          <a:bodyPr>
            <a:scene3d>
              <a:camera prst="orthographicFront"/>
              <a:lightRig rig="flat" dir="t"/>
            </a:scene3d>
            <a:sp3d contourW="25400" prstMaterial="powder">
              <a:bevelT w="38100" h="38100"/>
              <a:extrusionClr>
                <a:srgbClr val="FF0000"/>
              </a:extrusionClr>
              <a:contourClr>
                <a:srgbClr val="7030A0"/>
              </a:contourClr>
            </a:sp3d>
          </a:bodyPr>
          <a:lstStyle/>
          <a:p>
            <a:r>
              <a:rPr lang="en-US" b="1" dirty="0">
                <a:solidFill>
                  <a:schemeClr val="bg1"/>
                </a:solidFill>
                <a:effectLst>
                  <a:glow rad="101600">
                    <a:schemeClr val="tx1">
                      <a:alpha val="80000"/>
                    </a:schemeClr>
                  </a:glow>
                </a:effectLst>
              </a:rPr>
              <a:t>And we know that the Son of God has come and has given us an understanding, that we may know Him who is true; and we are in Him who is true, in His Son Jesus Christ. This is the true God and eternal life.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John 5:20 </a:t>
            </a:r>
          </a:p>
        </p:txBody>
      </p:sp>
      <p:sp>
        <p:nvSpPr>
          <p:cNvPr id="4" name="Title 1"/>
          <p:cNvSpPr txBox="1">
            <a:spLocks/>
          </p:cNvSpPr>
          <p:nvPr/>
        </p:nvSpPr>
        <p:spPr bwMode="auto">
          <a:xfrm>
            <a:off x="1447800" y="2514600"/>
            <a:ext cx="2762106" cy="99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8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kern="0" dirty="0">
                <a:ln w="11430"/>
                <a:solidFill>
                  <a:schemeClr val="bg1"/>
                </a:solidFill>
                <a:effectLst>
                  <a:glow rad="101600">
                    <a:schemeClr val="tx1">
                      <a:alpha val="80000"/>
                    </a:schemeClr>
                  </a:glow>
                  <a:outerShdw blurRad="50800" dist="39000" dir="5460000" algn="tl">
                    <a:srgbClr val="000000">
                      <a:alpha val="38000"/>
                    </a:srgbClr>
                  </a:outerShdw>
                </a:effectLst>
              </a:rPr>
              <a:t>know</a:t>
            </a:r>
            <a:endParaRPr lang="en-US" sz="3200" b="1" i="1" kern="0" dirty="0">
              <a:ln w="11430"/>
              <a:solidFill>
                <a:schemeClr val="bg1"/>
              </a:solidFill>
              <a:effectLst>
                <a:glow rad="101600">
                  <a:schemeClr val="tx1">
                    <a:alpha val="80000"/>
                  </a:schemeClr>
                </a:glow>
                <a:outerShdw blurRad="50800" dist="39000" dir="5460000" algn="tl">
                  <a:srgbClr val="000000">
                    <a:alpha val="38000"/>
                  </a:srgbClr>
                </a:outerShdw>
              </a:effectLst>
            </a:endParaRPr>
          </a:p>
        </p:txBody>
      </p:sp>
      <p:sp>
        <p:nvSpPr>
          <p:cNvPr id="5" name="Title 1"/>
          <p:cNvSpPr txBox="1">
            <a:spLocks/>
          </p:cNvSpPr>
          <p:nvPr/>
        </p:nvSpPr>
        <p:spPr bwMode="auto">
          <a:xfrm>
            <a:off x="3086100" y="3124200"/>
            <a:ext cx="251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5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kern="0" dirty="0">
                <a:ln w="11430"/>
                <a:solidFill>
                  <a:schemeClr val="bg1"/>
                </a:solidFill>
                <a:effectLst>
                  <a:glow rad="101600">
                    <a:schemeClr val="tx1">
                      <a:alpha val="80000"/>
                    </a:schemeClr>
                  </a:glow>
                  <a:outerShdw blurRad="50800" dist="39000" dir="5460000" algn="tl">
                    <a:srgbClr val="000000">
                      <a:alpha val="38000"/>
                    </a:srgbClr>
                  </a:outerShdw>
                </a:effectLst>
              </a:rPr>
              <a:t>in Him</a:t>
            </a:r>
            <a:endParaRPr lang="en-US" sz="3200" b="1" i="1" kern="0" dirty="0">
              <a:ln w="11430"/>
              <a:solidFill>
                <a:schemeClr val="bg1"/>
              </a:solidFill>
              <a:effectLst>
                <a:glow rad="101600">
                  <a:schemeClr val="tx1">
                    <a:alpha val="80000"/>
                  </a:schemeClr>
                </a:glow>
                <a:outerShdw blurRad="50800" dist="39000" dir="5460000" algn="tl">
                  <a:srgbClr val="000000">
                    <a:alpha val="38000"/>
                  </a:srgbClr>
                </a:outerShdw>
              </a:effectLst>
            </a:endParaRPr>
          </a:p>
        </p:txBody>
      </p:sp>
      <p:sp>
        <p:nvSpPr>
          <p:cNvPr id="6" name="Title 1"/>
          <p:cNvSpPr txBox="1">
            <a:spLocks/>
          </p:cNvSpPr>
          <p:nvPr/>
        </p:nvSpPr>
        <p:spPr bwMode="auto">
          <a:xfrm>
            <a:off x="2057400" y="5181600"/>
            <a:ext cx="1600200" cy="98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7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1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kern="0" dirty="0">
                <a:ln w="11430"/>
                <a:solidFill>
                  <a:schemeClr val="bg1"/>
                </a:solidFill>
                <a:effectLst>
                  <a:glow rad="101600">
                    <a:schemeClr val="tx1">
                      <a:alpha val="80000"/>
                    </a:schemeClr>
                  </a:glow>
                  <a:outerShdw blurRad="50800" dist="39000" dir="5460000" algn="tl">
                    <a:srgbClr val="000000">
                      <a:alpha val="38000"/>
                    </a:srgbClr>
                  </a:outerShdw>
                </a:effectLst>
              </a:rPr>
              <a:t>life</a:t>
            </a:r>
            <a:endParaRPr lang="en-US" sz="3200" b="1" i="1" kern="0" dirty="0">
              <a:ln w="11430"/>
              <a:solidFill>
                <a:schemeClr val="bg1"/>
              </a:solidFill>
              <a:effectLst>
                <a:glow rad="101600">
                  <a:schemeClr val="tx1">
                    <a:alpha val="80000"/>
                  </a:schemeClr>
                </a:glow>
                <a:outerShdw blurRad="50800" dist="39000" dir="5460000" algn="tl">
                  <a:srgbClr val="000000">
                    <a:alpha val="38000"/>
                  </a:srgbClr>
                </a:outerShdw>
              </a:effectLst>
            </a:endParaRPr>
          </a:p>
        </p:txBody>
      </p:sp>
      <p:sp>
        <p:nvSpPr>
          <p:cNvPr id="7" name="Title 1"/>
          <p:cNvSpPr txBox="1">
            <a:spLocks/>
          </p:cNvSpPr>
          <p:nvPr/>
        </p:nvSpPr>
        <p:spPr bwMode="auto">
          <a:xfrm>
            <a:off x="5715000" y="4495800"/>
            <a:ext cx="2667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7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7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kern="0" dirty="0">
                <a:ln w="11430"/>
                <a:solidFill>
                  <a:schemeClr val="bg1"/>
                </a:solidFill>
                <a:effectLst>
                  <a:glow rad="101600">
                    <a:schemeClr val="tx1">
                      <a:alpha val="80000"/>
                    </a:schemeClr>
                  </a:glow>
                  <a:outerShdw blurRad="50800" dist="39000" dir="5460000" algn="tl">
                    <a:srgbClr val="000000">
                      <a:alpha val="38000"/>
                    </a:srgbClr>
                  </a:outerShdw>
                </a:effectLst>
              </a:rPr>
              <a:t>eternal</a:t>
            </a:r>
            <a:endParaRPr lang="en-US" sz="3200" b="1" i="1" kern="0" dirty="0">
              <a:ln w="11430"/>
              <a:solidFill>
                <a:schemeClr val="bg1"/>
              </a:solidFill>
              <a:effectLst>
                <a:glow rad="101600">
                  <a:schemeClr val="tx1">
                    <a:alpha val="80000"/>
                  </a:scheme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xit" presetSubtype="0" fill="hold" grpId="1" nodeType="withEffect">
                                  <p:stCondLst>
                                    <p:cond delay="0"/>
                                  </p:stCondLst>
                                  <p:childTnLst>
                                    <p:animEffect transition="out" filter="fade">
                                      <p:cBhvr>
                                        <p:cTn id="25" dur="1750"/>
                                        <p:tgtEl>
                                          <p:spTgt spid="2"/>
                                        </p:tgtEl>
                                      </p:cBhvr>
                                    </p:animEffect>
                                    <p:set>
                                      <p:cBhvr>
                                        <p:cTn id="26" dur="1" fill="hold">
                                          <p:stCondLst>
                                            <p:cond delay="1749"/>
                                          </p:stCondLst>
                                        </p:cTn>
                                        <p:tgtEl>
                                          <p:spTgt spid="2"/>
                                        </p:tgtEl>
                                        <p:attrNameLst>
                                          <p:attrName>style.visibility</p:attrName>
                                        </p:attrNameLst>
                                      </p:cBhvr>
                                      <p:to>
                                        <p:strVal val="hidden"/>
                                      </p:to>
                                    </p:set>
                                  </p:childTnLst>
                                </p:cTn>
                              </p:par>
                              <p:par>
                                <p:cTn id="27" presetID="0" presetClass="path" presetSubtype="0" accel="50000" decel="50000" fill="hold" grpId="1" nodeType="withEffect">
                                  <p:stCondLst>
                                    <p:cond delay="0"/>
                                  </p:stCondLst>
                                  <p:childTnLst>
                                    <p:animMotion origin="layout" path="M 5E-6 1.11111E-6 C -0.00468 -0.03033 -0.00937 -0.06042 -0.00121 -0.08426 C 0.00695 -0.1081 0.01945 -0.13033 0.04948 -0.14329 C 0.07952 -0.15625 0.15209 -0.15833 0.179 -0.16227 " pathEditMode="relative" rAng="0" ptsTypes="aaaa">
                                      <p:cBhvr>
                                        <p:cTn id="28" dur="2000" fill="hold"/>
                                        <p:tgtEl>
                                          <p:spTgt spid="4"/>
                                        </p:tgtEl>
                                        <p:attrNameLst>
                                          <p:attrName>ppt_x</p:attrName>
                                          <p:attrName>ppt_y</p:attrName>
                                        </p:attrNameLst>
                                      </p:cBhvr>
                                      <p:rCtr x="8472" y="-8125"/>
                                    </p:animMotion>
                                  </p:childTnLst>
                                </p:cTn>
                              </p:par>
                              <p:par>
                                <p:cTn id="29" presetID="0" presetClass="path" presetSubtype="0" accel="50000" decel="50000" fill="hold" grpId="1" nodeType="withEffect">
                                  <p:stCondLst>
                                    <p:cond delay="0"/>
                                  </p:stCondLst>
                                  <p:childTnLst>
                                    <p:animMotion origin="layout" path="M 0 1.11111E-6 C 0.00104 -0.00764 0.00538 -0.01829 0.0066 -0.04537 C 0.00781 -0.07245 0.00729 -0.13843 0.00747 -0.16296 " pathEditMode="relative" rAng="0" ptsTypes="aaa">
                                      <p:cBhvr>
                                        <p:cTn id="30" dur="2000" fill="hold"/>
                                        <p:tgtEl>
                                          <p:spTgt spid="5"/>
                                        </p:tgtEl>
                                        <p:attrNameLst>
                                          <p:attrName>ppt_x</p:attrName>
                                          <p:attrName>ppt_y</p:attrName>
                                        </p:attrNameLst>
                                      </p:cBhvr>
                                      <p:rCtr x="382" y="-8148"/>
                                    </p:animMotion>
                                  </p:childTnLst>
                                </p:cTn>
                              </p:par>
                              <p:par>
                                <p:cTn id="31" presetID="0" presetClass="path" presetSubtype="0" accel="50000" decel="50000" fill="hold" grpId="1" nodeType="withEffect">
                                  <p:stCondLst>
                                    <p:cond delay="0"/>
                                  </p:stCondLst>
                                  <p:childTnLst>
                                    <p:animMotion origin="layout" path="M -3.33333E-6 -3.33333E-6 C -0.01736 -3.33333E-6 -0.06076 0.00486 -0.10416 -3.33333E-6 C -0.14757 -0.00486 -0.2217 -0.00324 -0.26007 -0.02939 C -0.29843 -0.05555 -0.32031 -0.11828 -0.3342 -0.15671 C -0.34809 -0.19514 -0.34184 -0.23819 -0.34392 -0.25949 " pathEditMode="relative" rAng="0" ptsTypes="aaaaa">
                                      <p:cBhvr>
                                        <p:cTn id="32" dur="2000" fill="hold"/>
                                        <p:tgtEl>
                                          <p:spTgt spid="7"/>
                                        </p:tgtEl>
                                        <p:attrNameLst>
                                          <p:attrName>ppt_x</p:attrName>
                                          <p:attrName>ppt_y</p:attrName>
                                        </p:attrNameLst>
                                      </p:cBhvr>
                                      <p:rCtr x="-17413" y="-12731"/>
                                    </p:animMotion>
                                  </p:childTnLst>
                                </p:cTn>
                              </p:par>
                              <p:par>
                                <p:cTn id="33" presetID="0" presetClass="path" presetSubtype="0" accel="50000" decel="50000" fill="hold" grpId="1" nodeType="withEffect">
                                  <p:stCondLst>
                                    <p:cond delay="0"/>
                                  </p:stCondLst>
                                  <p:childTnLst>
                                    <p:animMotion origin="layout" path="M 0.00382 0.0007 C 0.0151 0.0007 0.04132 0.00024 0.0717 0.00024 C 0.10208 0.00024 0.14826 0.00417 0.18663 0.00139 C 0.225 -0.00138 0.27413 0.01019 0.30174 -0.01643 C 0.32934 -0.04305 0.34757 -0.11157 0.35243 -0.15879 C 0.35729 -0.20601 0.34306 -0.26643 0.3309 -0.29976 C 0.31875 -0.3331 0.29063 -0.34606 0.28003 -0.35833 " pathEditMode="relative" rAng="0" ptsTypes="aaaaaaa">
                                      <p:cBhvr>
                                        <p:cTn id="34" dur="2000" fill="hold"/>
                                        <p:tgtEl>
                                          <p:spTgt spid="6"/>
                                        </p:tgtEl>
                                        <p:attrNameLst>
                                          <p:attrName>ppt_x</p:attrName>
                                          <p:attrName>ppt_y</p:attrName>
                                        </p:attrNameLst>
                                      </p:cBhvr>
                                      <p:rCtr x="17674" y="-17477"/>
                                    </p:animMotion>
                                  </p:childTnLst>
                                </p:cTn>
                              </p:par>
                              <p:par>
                                <p:cTn id="35" presetID="3" presetClass="emph" presetSubtype="10" fill="hold" grpId="2" nodeType="withEffect">
                                  <p:stCondLst>
                                    <p:cond delay="0"/>
                                  </p:stCondLst>
                                  <p:childTnLst>
                                    <p:animClr clrSpc="hsl" dir="ccw">
                                      <p:cBhvr override="childStyle">
                                        <p:cTn id="36" dur="2000" fill="hold"/>
                                        <p:tgtEl>
                                          <p:spTgt spid="4"/>
                                        </p:tgtEl>
                                        <p:attrNameLst>
                                          <p:attrName>style.color</p:attrName>
                                        </p:attrNameLst>
                                      </p:cBhvr>
                                      <p:to>
                                        <a:srgbClr val="CC66FF"/>
                                      </p:to>
                                    </p:animClr>
                                  </p:childTnLst>
                                </p:cTn>
                              </p:par>
                              <p:par>
                                <p:cTn id="37" presetID="3" presetClass="emph" presetSubtype="10" fill="hold" grpId="2" nodeType="withEffect">
                                  <p:stCondLst>
                                    <p:cond delay="0"/>
                                  </p:stCondLst>
                                  <p:childTnLst>
                                    <p:animClr clrSpc="hsl" dir="ccw">
                                      <p:cBhvr override="childStyle">
                                        <p:cTn id="38" dur="2000" fill="hold"/>
                                        <p:tgtEl>
                                          <p:spTgt spid="5"/>
                                        </p:tgtEl>
                                        <p:attrNameLst>
                                          <p:attrName>style.color</p:attrName>
                                        </p:attrNameLst>
                                      </p:cBhvr>
                                      <p:to>
                                        <a:srgbClr val="CC66FF"/>
                                      </p:to>
                                    </p:animClr>
                                  </p:childTnLst>
                                </p:cTn>
                              </p:par>
                              <p:par>
                                <p:cTn id="39" presetID="3" presetClass="emph" presetSubtype="10" fill="hold" grpId="2" nodeType="withEffect">
                                  <p:stCondLst>
                                    <p:cond delay="0"/>
                                  </p:stCondLst>
                                  <p:childTnLst>
                                    <p:animClr clrSpc="hsl" dir="ccw">
                                      <p:cBhvr override="childStyle">
                                        <p:cTn id="40" dur="2000" fill="hold"/>
                                        <p:tgtEl>
                                          <p:spTgt spid="7"/>
                                        </p:tgtEl>
                                        <p:attrNameLst>
                                          <p:attrName>style.color</p:attrName>
                                        </p:attrNameLst>
                                      </p:cBhvr>
                                      <p:to>
                                        <a:srgbClr val="CC66FF"/>
                                      </p:to>
                                    </p:animClr>
                                  </p:childTnLst>
                                </p:cTn>
                              </p:par>
                              <p:par>
                                <p:cTn id="41" presetID="3" presetClass="emph" presetSubtype="10" fill="hold" grpId="2" nodeType="withEffect">
                                  <p:stCondLst>
                                    <p:cond delay="0"/>
                                  </p:stCondLst>
                                  <p:childTnLst>
                                    <p:animClr clrSpc="hsl" dir="ccw">
                                      <p:cBhvr override="childStyle">
                                        <p:cTn id="42" dur="2000" fill="hold"/>
                                        <p:tgtEl>
                                          <p:spTgt spid="6"/>
                                        </p:tgtEl>
                                        <p:attrNameLst>
                                          <p:attrName>style.color</p:attrName>
                                        </p:attrNameLst>
                                      </p:cBhvr>
                                      <p:to>
                                        <a:srgbClr val="CC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5" grpId="0"/>
      <p:bldP spid="5" grpId="1"/>
      <p:bldP spid="5" grpId="2"/>
      <p:bldP spid="6" grpId="0"/>
      <p:bldP spid="6" grpId="1"/>
      <p:bldP spid="6" grpId="2"/>
      <p:bldP spid="7" grpId="0"/>
      <p:bldP spid="7" grpId="1"/>
      <p:bldP spid="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0"/>
            <a:ext cx="10326862" cy="6889830"/>
          </a:xfrm>
          <a:prstGeom prst="rect">
            <a:avLst/>
          </a:prstGeom>
        </p:spPr>
      </p:pic>
      <p:sp>
        <p:nvSpPr>
          <p:cNvPr id="2" name="Title 1"/>
          <p:cNvSpPr>
            <a:spLocks noGrp="1"/>
          </p:cNvSpPr>
          <p:nvPr>
            <p:ph type="title"/>
          </p:nvPr>
        </p:nvSpPr>
        <p:spPr>
          <a:xfrm>
            <a:off x="457200" y="1219200"/>
            <a:ext cx="8229600" cy="42672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chemeClr val="bg1"/>
                </a:solidFill>
                <a:effectLst>
                  <a:glow rad="63500">
                    <a:schemeClr val="tx1">
                      <a:alpha val="70000"/>
                    </a:schemeClr>
                  </a:glow>
                  <a:outerShdw blurRad="80000" dist="40000" dir="5040000" algn="tl">
                    <a:srgbClr val="000000">
                      <a:alpha val="30000"/>
                    </a:srgbClr>
                  </a:outerShdw>
                </a:effectLst>
              </a:rPr>
              <a:t>And she brought forth her firstborn Son, and wrapped Him in swaddling cloths, and laid Him in a manger, because there was no room for them in the inn. </a:t>
            </a:r>
            <a:r>
              <a:rPr lang="en-US" sz="3200" b="1" i="1" dirty="0">
                <a:ln w="11430"/>
                <a:solidFill>
                  <a:schemeClr val="bg1"/>
                </a:solidFill>
                <a:effectLst>
                  <a:glow rad="63500">
                    <a:schemeClr val="tx1">
                      <a:alpha val="70000"/>
                    </a:schemeClr>
                  </a:glow>
                  <a:outerShdw blurRad="80000" dist="40000" dir="5040000" algn="tl">
                    <a:srgbClr val="000000">
                      <a:alpha val="30000"/>
                    </a:srgbClr>
                  </a:outerShdw>
                </a:effectLst>
              </a:rPr>
              <a:t>– Luke 2:7 </a:t>
            </a:r>
          </a:p>
        </p:txBody>
      </p:sp>
    </p:spTree>
    <p:extLst>
      <p:ext uri="{BB962C8B-B14F-4D97-AF65-F5344CB8AC3E}">
        <p14:creationId xmlns:p14="http://schemas.microsoft.com/office/powerpoint/2010/main" val="114396673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8"/>
            <a:ext cx="9436647" cy="6867263"/>
          </a:xfrm>
          <a:prstGeom prst="rect">
            <a:avLst/>
          </a:prstGeom>
        </p:spPr>
      </p:pic>
      <p:sp>
        <p:nvSpPr>
          <p:cNvPr id="2" name="Title 1"/>
          <p:cNvSpPr>
            <a:spLocks noGrp="1"/>
          </p:cNvSpPr>
          <p:nvPr>
            <p:ph type="title"/>
          </p:nvPr>
        </p:nvSpPr>
        <p:spPr>
          <a:xfrm>
            <a:off x="152400" y="427038"/>
            <a:ext cx="8839200" cy="5973762"/>
          </a:xfrm>
        </p:spPr>
        <p:txBody>
          <a:bodyPr/>
          <a:lstStyle/>
          <a:p>
            <a:r>
              <a:rPr lang="en-US" sz="4000" b="1" dirty="0">
                <a:solidFill>
                  <a:schemeClr val="bg1"/>
                </a:solidFill>
                <a:effectLst>
                  <a:glow rad="101600">
                    <a:schemeClr val="tx1">
                      <a:alpha val="80000"/>
                    </a:schemeClr>
                  </a:glow>
                </a:effectLst>
              </a:rPr>
              <a:t>"But you shall receive power when the Holy Spirit has come upon you; and you shall be witnesses to Me  in Jerusalem, and in all Judea and Samaria, and to the end of the earth." Now when He had spoken these things, while they watched, He was taken up, and a cloud received Him out of their sight.        </a:t>
            </a:r>
            <a:r>
              <a:rPr lang="en-US" sz="3200" b="1" i="1" dirty="0">
                <a:solidFill>
                  <a:schemeClr val="bg1"/>
                </a:solidFill>
                <a:effectLst>
                  <a:glow rad="101600">
                    <a:schemeClr val="tx1">
                      <a:alpha val="80000"/>
                    </a:schemeClr>
                  </a:glow>
                </a:effectLst>
              </a:rPr>
              <a:t>– Acts 1:8-9 </a:t>
            </a:r>
          </a:p>
        </p:txBody>
      </p:sp>
      <p:sp>
        <p:nvSpPr>
          <p:cNvPr id="4" name="Title 1"/>
          <p:cNvSpPr txBox="1">
            <a:spLocks/>
          </p:cNvSpPr>
          <p:nvPr/>
        </p:nvSpPr>
        <p:spPr bwMode="auto">
          <a:xfrm>
            <a:off x="3352800" y="152400"/>
            <a:ext cx="434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FF00"/>
                </a:solidFill>
                <a:effectLst>
                  <a:outerShdw blurRad="50000" dist="50800" dir="7500000" algn="tl">
                    <a:srgbClr val="000000">
                      <a:shade val="5000"/>
                      <a:alpha val="35000"/>
                    </a:srgbClr>
                  </a:outerShdw>
                </a:effectLst>
              </a:rPr>
              <a:t>receive power</a:t>
            </a:r>
            <a:endParaRPr lang="en-US" sz="40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457200" y="762000"/>
            <a:ext cx="868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FF00"/>
                </a:solidFill>
                <a:effectLst>
                  <a:outerShdw blurRad="50000" dist="50800" dir="7500000" algn="tl">
                    <a:srgbClr val="000000">
                      <a:shade val="5000"/>
                      <a:alpha val="35000"/>
                    </a:srgbClr>
                  </a:outerShdw>
                </a:effectLst>
              </a:rPr>
              <a:t>Holy Spirit has come upon you</a:t>
            </a:r>
            <a:endParaRPr lang="en-US" sz="4000"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55991" cy="6860894"/>
          </a:xfrm>
          <a:prstGeom prst="rect">
            <a:avLst/>
          </a:prstGeom>
        </p:spPr>
      </p:pic>
      <p:sp>
        <p:nvSpPr>
          <p:cNvPr id="2" name="Title 1"/>
          <p:cNvSpPr>
            <a:spLocks noGrp="1"/>
          </p:cNvSpPr>
          <p:nvPr>
            <p:ph type="title"/>
          </p:nvPr>
        </p:nvSpPr>
        <p:spPr>
          <a:xfrm>
            <a:off x="304800" y="274638"/>
            <a:ext cx="8534400" cy="6354762"/>
          </a:xfrm>
        </p:spPr>
        <p:txBody>
          <a:bodyPr/>
          <a:lstStyle/>
          <a:p>
            <a:r>
              <a:rPr lang="en-US" sz="3100" b="1" dirty="0">
                <a:solidFill>
                  <a:schemeClr val="bg1"/>
                </a:solidFill>
                <a:effectLst>
                  <a:glow rad="76200">
                    <a:schemeClr val="tx1">
                      <a:alpha val="80000"/>
                    </a:schemeClr>
                  </a:glow>
                </a:effectLst>
              </a:rPr>
              <a:t>… that the God of our Lord Jesus Christ, the Father of glory, may give to you the spirit of wisdom and revelation in the knowledge of Him, the eyes of your understanding being enlightened; that you may know what is the hope of His calling, what are the riches of the glory of His inheritance in the saints, and what is the exceeding greatness of His power toward us who </a:t>
            </a:r>
            <a:r>
              <a:rPr lang="en-US" sz="3100" b="1" dirty="0">
                <a:solidFill>
                  <a:schemeClr val="bg1"/>
                </a:solidFill>
                <a:effectLst/>
              </a:rPr>
              <a:t>believe</a:t>
            </a:r>
            <a:r>
              <a:rPr lang="en-US" sz="3100" b="1" dirty="0">
                <a:solidFill>
                  <a:schemeClr val="bg1"/>
                </a:solidFill>
                <a:effectLst>
                  <a:glow rad="76200">
                    <a:schemeClr val="tx1">
                      <a:alpha val="80000"/>
                    </a:schemeClr>
                  </a:glow>
                </a:effectLst>
              </a:rPr>
              <a:t>, according to the working of His mighty power which He worked in Christ when He raised Him from the dead and seated Him at His right hand in the heavenly places, …</a:t>
            </a:r>
            <a:r>
              <a:rPr lang="en-US" sz="3200" b="1" dirty="0">
                <a:solidFill>
                  <a:schemeClr val="bg1"/>
                </a:solidFill>
                <a:effectLst>
                  <a:glow rad="76200">
                    <a:schemeClr val="tx1">
                      <a:alpha val="80000"/>
                    </a:schemeClr>
                  </a:glow>
                </a:effectLst>
              </a:rPr>
              <a:t> </a:t>
            </a:r>
            <a:r>
              <a:rPr lang="en-US" sz="2800" b="1" i="1" dirty="0">
                <a:solidFill>
                  <a:schemeClr val="bg1"/>
                </a:solidFill>
                <a:effectLst>
                  <a:glow rad="76200">
                    <a:schemeClr val="tx1">
                      <a:alpha val="80000"/>
                    </a:schemeClr>
                  </a:glow>
                </a:effectLst>
              </a:rPr>
              <a:t>– Ephesians 1:17-20 </a:t>
            </a:r>
          </a:p>
        </p:txBody>
      </p:sp>
      <p:sp>
        <p:nvSpPr>
          <p:cNvPr id="3" name="Title 1"/>
          <p:cNvSpPr txBox="1">
            <a:spLocks/>
          </p:cNvSpPr>
          <p:nvPr/>
        </p:nvSpPr>
        <p:spPr bwMode="auto">
          <a:xfrm>
            <a:off x="5867400" y="609600"/>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50" b="1" kern="0" dirty="0">
                <a:solidFill>
                  <a:srgbClr val="FF0000"/>
                </a:solidFill>
              </a:rPr>
              <a:t> </a:t>
            </a:r>
            <a:r>
              <a:rPr lang="en-US" sz="3400" b="1" kern="0" dirty="0">
                <a:solidFill>
                  <a:srgbClr val="FF0000"/>
                </a:solidFill>
              </a:rPr>
              <a:t> </a:t>
            </a:r>
            <a:r>
              <a:rPr lang="en-US" sz="3100" b="1" kern="0" dirty="0">
                <a:ln>
                  <a:solidFill>
                    <a:srgbClr val="FFFF00"/>
                  </a:solidFill>
                </a:ln>
                <a:solidFill>
                  <a:srgbClr val="00FF00"/>
                </a:solidFill>
              </a:rPr>
              <a:t>the spirit of</a:t>
            </a:r>
          </a:p>
        </p:txBody>
      </p:sp>
      <p:sp>
        <p:nvSpPr>
          <p:cNvPr id="4" name="Title 1"/>
          <p:cNvSpPr txBox="1">
            <a:spLocks/>
          </p:cNvSpPr>
          <p:nvPr/>
        </p:nvSpPr>
        <p:spPr bwMode="auto">
          <a:xfrm>
            <a:off x="2362200" y="1143000"/>
            <a:ext cx="6553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80" b="1" kern="0" dirty="0">
                <a:solidFill>
                  <a:srgbClr val="FF0000"/>
                </a:solidFill>
              </a:rPr>
              <a:t> </a:t>
            </a:r>
            <a:r>
              <a:rPr lang="en-US" sz="3700" b="1" kern="0" dirty="0">
                <a:solidFill>
                  <a:srgbClr val="FF0000"/>
                </a:solidFill>
              </a:rPr>
              <a:t> </a:t>
            </a:r>
            <a:r>
              <a:rPr lang="en-US" sz="3100" b="1" kern="0" dirty="0">
                <a:ln>
                  <a:solidFill>
                    <a:srgbClr val="FFFF00"/>
                  </a:solidFill>
                </a:ln>
                <a:solidFill>
                  <a:srgbClr val="00FF00"/>
                </a:solidFill>
              </a:rPr>
              <a:t>revelation in the knowledge of</a:t>
            </a:r>
          </a:p>
        </p:txBody>
      </p:sp>
      <p:sp>
        <p:nvSpPr>
          <p:cNvPr id="5" name="Title 1"/>
          <p:cNvSpPr txBox="1">
            <a:spLocks/>
          </p:cNvSpPr>
          <p:nvPr/>
        </p:nvSpPr>
        <p:spPr bwMode="auto">
          <a:xfrm>
            <a:off x="4755266" y="1981200"/>
            <a:ext cx="4388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80" b="1" kern="0" dirty="0">
                <a:solidFill>
                  <a:srgbClr val="FF0000"/>
                </a:solidFill>
              </a:rPr>
              <a:t> </a:t>
            </a:r>
            <a:r>
              <a:rPr lang="en-US" sz="3600" b="1" kern="0" dirty="0">
                <a:solidFill>
                  <a:srgbClr val="FF0000"/>
                </a:solidFill>
              </a:rPr>
              <a:t> </a:t>
            </a:r>
            <a:r>
              <a:rPr lang="en-US" sz="3100" b="1" kern="0" dirty="0">
                <a:ln>
                  <a:solidFill>
                    <a:srgbClr val="FFFF00"/>
                  </a:solidFill>
                </a:ln>
                <a:solidFill>
                  <a:srgbClr val="00FF00"/>
                </a:solidFill>
              </a:rPr>
              <a:t>know what is the</a:t>
            </a:r>
          </a:p>
        </p:txBody>
      </p:sp>
      <p:sp>
        <p:nvSpPr>
          <p:cNvPr id="6" name="Title 1"/>
          <p:cNvSpPr txBox="1">
            <a:spLocks/>
          </p:cNvSpPr>
          <p:nvPr/>
        </p:nvSpPr>
        <p:spPr bwMode="auto">
          <a:xfrm>
            <a:off x="7475317" y="4343400"/>
            <a:ext cx="136388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solidFill>
                  <a:srgbClr val="FF0000"/>
                </a:solidFill>
              </a:rPr>
              <a:t> </a:t>
            </a:r>
            <a:r>
              <a:rPr lang="en-US" sz="3600" b="1" kern="0" dirty="0">
                <a:solidFill>
                  <a:srgbClr val="FF0000"/>
                </a:solidFill>
              </a:rPr>
              <a:t> </a:t>
            </a:r>
            <a:r>
              <a:rPr lang="en-US" sz="3100" b="1" kern="0" dirty="0">
                <a:ln>
                  <a:solidFill>
                    <a:srgbClr val="FFFF00"/>
                  </a:solidFill>
                </a:ln>
                <a:solidFill>
                  <a:srgbClr val="00FF00"/>
                </a:solidFill>
              </a:rPr>
              <a:t>He</a:t>
            </a:r>
            <a:endParaRPr lang="en-US" sz="2800" b="1" i="1" kern="0" dirty="0">
              <a:ln>
                <a:solidFill>
                  <a:srgbClr val="FFFF00"/>
                </a:solidFill>
              </a:ln>
              <a:solidFill>
                <a:srgbClr val="00FF00"/>
              </a:solidFill>
            </a:endParaRPr>
          </a:p>
        </p:txBody>
      </p:sp>
      <p:sp>
        <p:nvSpPr>
          <p:cNvPr id="8" name="Title 1"/>
          <p:cNvSpPr txBox="1">
            <a:spLocks/>
          </p:cNvSpPr>
          <p:nvPr/>
        </p:nvSpPr>
        <p:spPr bwMode="auto">
          <a:xfrm>
            <a:off x="107066" y="1143000"/>
            <a:ext cx="21789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00FF00"/>
                </a:solidFill>
              </a:rPr>
              <a:t> </a:t>
            </a:r>
            <a:r>
              <a:rPr lang="en-US" sz="3750" b="1" kern="0" dirty="0">
                <a:solidFill>
                  <a:srgbClr val="00FF00"/>
                </a:solidFill>
              </a:rPr>
              <a:t> </a:t>
            </a:r>
            <a:r>
              <a:rPr lang="en-US" sz="3100" b="1" kern="0" dirty="0">
                <a:ln>
                  <a:solidFill>
                    <a:srgbClr val="FFFF00"/>
                  </a:solidFill>
                </a:ln>
                <a:solidFill>
                  <a:srgbClr val="00FF00"/>
                </a:solidFill>
              </a:rPr>
              <a:t>wisdom</a:t>
            </a:r>
          </a:p>
        </p:txBody>
      </p:sp>
      <p:sp>
        <p:nvSpPr>
          <p:cNvPr id="9" name="Title 1"/>
          <p:cNvSpPr txBox="1">
            <a:spLocks/>
          </p:cNvSpPr>
          <p:nvPr/>
        </p:nvSpPr>
        <p:spPr bwMode="auto">
          <a:xfrm>
            <a:off x="76200" y="1600200"/>
            <a:ext cx="156933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rPr>
              <a:t> </a:t>
            </a:r>
            <a:r>
              <a:rPr lang="en-US" sz="3250" b="1" kern="0" dirty="0">
                <a:solidFill>
                  <a:srgbClr val="FF0000"/>
                </a:solidFill>
              </a:rPr>
              <a:t> </a:t>
            </a:r>
            <a:r>
              <a:rPr lang="en-US" sz="3100" b="1" kern="0" dirty="0">
                <a:ln>
                  <a:solidFill>
                    <a:srgbClr val="FFFF00"/>
                  </a:solidFill>
                </a:ln>
                <a:solidFill>
                  <a:srgbClr val="00FF00"/>
                </a:solidFill>
              </a:rPr>
              <a:t>Him</a:t>
            </a:r>
          </a:p>
        </p:txBody>
      </p:sp>
      <p:sp>
        <p:nvSpPr>
          <p:cNvPr id="10" name="Title 1"/>
          <p:cNvSpPr txBox="1">
            <a:spLocks/>
          </p:cNvSpPr>
          <p:nvPr/>
        </p:nvSpPr>
        <p:spPr bwMode="auto">
          <a:xfrm>
            <a:off x="381000" y="2514600"/>
            <a:ext cx="411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00" b="1" kern="0" dirty="0">
                <a:ln>
                  <a:solidFill>
                    <a:srgbClr val="FFFF00"/>
                  </a:solidFill>
                </a:ln>
                <a:solidFill>
                  <a:srgbClr val="00FF00"/>
                </a:solidFill>
              </a:rPr>
              <a:t>hope of His calling</a:t>
            </a:r>
          </a:p>
        </p:txBody>
      </p:sp>
      <p:sp>
        <p:nvSpPr>
          <p:cNvPr id="11" name="Title 1"/>
          <p:cNvSpPr txBox="1">
            <a:spLocks/>
          </p:cNvSpPr>
          <p:nvPr/>
        </p:nvSpPr>
        <p:spPr bwMode="auto">
          <a:xfrm>
            <a:off x="-68483" y="4876800"/>
            <a:ext cx="806948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00" b="1" kern="0" dirty="0">
                <a:solidFill>
                  <a:srgbClr val="FF0000"/>
                </a:solidFill>
              </a:rPr>
              <a:t>  </a:t>
            </a:r>
            <a:r>
              <a:rPr lang="en-US" sz="3100" b="1" kern="0" dirty="0">
                <a:ln>
                  <a:solidFill>
                    <a:srgbClr val="FFFF00"/>
                  </a:solidFill>
                </a:ln>
                <a:solidFill>
                  <a:srgbClr val="00FF00"/>
                </a:solidFill>
              </a:rPr>
              <a:t>worked in Christ when He raised Him</a:t>
            </a:r>
            <a:endParaRPr lang="en-US" sz="2800" b="1" i="1" kern="0" dirty="0">
              <a:ln>
                <a:solidFill>
                  <a:srgbClr val="FFFF00"/>
                </a:solidFill>
              </a:ln>
              <a:solidFill>
                <a:srgbClr val="00FF00"/>
              </a:solidFill>
            </a:endParaRPr>
          </a:p>
        </p:txBody>
      </p:sp>
      <p:sp>
        <p:nvSpPr>
          <p:cNvPr id="13" name="Title 1"/>
          <p:cNvSpPr txBox="1">
            <a:spLocks/>
          </p:cNvSpPr>
          <p:nvPr/>
        </p:nvSpPr>
        <p:spPr bwMode="auto">
          <a:xfrm>
            <a:off x="1600200" y="647700"/>
            <a:ext cx="7320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f</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14" name="Title 1"/>
          <p:cNvSpPr txBox="1">
            <a:spLocks/>
          </p:cNvSpPr>
          <p:nvPr/>
        </p:nvSpPr>
        <p:spPr bwMode="auto">
          <a:xfrm>
            <a:off x="5867400" y="190500"/>
            <a:ext cx="7320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u</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15" name="Title 1"/>
          <p:cNvSpPr txBox="1">
            <a:spLocks/>
          </p:cNvSpPr>
          <p:nvPr/>
        </p:nvSpPr>
        <p:spPr bwMode="auto">
          <a:xfrm>
            <a:off x="2286000" y="5867400"/>
            <a:ext cx="7320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00" b="1" kern="0" dirty="0">
                <a:ln w="11430"/>
                <a:solidFill>
                  <a:schemeClr val="bg1"/>
                </a:solidFill>
                <a:effectLst>
                  <a:glow rad="1016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l</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16" name="Title 1"/>
          <p:cNvSpPr txBox="1">
            <a:spLocks/>
          </p:cNvSpPr>
          <p:nvPr/>
        </p:nvSpPr>
        <p:spPr bwMode="auto">
          <a:xfrm>
            <a:off x="3352800" y="1143000"/>
            <a:ext cx="7021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l</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17" name="Title 1"/>
          <p:cNvSpPr txBox="1">
            <a:spLocks/>
          </p:cNvSpPr>
          <p:nvPr/>
        </p:nvSpPr>
        <p:spPr bwMode="auto">
          <a:xfrm>
            <a:off x="3505200" y="3011348"/>
            <a:ext cx="7320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n</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18" name="Title 1"/>
          <p:cNvSpPr txBox="1">
            <a:spLocks/>
          </p:cNvSpPr>
          <p:nvPr/>
        </p:nvSpPr>
        <p:spPr bwMode="auto">
          <a:xfrm>
            <a:off x="3382701" y="5410200"/>
            <a:ext cx="73209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e</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19" name="Title 1"/>
          <p:cNvSpPr txBox="1">
            <a:spLocks/>
          </p:cNvSpPr>
          <p:nvPr/>
        </p:nvSpPr>
        <p:spPr bwMode="auto">
          <a:xfrm>
            <a:off x="5638800" y="4914900"/>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s</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20" name="Title 1"/>
          <p:cNvSpPr txBox="1">
            <a:spLocks/>
          </p:cNvSpPr>
          <p:nvPr/>
        </p:nvSpPr>
        <p:spPr bwMode="auto">
          <a:xfrm>
            <a:off x="7391400" y="2590800"/>
            <a:ext cx="73209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100" b="1" kern="0" dirty="0">
                <a:ln w="11430"/>
                <a:solidFill>
                  <a:schemeClr val="bg1"/>
                </a:solidFill>
                <a:effectLst>
                  <a:glow rad="63500">
                    <a:schemeClr val="tx1">
                      <a:alpha val="80000"/>
                    </a:schemeClr>
                  </a:glow>
                  <a:outerShdw blurRad="50800" dist="39000" dir="5460000" algn="tl">
                    <a:srgbClr val="000000">
                      <a:alpha val="38000"/>
                    </a:srgbClr>
                  </a:outerShdw>
                </a:effectLst>
              </a:rPr>
              <a:t> </a:t>
            </a:r>
            <a:r>
              <a:rPr lang="en-US" sz="3100" b="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rPr>
              <a:t>s</a:t>
            </a:r>
            <a:endParaRPr lang="en-US" sz="3100" b="1" i="1" kern="0" dirty="0">
              <a:ln w="19050">
                <a:noFill/>
                <a:prstDash val="solid"/>
              </a:ln>
              <a:solidFill>
                <a:schemeClr val="bg1"/>
              </a:solidFill>
              <a:effectLst>
                <a:glow rad="38100">
                  <a:schemeClr val="tx1">
                    <a:alpha val="80000"/>
                  </a:schemeClr>
                </a:glow>
                <a:outerShdw blurRad="50000" dist="50800" dir="7500000" algn="tl">
                  <a:srgbClr val="000000">
                    <a:shade val="5000"/>
                    <a:alpha val="35000"/>
                  </a:srgbClr>
                </a:outerShdw>
              </a:effectLst>
            </a:endParaRPr>
          </a:p>
        </p:txBody>
      </p:sp>
      <p:sp>
        <p:nvSpPr>
          <p:cNvPr id="12" name="Title 1"/>
          <p:cNvSpPr txBox="1">
            <a:spLocks/>
          </p:cNvSpPr>
          <p:nvPr/>
        </p:nvSpPr>
        <p:spPr bwMode="auto">
          <a:xfrm>
            <a:off x="1295400" y="3810000"/>
            <a:ext cx="297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98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rPr>
              <a:t>fullness</a:t>
            </a:r>
            <a:endParaRPr lang="en-US" b="1" i="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370825132"/>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750"/>
                                        <p:tgtEl>
                                          <p:spTgt spid="4"/>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3" presetClass="emph" presetSubtype="2" fill="hold" grpId="1" nodeType="withEffect">
                                  <p:stCondLst>
                                    <p:cond delay="0"/>
                                  </p:stCondLst>
                                  <p:childTnLst>
                                    <p:animClr clrSpc="rgb" dir="cw">
                                      <p:cBhvr override="childStyle">
                                        <p:cTn id="25" dur="500" fill="hold"/>
                                        <p:tgtEl>
                                          <p:spTgt spid="3"/>
                                        </p:tgtEl>
                                        <p:attrNameLst>
                                          <p:attrName>style.color</p:attrName>
                                        </p:attrNameLst>
                                      </p:cBhvr>
                                      <p:to>
                                        <a:srgbClr val="669900"/>
                                      </p:to>
                                    </p:animClr>
                                  </p:childTnLst>
                                </p:cTn>
                              </p:par>
                              <p:par>
                                <p:cTn id="26" presetID="3" presetClass="emph" presetSubtype="2" fill="hold" grpId="1" nodeType="withEffect">
                                  <p:stCondLst>
                                    <p:cond delay="0"/>
                                  </p:stCondLst>
                                  <p:childTnLst>
                                    <p:animClr clrSpc="rgb" dir="cw">
                                      <p:cBhvr override="childStyle">
                                        <p:cTn id="27" dur="500" fill="hold"/>
                                        <p:tgtEl>
                                          <p:spTgt spid="8"/>
                                        </p:tgtEl>
                                        <p:attrNameLst>
                                          <p:attrName>style.color</p:attrName>
                                        </p:attrNameLst>
                                      </p:cBhvr>
                                      <p:to>
                                        <a:srgbClr val="669900"/>
                                      </p:to>
                                    </p:animClr>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3" presetClass="emph" presetSubtype="2" fill="hold" grpId="1" nodeType="withEffect">
                                  <p:stCondLst>
                                    <p:cond delay="0"/>
                                  </p:stCondLst>
                                  <p:childTnLst>
                                    <p:animClr clrSpc="rgb" dir="cw">
                                      <p:cBhvr override="childStyle">
                                        <p:cTn id="37" dur="500" fill="hold"/>
                                        <p:tgtEl>
                                          <p:spTgt spid="4"/>
                                        </p:tgtEl>
                                        <p:attrNameLst>
                                          <p:attrName>style.color</p:attrName>
                                        </p:attrNameLst>
                                      </p:cBhvr>
                                      <p:to>
                                        <a:srgbClr val="669900"/>
                                      </p:to>
                                    </p:animClr>
                                  </p:childTnLst>
                                </p:cTn>
                              </p:par>
                              <p:par>
                                <p:cTn id="38" presetID="3" presetClass="emph" presetSubtype="2" fill="hold" grpId="1" nodeType="withEffect">
                                  <p:stCondLst>
                                    <p:cond delay="0"/>
                                  </p:stCondLst>
                                  <p:childTnLst>
                                    <p:animClr clrSpc="rgb" dir="cw">
                                      <p:cBhvr override="childStyle">
                                        <p:cTn id="39" dur="500" fill="hold"/>
                                        <p:tgtEl>
                                          <p:spTgt spid="9"/>
                                        </p:tgtEl>
                                        <p:attrNameLst>
                                          <p:attrName>style.color</p:attrName>
                                        </p:attrNameLst>
                                      </p:cBhvr>
                                      <p:to>
                                        <a:srgbClr val="669900"/>
                                      </p:to>
                                    </p:animClr>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750"/>
                                        <p:tgtEl>
                                          <p:spTgt spid="11"/>
                                        </p:tgtEl>
                                      </p:cBhvr>
                                    </p:animEffect>
                                  </p:childTnLst>
                                </p:cTn>
                              </p:par>
                              <p:par>
                                <p:cTn id="48" presetID="3" presetClass="emph" presetSubtype="2" fill="hold" grpId="1" nodeType="withEffect">
                                  <p:stCondLst>
                                    <p:cond delay="0"/>
                                  </p:stCondLst>
                                  <p:childTnLst>
                                    <p:animClr clrSpc="rgb" dir="cw">
                                      <p:cBhvr override="childStyle">
                                        <p:cTn id="49" dur="500" fill="hold"/>
                                        <p:tgtEl>
                                          <p:spTgt spid="5"/>
                                        </p:tgtEl>
                                        <p:attrNameLst>
                                          <p:attrName>style.color</p:attrName>
                                        </p:attrNameLst>
                                      </p:cBhvr>
                                      <p:to>
                                        <a:srgbClr val="669900"/>
                                      </p:to>
                                    </p:animClr>
                                  </p:childTnLst>
                                </p:cTn>
                              </p:par>
                              <p:par>
                                <p:cTn id="50" presetID="3" presetClass="emph" presetSubtype="2" fill="hold" grpId="1" nodeType="withEffect">
                                  <p:stCondLst>
                                    <p:cond delay="0"/>
                                  </p:stCondLst>
                                  <p:childTnLst>
                                    <p:animClr clrSpc="rgb" dir="cw">
                                      <p:cBhvr override="childStyle">
                                        <p:cTn id="51" dur="500" fill="hold"/>
                                        <p:tgtEl>
                                          <p:spTgt spid="10"/>
                                        </p:tgtEl>
                                        <p:attrNameLst>
                                          <p:attrName>style.color</p:attrName>
                                        </p:attrNameLst>
                                      </p:cBhvr>
                                      <p:to>
                                        <a:srgbClr val="009900"/>
                                      </p:to>
                                    </p:animClr>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5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25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25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250"/>
                                        <p:tgtEl>
                                          <p:spTgt spid="1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250"/>
                                        <p:tgtEl>
                                          <p:spTgt spid="1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250"/>
                                        <p:tgtEl>
                                          <p:spTgt spid="20"/>
                                        </p:tgtEl>
                                      </p:cBhvr>
                                    </p:animEffect>
                                  </p:childTnLst>
                                </p:cTn>
                              </p:par>
                              <p:par>
                                <p:cTn id="78" presetID="6" presetClass="emph" presetSubtype="0" fill="hold" grpId="2" nodeType="withEffect">
                                  <p:stCondLst>
                                    <p:cond delay="0"/>
                                  </p:stCondLst>
                                  <p:childTnLst>
                                    <p:animScale>
                                      <p:cBhvr>
                                        <p:cTn id="79" dur="2000" fill="hold"/>
                                        <p:tgtEl>
                                          <p:spTgt spid="13"/>
                                        </p:tgtEl>
                                      </p:cBhvr>
                                      <p:by x="142000" y="142000"/>
                                    </p:animScale>
                                  </p:childTnLst>
                                </p:cTn>
                              </p:par>
                              <p:par>
                                <p:cTn id="80" presetID="6" presetClass="emph" presetSubtype="0" fill="hold" grpId="2" nodeType="withEffect">
                                  <p:stCondLst>
                                    <p:cond delay="0"/>
                                  </p:stCondLst>
                                  <p:childTnLst>
                                    <p:animScale>
                                      <p:cBhvr>
                                        <p:cTn id="81" dur="2000" fill="hold"/>
                                        <p:tgtEl>
                                          <p:spTgt spid="14"/>
                                        </p:tgtEl>
                                      </p:cBhvr>
                                      <p:by x="142000" y="142000"/>
                                    </p:animScale>
                                  </p:childTnLst>
                                </p:cTn>
                              </p:par>
                              <p:par>
                                <p:cTn id="82" presetID="6" presetClass="emph" presetSubtype="0" fill="hold" grpId="2" nodeType="withEffect">
                                  <p:stCondLst>
                                    <p:cond delay="0"/>
                                  </p:stCondLst>
                                  <p:childTnLst>
                                    <p:animScale>
                                      <p:cBhvr>
                                        <p:cTn id="83" dur="2000" fill="hold"/>
                                        <p:tgtEl>
                                          <p:spTgt spid="15"/>
                                        </p:tgtEl>
                                      </p:cBhvr>
                                      <p:by x="142000" y="142000"/>
                                    </p:animScale>
                                  </p:childTnLst>
                                </p:cTn>
                              </p:par>
                              <p:par>
                                <p:cTn id="84" presetID="6" presetClass="emph" presetSubtype="0" fill="hold" grpId="2" nodeType="withEffect">
                                  <p:stCondLst>
                                    <p:cond delay="0"/>
                                  </p:stCondLst>
                                  <p:childTnLst>
                                    <p:animScale>
                                      <p:cBhvr>
                                        <p:cTn id="85" dur="2000" fill="hold"/>
                                        <p:tgtEl>
                                          <p:spTgt spid="16"/>
                                        </p:tgtEl>
                                      </p:cBhvr>
                                      <p:by x="142000" y="142000"/>
                                    </p:animScale>
                                  </p:childTnLst>
                                </p:cTn>
                              </p:par>
                              <p:par>
                                <p:cTn id="86" presetID="6" presetClass="emph" presetSubtype="0" fill="hold" grpId="2" nodeType="withEffect">
                                  <p:stCondLst>
                                    <p:cond delay="0"/>
                                  </p:stCondLst>
                                  <p:childTnLst>
                                    <p:animScale>
                                      <p:cBhvr>
                                        <p:cTn id="87" dur="2000" fill="hold"/>
                                        <p:tgtEl>
                                          <p:spTgt spid="17"/>
                                        </p:tgtEl>
                                      </p:cBhvr>
                                      <p:by x="142000" y="142000"/>
                                    </p:animScale>
                                  </p:childTnLst>
                                </p:cTn>
                              </p:par>
                              <p:par>
                                <p:cTn id="88" presetID="6" presetClass="emph" presetSubtype="0" fill="hold" grpId="2" nodeType="withEffect">
                                  <p:stCondLst>
                                    <p:cond delay="0"/>
                                  </p:stCondLst>
                                  <p:childTnLst>
                                    <p:animScale>
                                      <p:cBhvr>
                                        <p:cTn id="89" dur="2000" fill="hold"/>
                                        <p:tgtEl>
                                          <p:spTgt spid="18"/>
                                        </p:tgtEl>
                                      </p:cBhvr>
                                      <p:by x="142000" y="142000"/>
                                    </p:animScale>
                                  </p:childTnLst>
                                </p:cTn>
                              </p:par>
                              <p:par>
                                <p:cTn id="90" presetID="6" presetClass="emph" presetSubtype="0" fill="hold" grpId="2" nodeType="withEffect">
                                  <p:stCondLst>
                                    <p:cond delay="0"/>
                                  </p:stCondLst>
                                  <p:childTnLst>
                                    <p:animScale>
                                      <p:cBhvr>
                                        <p:cTn id="91" dur="2000" fill="hold"/>
                                        <p:tgtEl>
                                          <p:spTgt spid="19"/>
                                        </p:tgtEl>
                                      </p:cBhvr>
                                      <p:by x="142000" y="142000"/>
                                    </p:animScale>
                                  </p:childTnLst>
                                </p:cTn>
                              </p:par>
                              <p:par>
                                <p:cTn id="92" presetID="6" presetClass="emph" presetSubtype="0" fill="hold" grpId="2" nodeType="withEffect">
                                  <p:stCondLst>
                                    <p:cond delay="0"/>
                                  </p:stCondLst>
                                  <p:childTnLst>
                                    <p:animScale>
                                      <p:cBhvr>
                                        <p:cTn id="93" dur="2000" fill="hold"/>
                                        <p:tgtEl>
                                          <p:spTgt spid="20"/>
                                        </p:tgtEl>
                                      </p:cBhvr>
                                      <p:by x="142000" y="142000"/>
                                    </p:animScale>
                                  </p:childTnLst>
                                </p:cTn>
                              </p:par>
                              <p:par>
                                <p:cTn id="94" presetID="10" presetClass="exit" presetSubtype="0" fill="hold" grpId="1" nodeType="withEffect">
                                  <p:stCondLst>
                                    <p:cond delay="0"/>
                                  </p:stCondLst>
                                  <p:childTnLst>
                                    <p:animEffect transition="out" filter="fade">
                                      <p:cBhvr>
                                        <p:cTn id="95" dur="1750"/>
                                        <p:tgtEl>
                                          <p:spTgt spid="2"/>
                                        </p:tgtEl>
                                      </p:cBhvr>
                                    </p:animEffect>
                                    <p:set>
                                      <p:cBhvr>
                                        <p:cTn id="96" dur="1" fill="hold">
                                          <p:stCondLst>
                                            <p:cond delay="1749"/>
                                          </p:stCondLst>
                                        </p:cTn>
                                        <p:tgtEl>
                                          <p:spTgt spid="2"/>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1750"/>
                                        <p:tgtEl>
                                          <p:spTgt spid="3"/>
                                        </p:tgtEl>
                                      </p:cBhvr>
                                    </p:animEffect>
                                    <p:set>
                                      <p:cBhvr>
                                        <p:cTn id="99" dur="1" fill="hold">
                                          <p:stCondLst>
                                            <p:cond delay="1749"/>
                                          </p:stCondLst>
                                        </p:cTn>
                                        <p:tgtEl>
                                          <p:spTgt spid="3"/>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1750"/>
                                        <p:tgtEl>
                                          <p:spTgt spid="8"/>
                                        </p:tgtEl>
                                      </p:cBhvr>
                                    </p:animEffect>
                                    <p:set>
                                      <p:cBhvr>
                                        <p:cTn id="102" dur="1" fill="hold">
                                          <p:stCondLst>
                                            <p:cond delay="1749"/>
                                          </p:stCondLst>
                                        </p:cTn>
                                        <p:tgtEl>
                                          <p:spTgt spid="8"/>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1750"/>
                                        <p:tgtEl>
                                          <p:spTgt spid="4"/>
                                        </p:tgtEl>
                                      </p:cBhvr>
                                    </p:animEffect>
                                    <p:set>
                                      <p:cBhvr>
                                        <p:cTn id="105" dur="1" fill="hold">
                                          <p:stCondLst>
                                            <p:cond delay="1749"/>
                                          </p:stCondLst>
                                        </p:cTn>
                                        <p:tgtEl>
                                          <p:spTgt spid="4"/>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1750"/>
                                        <p:tgtEl>
                                          <p:spTgt spid="5"/>
                                        </p:tgtEl>
                                      </p:cBhvr>
                                    </p:animEffect>
                                    <p:set>
                                      <p:cBhvr>
                                        <p:cTn id="108" dur="1" fill="hold">
                                          <p:stCondLst>
                                            <p:cond delay="1749"/>
                                          </p:stCondLst>
                                        </p:cTn>
                                        <p:tgtEl>
                                          <p:spTgt spid="5"/>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1750"/>
                                        <p:tgtEl>
                                          <p:spTgt spid="9"/>
                                        </p:tgtEl>
                                      </p:cBhvr>
                                    </p:animEffect>
                                    <p:set>
                                      <p:cBhvr>
                                        <p:cTn id="111" dur="1" fill="hold">
                                          <p:stCondLst>
                                            <p:cond delay="1749"/>
                                          </p:stCondLst>
                                        </p:cTn>
                                        <p:tgtEl>
                                          <p:spTgt spid="9"/>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1750"/>
                                        <p:tgtEl>
                                          <p:spTgt spid="10"/>
                                        </p:tgtEl>
                                      </p:cBhvr>
                                    </p:animEffect>
                                    <p:set>
                                      <p:cBhvr>
                                        <p:cTn id="114" dur="1" fill="hold">
                                          <p:stCondLst>
                                            <p:cond delay="1749"/>
                                          </p:stCondLst>
                                        </p:cTn>
                                        <p:tgtEl>
                                          <p:spTgt spid="1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750"/>
                                        <p:tgtEl>
                                          <p:spTgt spid="6"/>
                                        </p:tgtEl>
                                      </p:cBhvr>
                                    </p:animEffect>
                                    <p:set>
                                      <p:cBhvr>
                                        <p:cTn id="117" dur="1" fill="hold">
                                          <p:stCondLst>
                                            <p:cond delay="1749"/>
                                          </p:stCondLst>
                                        </p:cTn>
                                        <p:tgtEl>
                                          <p:spTgt spid="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750"/>
                                        <p:tgtEl>
                                          <p:spTgt spid="11"/>
                                        </p:tgtEl>
                                      </p:cBhvr>
                                    </p:animEffect>
                                    <p:set>
                                      <p:cBhvr>
                                        <p:cTn id="120" dur="1" fill="hold">
                                          <p:stCondLst>
                                            <p:cond delay="1749"/>
                                          </p:stCondLst>
                                        </p:cTn>
                                        <p:tgtEl>
                                          <p:spTgt spid="11"/>
                                        </p:tgtEl>
                                        <p:attrNameLst>
                                          <p:attrName>style.visibility</p:attrName>
                                        </p:attrNameLst>
                                      </p:cBhvr>
                                      <p:to>
                                        <p:strVal val="hidden"/>
                                      </p:to>
                                    </p:set>
                                  </p:childTnLst>
                                </p:cTn>
                              </p:par>
                              <p:par>
                                <p:cTn id="121" presetID="0" presetClass="path" presetSubtype="0" accel="50000" decel="50000" fill="hold" grpId="3" nodeType="withEffect">
                                  <p:stCondLst>
                                    <p:cond delay="0"/>
                                  </p:stCondLst>
                                  <p:childTnLst>
                                    <p:animMotion origin="layout" path="M -5.55556E-7 4.44444E-6 C -0.01007 0.00949 -0.0434 0.02685 -0.06042 0.06481 C -0.07743 0.10324 -0.09566 0.16875 -0.10243 0.22569 C -0.1092 0.2831 -0.11528 0.36388 -0.10121 0.40879 C -0.08715 0.45231 -0.04097 0.47407 -0.01979 0.48611 " pathEditMode="relative" rAng="0" ptsTypes="AAAAA">
                                      <p:cBhvr>
                                        <p:cTn id="122" dur="2000" fill="hold"/>
                                        <p:tgtEl>
                                          <p:spTgt spid="13"/>
                                        </p:tgtEl>
                                        <p:attrNameLst>
                                          <p:attrName>ppt_x</p:attrName>
                                          <p:attrName>ppt_y</p:attrName>
                                        </p:attrNameLst>
                                      </p:cBhvr>
                                      <p:rCtr x="-5486" y="24306"/>
                                    </p:animMotion>
                                  </p:childTnLst>
                                </p:cTn>
                              </p:par>
                              <p:par>
                                <p:cTn id="123" presetID="0" presetClass="path" presetSubtype="0" accel="50000" decel="50000" fill="hold" grpId="3" nodeType="withEffect">
                                  <p:stCondLst>
                                    <p:cond delay="0"/>
                                  </p:stCondLst>
                                  <p:childTnLst>
                                    <p:animMotion origin="layout" path="M -0.00018 1.11111E-6 C -0.02118 0.00139 -0.07448 -0.00162 -0.12552 0.01157 C -0.17639 0.02569 -0.25816 0.0419 -0.30591 0.08125 C -0.35382 0.1213 -0.39028 0.19907 -0.4125 0.25069 C -0.4349 0.30255 -0.43368 0.34097 -0.44028 0.39236 C -0.44688 0.44375 -0.45313 0.52083 -0.45504 0.55579 " pathEditMode="relative" rAng="0" ptsTypes="AAAAAA">
                                      <p:cBhvr>
                                        <p:cTn id="124" dur="2000" fill="hold"/>
                                        <p:tgtEl>
                                          <p:spTgt spid="14"/>
                                        </p:tgtEl>
                                        <p:attrNameLst>
                                          <p:attrName>ppt_x</p:attrName>
                                          <p:attrName>ppt_y</p:attrName>
                                        </p:attrNameLst>
                                      </p:cBhvr>
                                      <p:rCtr x="-22743" y="27778"/>
                                    </p:animMotion>
                                  </p:childTnLst>
                                </p:cTn>
                              </p:par>
                              <p:par>
                                <p:cTn id="125" presetID="0" presetClass="path" presetSubtype="0" accel="50000" decel="50000" fill="hold" grpId="3" nodeType="withEffect">
                                  <p:stCondLst>
                                    <p:cond delay="0"/>
                                  </p:stCondLst>
                                  <p:childTnLst>
                                    <p:animMotion origin="layout" path="M -4.72222E-6 -2.22222E-6 C -0.01319 0.01482 -0.05468 0.05579 -0.07222 0.09074 C -0.0894 0.12685 -0.09722 0.17037 -0.10538 0.20695 C -0.11371 0.24283 -0.11753 0.27222 -0.12239 0.30787 C -0.12725 0.34375 -0.13194 0.39097 -0.13402 0.41505 " pathEditMode="relative" rAng="0" ptsTypes="AAAAA">
                                      <p:cBhvr>
                                        <p:cTn id="126" dur="2000" fill="hold"/>
                                        <p:tgtEl>
                                          <p:spTgt spid="16"/>
                                        </p:tgtEl>
                                        <p:attrNameLst>
                                          <p:attrName>ppt_x</p:attrName>
                                          <p:attrName>ppt_y</p:attrName>
                                        </p:attrNameLst>
                                      </p:cBhvr>
                                      <p:rCtr x="-6701" y="20741"/>
                                    </p:animMotion>
                                  </p:childTnLst>
                                </p:cTn>
                              </p:par>
                              <p:par>
                                <p:cTn id="127" presetID="0" presetClass="path" presetSubtype="0" accel="50000" decel="50000" fill="hold" grpId="3" nodeType="withEffect">
                                  <p:stCondLst>
                                    <p:cond delay="0"/>
                                  </p:stCondLst>
                                  <p:childTnLst>
                                    <p:animMotion origin="layout" path="M -5.55556E-7 3.33333E-6 C -0.00781 -0.02593 -0.0151 -0.05255 -0.02118 -0.08773 C -0.02691 -0.12292 -0.03073 -0.17593 -0.03333 -0.20625 C -0.03628 -0.23704 -0.03802 -0.26135 -0.03802 -0.27153 " pathEditMode="relative" rAng="0" ptsTypes="AAAA">
                                      <p:cBhvr>
                                        <p:cTn id="128" dur="2000" fill="hold"/>
                                        <p:tgtEl>
                                          <p:spTgt spid="15"/>
                                        </p:tgtEl>
                                        <p:attrNameLst>
                                          <p:attrName>ppt_x</p:attrName>
                                          <p:attrName>ppt_y</p:attrName>
                                        </p:attrNameLst>
                                      </p:cBhvr>
                                      <p:rCtr x="-1910" y="-13588"/>
                                    </p:animMotion>
                                  </p:childTnLst>
                                </p:cTn>
                              </p:par>
                              <p:par>
                                <p:cTn id="129" presetID="0" presetClass="path" presetSubtype="0" accel="50000" decel="50000" fill="hold" grpId="3" nodeType="withEffect">
                                  <p:stCondLst>
                                    <p:cond delay="0"/>
                                  </p:stCondLst>
                                  <p:childTnLst>
                                    <p:animMotion origin="layout" path="M -3.88889E-6 -1.48148E-6 C -0.01163 0.00301 -0.04982 0.01458 -0.06805 0.02732 C -0.08593 0.04074 -0.09826 0.05602 -0.10798 0.07477 C -0.11684 0.09514 -0.12621 0.12431 -0.12656 0.14028 " pathEditMode="relative" rAng="0" ptsTypes="AAAA">
                                      <p:cBhvr>
                                        <p:cTn id="130" dur="2000" fill="hold"/>
                                        <p:tgtEl>
                                          <p:spTgt spid="17"/>
                                        </p:tgtEl>
                                        <p:attrNameLst>
                                          <p:attrName>ppt_x</p:attrName>
                                          <p:attrName>ppt_y</p:attrName>
                                        </p:attrNameLst>
                                      </p:cBhvr>
                                      <p:rCtr x="-6337" y="7014"/>
                                    </p:animMotion>
                                  </p:childTnLst>
                                </p:cTn>
                              </p:par>
                              <p:par>
                                <p:cTn id="131" presetID="0" presetClass="path" presetSubtype="0" accel="50000" decel="50000" fill="hold" grpId="3" nodeType="withEffect">
                                  <p:stCondLst>
                                    <p:cond delay="0"/>
                                  </p:stCondLst>
                                  <p:childTnLst>
                                    <p:animMotion origin="layout" path="M 4.16667E-6 -4.44444E-6 C -0.01858 -0.02384 -0.03525 -0.05069 -0.04671 -0.07384 C -0.05799 -0.09699 -0.06389 -0.11944 -0.06875 -0.13981 C -0.07362 -0.16064 -0.07535 -0.18912 -0.07552 -0.20324 " pathEditMode="relative" rAng="0" ptsTypes="AAAA">
                                      <p:cBhvr>
                                        <p:cTn id="132" dur="2000" fill="hold"/>
                                        <p:tgtEl>
                                          <p:spTgt spid="18"/>
                                        </p:tgtEl>
                                        <p:attrNameLst>
                                          <p:attrName>ppt_x</p:attrName>
                                          <p:attrName>ppt_y</p:attrName>
                                        </p:attrNameLst>
                                      </p:cBhvr>
                                      <p:rCtr x="-3785" y="-10162"/>
                                    </p:animMotion>
                                  </p:childTnLst>
                                </p:cTn>
                              </p:par>
                              <p:par>
                                <p:cTn id="133" presetID="0" presetClass="path" presetSubtype="0" accel="50000" decel="50000" fill="hold" grpId="3" nodeType="withEffect">
                                  <p:stCondLst>
                                    <p:cond delay="0"/>
                                  </p:stCondLst>
                                  <p:childTnLst>
                                    <p:animMotion origin="layout" path="M -3.33333E-6 2.22222E-6 C -0.01927 0.00069 -0.0743 0.00625 -0.11128 0.0037 C -0.14843 0.00116 -0.19479 -0.00324 -0.22135 -0.01482 C -0.24809 -0.02662 -0.26007 -0.04769 -0.27135 -0.06667 C -0.28159 -0.08634 -0.28871 -0.10972 -0.28871 -0.1338 " pathEditMode="relative" rAng="0" ptsTypes="AAAAA">
                                      <p:cBhvr>
                                        <p:cTn id="134" dur="2000" fill="hold"/>
                                        <p:tgtEl>
                                          <p:spTgt spid="19"/>
                                        </p:tgtEl>
                                        <p:attrNameLst>
                                          <p:attrName>ppt_x</p:attrName>
                                          <p:attrName>ppt_y</p:attrName>
                                        </p:attrNameLst>
                                      </p:cBhvr>
                                      <p:rCtr x="-14444" y="-6481"/>
                                    </p:animMotion>
                                  </p:childTnLst>
                                </p:cTn>
                              </p:par>
                              <p:par>
                                <p:cTn id="135" presetID="0" presetClass="path" presetSubtype="0" accel="50000" decel="50000" fill="hold" grpId="3" nodeType="withEffect">
                                  <p:stCondLst>
                                    <p:cond delay="0"/>
                                  </p:stCondLst>
                                  <p:childTnLst>
                                    <p:animMotion origin="layout" path="M -3.88889E-6 -3.33333E-6 C -0.05989 -3.33333E-6 -0.11909 0.00023 -0.16909 0.01088 C -0.21875 0.02246 -0.2618 0.04445 -0.30104 0.06736 C -0.3401 0.09005 -0.37916 0.12454 -0.40295 0.14908 C -0.42743 0.17385 -0.43906 0.1919 -0.44566 0.21042 " pathEditMode="relative" rAng="0" ptsTypes="AAAAA">
                                      <p:cBhvr>
                                        <p:cTn id="136" dur="2000" fill="hold"/>
                                        <p:tgtEl>
                                          <p:spTgt spid="20"/>
                                        </p:tgtEl>
                                        <p:attrNameLst>
                                          <p:attrName>ppt_x</p:attrName>
                                          <p:attrName>ppt_y</p:attrName>
                                        </p:attrNameLst>
                                      </p:cBhvr>
                                      <p:rCtr x="-22292" y="10509"/>
                                    </p:animMotion>
                                  </p:childTnLst>
                                </p:cTn>
                              </p:par>
                            </p:childTnLst>
                          </p:cTn>
                        </p:par>
                        <p:par>
                          <p:cTn id="137" fill="hold">
                            <p:stCondLst>
                              <p:cond delay="2000"/>
                            </p:stCondLst>
                            <p:childTnLst>
                              <p:par>
                                <p:cTn id="138" presetID="10" presetClass="entr" presetSubtype="0" fill="hold" grpId="0" nodeType="afterEffect">
                                  <p:stCondLst>
                                    <p:cond delay="0"/>
                                  </p:stCondLst>
                                  <p:childTnLst>
                                    <p:set>
                                      <p:cBhvr>
                                        <p:cTn id="139" dur="1" fill="hold">
                                          <p:stCondLst>
                                            <p:cond delay="0"/>
                                          </p:stCondLst>
                                        </p:cTn>
                                        <p:tgtEl>
                                          <p:spTgt spid="12"/>
                                        </p:tgtEl>
                                        <p:attrNameLst>
                                          <p:attrName>style.visibility</p:attrName>
                                        </p:attrNameLst>
                                      </p:cBhvr>
                                      <p:to>
                                        <p:strVal val="visible"/>
                                      </p:to>
                                    </p:set>
                                    <p:animEffect transition="in" filter="fade">
                                      <p:cBhvr>
                                        <p:cTn id="140" dur="100"/>
                                        <p:tgtEl>
                                          <p:spTgt spid="12"/>
                                        </p:tgtEl>
                                      </p:cBhvr>
                                    </p:animEffect>
                                  </p:childTnLst>
                                </p:cTn>
                              </p:par>
                              <p:par>
                                <p:cTn id="141" presetID="10" presetClass="exit" presetSubtype="0" fill="hold" grpId="1" nodeType="withEffect">
                                  <p:stCondLst>
                                    <p:cond delay="0"/>
                                  </p:stCondLst>
                                  <p:childTnLst>
                                    <p:animEffect transition="out" filter="fade">
                                      <p:cBhvr>
                                        <p:cTn id="142" dur="500"/>
                                        <p:tgtEl>
                                          <p:spTgt spid="13"/>
                                        </p:tgtEl>
                                      </p:cBhvr>
                                    </p:animEffect>
                                    <p:set>
                                      <p:cBhvr>
                                        <p:cTn id="143" dur="1" fill="hold">
                                          <p:stCondLst>
                                            <p:cond delay="499"/>
                                          </p:stCondLst>
                                        </p:cTn>
                                        <p:tgtEl>
                                          <p:spTgt spid="13"/>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4"/>
                                        </p:tgtEl>
                                      </p:cBhvr>
                                    </p:animEffect>
                                    <p:set>
                                      <p:cBhvr>
                                        <p:cTn id="146" dur="1" fill="hold">
                                          <p:stCondLst>
                                            <p:cond delay="499"/>
                                          </p:stCondLst>
                                        </p:cTn>
                                        <p:tgtEl>
                                          <p:spTgt spid="14"/>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5"/>
                                        </p:tgtEl>
                                      </p:cBhvr>
                                    </p:animEffect>
                                    <p:set>
                                      <p:cBhvr>
                                        <p:cTn id="149" dur="1" fill="hold">
                                          <p:stCondLst>
                                            <p:cond delay="499"/>
                                          </p:stCondLst>
                                        </p:cTn>
                                        <p:tgtEl>
                                          <p:spTgt spid="15"/>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6"/>
                                        </p:tgtEl>
                                      </p:cBhvr>
                                    </p:animEffect>
                                    <p:set>
                                      <p:cBhvr>
                                        <p:cTn id="152" dur="1" fill="hold">
                                          <p:stCondLst>
                                            <p:cond delay="499"/>
                                          </p:stCondLst>
                                        </p:cTn>
                                        <p:tgtEl>
                                          <p:spTgt spid="16"/>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7"/>
                                        </p:tgtEl>
                                      </p:cBhvr>
                                    </p:animEffect>
                                    <p:set>
                                      <p:cBhvr>
                                        <p:cTn id="155" dur="1" fill="hold">
                                          <p:stCondLst>
                                            <p:cond delay="499"/>
                                          </p:stCondLst>
                                        </p:cTn>
                                        <p:tgtEl>
                                          <p:spTgt spid="17"/>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8"/>
                                        </p:tgtEl>
                                      </p:cBhvr>
                                    </p:animEffect>
                                    <p:set>
                                      <p:cBhvr>
                                        <p:cTn id="158" dur="1" fill="hold">
                                          <p:stCondLst>
                                            <p:cond delay="499"/>
                                          </p:stCondLst>
                                        </p:cTn>
                                        <p:tgtEl>
                                          <p:spTgt spid="18"/>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9"/>
                                        </p:tgtEl>
                                      </p:cBhvr>
                                    </p:animEffect>
                                    <p:set>
                                      <p:cBhvr>
                                        <p:cTn id="161" dur="1" fill="hold">
                                          <p:stCondLst>
                                            <p:cond delay="499"/>
                                          </p:stCondLst>
                                        </p:cTn>
                                        <p:tgtEl>
                                          <p:spTgt spid="19"/>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0"/>
                                        </p:tgtEl>
                                      </p:cBhvr>
                                    </p:animEffect>
                                    <p:set>
                                      <p:cBhvr>
                                        <p:cTn id="1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3" grpId="2"/>
      <p:bldP spid="4" grpId="0"/>
      <p:bldP spid="4" grpId="1"/>
      <p:bldP spid="4" grpId="2"/>
      <p:bldP spid="5" grpId="0"/>
      <p:bldP spid="5" grpId="1"/>
      <p:bldP spid="5" grpId="2"/>
      <p:bldP spid="6" grpId="0"/>
      <p:bldP spid="6" grpId="1"/>
      <p:bldP spid="8" grpId="0"/>
      <p:bldP spid="8" grpId="1"/>
      <p:bldP spid="8" grpId="2"/>
      <p:bldP spid="9" grpId="0"/>
      <p:bldP spid="9" grpId="1"/>
      <p:bldP spid="9" grpId="2"/>
      <p:bldP spid="10" grpId="0"/>
      <p:bldP spid="10" grpId="1"/>
      <p:bldP spid="10" grpId="2"/>
      <p:bldP spid="11" grpId="0"/>
      <p:bldP spid="11" grpId="1"/>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1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232386" cy="6934200"/>
          </a:xfrm>
          <a:prstGeom prst="rect">
            <a:avLst/>
          </a:prstGeom>
        </p:spPr>
      </p:pic>
      <p:sp>
        <p:nvSpPr>
          <p:cNvPr id="2" name="Title 1"/>
          <p:cNvSpPr>
            <a:spLocks noGrp="1"/>
          </p:cNvSpPr>
          <p:nvPr>
            <p:ph type="title"/>
          </p:nvPr>
        </p:nvSpPr>
        <p:spPr>
          <a:xfrm>
            <a:off x="457200" y="1219200"/>
            <a:ext cx="8229600" cy="4373562"/>
          </a:xfrm>
        </p:spPr>
        <p:txBody>
          <a:bodyPr/>
          <a:lstStyle/>
          <a:p>
            <a:r>
              <a:rPr lang="en-US" b="1" dirty="0">
                <a:solidFill>
                  <a:schemeClr val="bg1"/>
                </a:solidFill>
                <a:effectLst>
                  <a:glow rad="101600">
                    <a:schemeClr val="tx1">
                      <a:alpha val="80000"/>
                    </a:schemeClr>
                  </a:glow>
                </a:effectLst>
              </a:rPr>
              <a:t>And He put all things under His feet, and gave Him to be head over all things to the church, which is His body, the fullness of Him who fills all in all. </a:t>
            </a:r>
            <a:r>
              <a:rPr lang="en-US" sz="3200" b="1" i="1" dirty="0">
                <a:solidFill>
                  <a:schemeClr val="bg1"/>
                </a:solidFill>
                <a:effectLst>
                  <a:glow rad="101600">
                    <a:schemeClr val="tx1">
                      <a:alpha val="80000"/>
                    </a:schemeClr>
                  </a:glow>
                </a:effectLst>
              </a:rPr>
              <a:t>– Ephesians 1:22-23 </a:t>
            </a:r>
          </a:p>
        </p:txBody>
      </p:sp>
      <p:sp>
        <p:nvSpPr>
          <p:cNvPr id="4" name="Title 1"/>
          <p:cNvSpPr txBox="1">
            <a:spLocks/>
          </p:cNvSpPr>
          <p:nvPr/>
        </p:nvSpPr>
        <p:spPr bwMode="auto">
          <a:xfrm>
            <a:off x="5181600" y="3124200"/>
            <a:ext cx="2895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His body</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1295400" y="3810000"/>
            <a:ext cx="297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98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rPr>
              <a:t>fullness</a:t>
            </a:r>
            <a:endParaRPr lang="en-US" b="1" i="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042654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bwMode="auto">
          <a:xfrm>
            <a:off x="209550" y="4593431"/>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rgbClr val="FF0000"/>
                </a:solidFill>
              </a:rPr>
              <a:t>might</a:t>
            </a:r>
            <a:endParaRPr lang="en-US" sz="3200" b="1" kern="0" dirty="0">
              <a:solidFill>
                <a:schemeClr val="bg1"/>
              </a:solidFill>
              <a:effectLst>
                <a:glow rad="101600">
                  <a:schemeClr val="tx1">
                    <a:alpha val="80000"/>
                  </a:schemeClr>
                </a:glow>
              </a:effectLst>
            </a:endParaRPr>
          </a:p>
        </p:txBody>
      </p:sp>
      <p:sp>
        <p:nvSpPr>
          <p:cNvPr id="2" name="Title 1"/>
          <p:cNvSpPr>
            <a:spLocks noGrp="1"/>
          </p:cNvSpPr>
          <p:nvPr>
            <p:ph type="title"/>
          </p:nvPr>
        </p:nvSpPr>
        <p:spPr>
          <a:xfrm>
            <a:off x="457200" y="350838"/>
            <a:ext cx="8229600" cy="6202362"/>
          </a:xfrm>
        </p:spPr>
        <p:txBody>
          <a:bodyPr/>
          <a:lstStyle/>
          <a:p>
            <a:r>
              <a:rPr lang="en-US" sz="4000" b="1" dirty="0">
                <a:solidFill>
                  <a:schemeClr val="bg1"/>
                </a:solidFill>
                <a:effectLst>
                  <a:glow rad="101600">
                    <a:schemeClr val="tx1">
                      <a:alpha val="80000"/>
                    </a:schemeClr>
                  </a:glow>
                </a:effectLst>
              </a:rPr>
              <a:t>Christ has redeemed us from the curse of the law, having become a curse for us (for it is written, "Cursed is everyone who hangs on a tree"), that the blessing of Abraham might come upon the Gentiles in Christ Jesus, that we might receive the promise of the Spirit through faith.                       </a:t>
            </a:r>
            <a:r>
              <a:rPr lang="en-US" sz="3200" b="1" i="1" dirty="0">
                <a:solidFill>
                  <a:schemeClr val="bg1"/>
                </a:solidFill>
                <a:effectLst>
                  <a:glow rad="101600">
                    <a:schemeClr val="tx1">
                      <a:alpha val="80000"/>
                    </a:schemeClr>
                  </a:glow>
                </a:effectLst>
              </a:rPr>
              <a:t>– Galatians 3:13-14 </a:t>
            </a:r>
          </a:p>
        </p:txBody>
      </p:sp>
      <p:sp>
        <p:nvSpPr>
          <p:cNvPr id="5" name="Title 1"/>
          <p:cNvSpPr txBox="1">
            <a:spLocks/>
          </p:cNvSpPr>
          <p:nvPr/>
        </p:nvSpPr>
        <p:spPr bwMode="auto">
          <a:xfrm>
            <a:off x="4305300" y="3962400"/>
            <a:ext cx="2324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rgbClr val="FF0000"/>
                </a:solidFill>
              </a:rPr>
              <a:t>  </a:t>
            </a:r>
            <a:r>
              <a:rPr lang="en-US" sz="2800" b="1" kern="0" dirty="0">
                <a:solidFill>
                  <a:srgbClr val="FF0000"/>
                </a:solidFill>
              </a:rPr>
              <a:t> </a:t>
            </a:r>
            <a:r>
              <a:rPr lang="en-US" sz="4150" b="1" kern="0" dirty="0">
                <a:solidFill>
                  <a:srgbClr val="FF0000"/>
                </a:solidFill>
              </a:rPr>
              <a:t> </a:t>
            </a:r>
            <a:r>
              <a:rPr lang="en-US" sz="4000" b="1" kern="0" dirty="0">
                <a:solidFill>
                  <a:schemeClr val="bg1"/>
                </a:solidFill>
                <a:effectLst>
                  <a:glow rad="101600">
                    <a:schemeClr val="tx1">
                      <a:alpha val="80000"/>
                    </a:schemeClr>
                  </a:glow>
                </a:effectLst>
              </a:rPr>
              <a:t>Jesus</a:t>
            </a:r>
          </a:p>
        </p:txBody>
      </p:sp>
      <p:sp>
        <p:nvSpPr>
          <p:cNvPr id="7" name="Title 1"/>
          <p:cNvSpPr txBox="1">
            <a:spLocks/>
          </p:cNvSpPr>
          <p:nvPr/>
        </p:nvSpPr>
        <p:spPr bwMode="auto">
          <a:xfrm>
            <a:off x="2476500" y="181337"/>
            <a:ext cx="3657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FF00"/>
                </a:solidFill>
                <a:effectLst>
                  <a:outerShdw blurRad="50000" dist="50800" dir="7500000" algn="tl">
                    <a:srgbClr val="000000">
                      <a:shade val="5000"/>
                      <a:alpha val="35000"/>
                    </a:srgbClr>
                  </a:outerShdw>
                </a:effectLst>
              </a:rPr>
              <a:t>redeemed</a:t>
            </a:r>
            <a:endParaRPr lang="en-US" sz="40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8" name="Title 1"/>
          <p:cNvSpPr txBox="1">
            <a:spLocks/>
          </p:cNvSpPr>
          <p:nvPr/>
        </p:nvSpPr>
        <p:spPr bwMode="auto">
          <a:xfrm>
            <a:off x="4343400" y="2667000"/>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FF00"/>
                </a:solidFill>
                <a:effectLst>
                  <a:outerShdw blurRad="50000" dist="50800" dir="7500000" algn="tl">
                    <a:srgbClr val="000000">
                      <a:shade val="5000"/>
                      <a:alpha val="35000"/>
                    </a:srgbClr>
                  </a:outerShdw>
                </a:effectLst>
              </a:rPr>
              <a:t>blessing</a:t>
            </a:r>
            <a:endParaRPr lang="en-US" sz="4000"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7.40741E-7 L 0.17118 -0.23495 " pathEditMode="relative" rAng="0" ptsTypes="AA">
                                      <p:cBhvr>
                                        <p:cTn id="10" dur="1000" spd="-100000" fill="hold"/>
                                        <p:tgtEl>
                                          <p:spTgt spid="2"/>
                                        </p:tgtEl>
                                        <p:attrNameLst>
                                          <p:attrName>ppt_x</p:attrName>
                                          <p:attrName>ppt_y</p:attrName>
                                        </p:attrNameLst>
                                      </p:cBhvr>
                                      <p:rCtr x="8559" y="-11759"/>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0"/>
                                  </p:iterate>
                                  <p:childTnLst>
                                    <p:set>
                                      <p:cBhvr>
                                        <p:cTn id="24" dur="1" fill="hold">
                                          <p:stCondLst>
                                            <p:cond delay="0"/>
                                          </p:stCondLst>
                                        </p:cTn>
                                        <p:tgtEl>
                                          <p:spTgt spid="6"/>
                                        </p:tgtEl>
                                        <p:attrNameLst>
                                          <p:attrName>style.visibility</p:attrName>
                                        </p:attrNameLst>
                                      </p:cBhvr>
                                      <p:to>
                                        <p:strVal val="visible"/>
                                      </p:to>
                                    </p:set>
                                  </p:childTnLst>
                                </p:cTn>
                              </p:par>
                              <p:par>
                                <p:cTn id="25" presetID="18" presetClass="emph" presetSubtype="0" fill="hold" grpId="1" nodeType="withEffect">
                                  <p:stCondLst>
                                    <p:cond delay="0"/>
                                  </p:stCondLst>
                                  <p:iterate type="lt">
                                    <p:tmPct val="4000"/>
                                  </p:iterate>
                                  <p:childTnLst>
                                    <p:set>
                                      <p:cBhvr override="childStyle">
                                        <p:cTn id="26" dur="500" fill="hold"/>
                                        <p:tgtEl>
                                          <p:spTgt spid="6"/>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6" presetClass="emph" presetSubtype="0" fill="hold" grpId="1" nodeType="withEffect">
                                  <p:stCondLst>
                                    <p:cond delay="0"/>
                                  </p:stCondLst>
                                  <p:childTnLst>
                                    <p:animScale>
                                      <p:cBhvr>
                                        <p:cTn id="32" dur="2000" fill="hold"/>
                                        <p:tgtEl>
                                          <p:spTgt spid="5"/>
                                        </p:tgtEl>
                                      </p:cBhvr>
                                      <p:by x="112000" y="112000"/>
                                    </p:animScale>
                                  </p:childTnLst>
                                </p:cTn>
                              </p:par>
                              <p:par>
                                <p:cTn id="33" presetID="0" presetClass="path" presetSubtype="0" accel="50000" decel="50000" fill="hold" grpId="2" nodeType="withEffect">
                                  <p:stCondLst>
                                    <p:cond delay="0"/>
                                  </p:stCondLst>
                                  <p:childTnLst>
                                    <p:animMotion origin="layout" path="M 3.33333E-6 -4.44444E-6 L -0.14184 -0.37407 " pathEditMode="relative" rAng="0" ptsTypes="AA">
                                      <p:cBhvr>
                                        <p:cTn id="34" dur="2000" fill="hold"/>
                                        <p:tgtEl>
                                          <p:spTgt spid="5"/>
                                        </p:tgtEl>
                                        <p:attrNameLst>
                                          <p:attrName>ppt_x</p:attrName>
                                          <p:attrName>ppt_y</p:attrName>
                                        </p:attrNameLst>
                                      </p:cBhvr>
                                      <p:rCtr x="-7101" y="-18704"/>
                                    </p:animMotion>
                                  </p:childTnLst>
                                </p:cTn>
                              </p:par>
                              <p:par>
                                <p:cTn id="35" presetID="10" presetClass="exit" presetSubtype="0" fill="hold" grpId="1" nodeType="withEffect">
                                  <p:stCondLst>
                                    <p:cond delay="0"/>
                                  </p:stCondLst>
                                  <p:childTnLst>
                                    <p:animEffect transition="out" filter="fade">
                                      <p:cBhvr>
                                        <p:cTn id="36" dur="1750"/>
                                        <p:tgtEl>
                                          <p:spTgt spid="2"/>
                                        </p:tgtEl>
                                      </p:cBhvr>
                                    </p:animEffect>
                                    <p:set>
                                      <p:cBhvr>
                                        <p:cTn id="37" dur="1" fill="hold">
                                          <p:stCondLst>
                                            <p:cond delay="1749"/>
                                          </p:stCondLst>
                                        </p:cTn>
                                        <p:tgtEl>
                                          <p:spTgt spid="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500"/>
                                        <p:tgtEl>
                                          <p:spTgt spid="7"/>
                                        </p:tgtEl>
                                      </p:cBhvr>
                                    </p:animEffect>
                                    <p:set>
                                      <p:cBhvr>
                                        <p:cTn id="40" dur="1" fill="hold">
                                          <p:stCondLst>
                                            <p:cond delay="1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500"/>
                                        <p:tgtEl>
                                          <p:spTgt spid="8"/>
                                        </p:tgtEl>
                                      </p:cBhvr>
                                    </p:animEffect>
                                    <p:set>
                                      <p:cBhvr>
                                        <p:cTn id="43" dur="1" fill="hold">
                                          <p:stCondLst>
                                            <p:cond delay="1499"/>
                                          </p:stCondLst>
                                        </p:cTn>
                                        <p:tgtEl>
                                          <p:spTgt spid="8"/>
                                        </p:tgtEl>
                                        <p:attrNameLst>
                                          <p:attrName>style.visibility</p:attrName>
                                        </p:attrNameLst>
                                      </p:cBhvr>
                                      <p:to>
                                        <p:strVal val="hidden"/>
                                      </p:to>
                                    </p:set>
                                  </p:childTnLst>
                                </p:cTn>
                              </p:par>
                              <p:par>
                                <p:cTn id="44" presetID="10" presetClass="exit" presetSubtype="0" fill="hold" grpId="2" nodeType="withEffect">
                                  <p:stCondLst>
                                    <p:cond delay="0"/>
                                  </p:stCondLst>
                                  <p:iterate type="lt">
                                    <p:tmPct val="0"/>
                                  </p:iterate>
                                  <p:childTnLst>
                                    <p:animEffect transition="out" filter="fade">
                                      <p:cBhvr>
                                        <p:cTn id="45" dur="1250"/>
                                        <p:tgtEl>
                                          <p:spTgt spid="6"/>
                                        </p:tgtEl>
                                      </p:cBhvr>
                                    </p:animEffect>
                                    <p:set>
                                      <p:cBhvr>
                                        <p:cTn id="46" dur="1" fill="hold">
                                          <p:stCondLst>
                                            <p:cond delay="1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2" grpId="2"/>
      <p:bldP spid="5" grpId="0"/>
      <p:bldP spid="5" grpId="1"/>
      <p:bldP spid="5" grpId="2"/>
      <p:bldP spid="7" grpId="0"/>
      <p:bldP spid="7" grpId="1"/>
      <p:bldP spid="8" grpId="0"/>
      <p:bldP spid="8" grpId="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800" y="685800"/>
            <a:ext cx="8534400" cy="5516562"/>
          </a:xfrm>
        </p:spPr>
        <p:txBody>
          <a:bodyPr/>
          <a:lstStyle/>
          <a:p>
            <a:r>
              <a:rPr lang="en-US" b="1" dirty="0">
                <a:solidFill>
                  <a:schemeClr val="bg1"/>
                </a:solidFill>
                <a:effectLst>
                  <a:glow rad="101600">
                    <a:schemeClr val="tx1">
                      <a:alpha val="80000"/>
                    </a:schemeClr>
                  </a:glow>
                </a:effectLst>
              </a:rPr>
              <a:t>"The God of our fathers   raised up Jesus whom you murdered by hanging on a tree. Him God has exalted to His right hand to be Prince and Savior, to give repentance to Israel and forgiveness of sins"</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Acts 5:30-31 </a:t>
            </a:r>
          </a:p>
        </p:txBody>
      </p:sp>
      <p:sp>
        <p:nvSpPr>
          <p:cNvPr id="4" name="Title 1"/>
          <p:cNvSpPr txBox="1">
            <a:spLocks/>
          </p:cNvSpPr>
          <p:nvPr/>
        </p:nvSpPr>
        <p:spPr bwMode="auto">
          <a:xfrm>
            <a:off x="3200400" y="1371600"/>
            <a:ext cx="2209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solidFill>
                  <a:srgbClr val="FF0000"/>
                </a:solidFill>
              </a:rPr>
              <a:t> </a:t>
            </a:r>
            <a:r>
              <a:rPr lang="en-US" sz="5000" b="1" kern="0" dirty="0">
                <a:solidFill>
                  <a:srgbClr val="FF0000"/>
                </a:solidFill>
              </a:rPr>
              <a:t> </a:t>
            </a:r>
            <a:r>
              <a:rPr lang="en-US" b="1" kern="0" dirty="0">
                <a:solidFill>
                  <a:schemeClr val="bg1"/>
                </a:solidFill>
                <a:effectLst>
                  <a:glow rad="101600">
                    <a:schemeClr val="tx1">
                      <a:alpha val="80000"/>
                    </a:schemeClr>
                  </a:glow>
                </a:effectLst>
              </a:rPr>
              <a:t>Jesus</a:t>
            </a:r>
          </a:p>
        </p:txBody>
      </p:sp>
      <p:sp>
        <p:nvSpPr>
          <p:cNvPr id="5" name="Title 1"/>
          <p:cNvSpPr txBox="1">
            <a:spLocks/>
          </p:cNvSpPr>
          <p:nvPr/>
        </p:nvSpPr>
        <p:spPr bwMode="auto">
          <a:xfrm>
            <a:off x="3886200" y="3962400"/>
            <a:ext cx="434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9050">
                  <a:noFill/>
                  <a:prstDash val="solid"/>
                </a:ln>
                <a:solidFill>
                  <a:srgbClr val="00FF00"/>
                </a:solidFill>
                <a:effectLst>
                  <a:outerShdw blurRad="50000" dist="50800" dir="7500000" algn="tl">
                    <a:srgbClr val="000000">
                      <a:shade val="5000"/>
                      <a:alpha val="35000"/>
                    </a:srgbClr>
                  </a:outerShdw>
                </a:effectLst>
              </a:rPr>
              <a:t> </a:t>
            </a:r>
            <a:r>
              <a:rPr lang="en-US" sz="4500" b="1" kern="0" dirty="0">
                <a:ln w="19050">
                  <a:noFill/>
                  <a:prstDash val="solid"/>
                </a:ln>
                <a:solidFill>
                  <a:srgbClr val="00FF00"/>
                </a:solidFill>
                <a:effectLst>
                  <a:outerShdw blurRad="50000" dist="50800" dir="7500000" algn="tl">
                    <a:srgbClr val="000000">
                      <a:shade val="5000"/>
                      <a:alpha val="35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repentance</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6" name="Title 1"/>
          <p:cNvSpPr txBox="1">
            <a:spLocks/>
          </p:cNvSpPr>
          <p:nvPr/>
        </p:nvSpPr>
        <p:spPr bwMode="auto">
          <a:xfrm>
            <a:off x="2695575" y="4645819"/>
            <a:ext cx="594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forgiveness of sins</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3" presetClass="emph" presetSubtype="2" fill="hold" grpId="1" nodeType="withEffect">
                                  <p:stCondLst>
                                    <p:cond delay="0"/>
                                  </p:stCondLst>
                                  <p:childTnLst>
                                    <p:animClr clrSpc="rgb" dir="cw">
                                      <p:cBhvr override="childStyle">
                                        <p:cTn id="25" dur="500" fill="hold"/>
                                        <p:tgtEl>
                                          <p:spTgt spid="5"/>
                                        </p:tgtEl>
                                        <p:attrNameLst>
                                          <p:attrName>style.color</p:attrName>
                                        </p:attrNameLst>
                                      </p:cBhvr>
                                      <p:to>
                                        <a:srgbClr val="66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27038"/>
            <a:ext cx="8229600" cy="5973762"/>
          </a:xfrm>
        </p:spPr>
        <p:txBody>
          <a:bodyPr/>
          <a:lstStyle/>
          <a:p>
            <a:r>
              <a:rPr lang="en-US" b="1" dirty="0">
                <a:solidFill>
                  <a:schemeClr val="bg1"/>
                </a:solidFill>
                <a:effectLst>
                  <a:glow rad="101600">
                    <a:schemeClr val="tx1">
                      <a:alpha val="80000"/>
                    </a:schemeClr>
                  </a:glow>
                </a:effectLst>
              </a:rPr>
              <a:t>And without controversy great is the mystery of godliness: God was manifested in the flesh, Justified in the Spirit, Seen by angels, Preached among the Gentiles, Believed on in the world, Received up in glory</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Timothy  3:16 </a:t>
            </a:r>
          </a:p>
        </p:txBody>
      </p:sp>
      <p:sp>
        <p:nvSpPr>
          <p:cNvPr id="4" name="Title 1"/>
          <p:cNvSpPr txBox="1">
            <a:spLocks/>
          </p:cNvSpPr>
          <p:nvPr/>
        </p:nvSpPr>
        <p:spPr bwMode="auto">
          <a:xfrm>
            <a:off x="6172200" y="4953000"/>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solidFill>
                  <a:srgbClr val="FFA953"/>
                </a:solidFill>
                <a:effectLst>
                  <a:glow rad="635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635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rPr>
              <a:t>glory</a:t>
            </a:r>
            <a:endParaRPr lang="en-US" b="1" i="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0" presetClass="path" presetSubtype="0" accel="50000" decel="50000" fill="hold" grpId="1" nodeType="withEffect">
                                  <p:stCondLst>
                                    <p:cond delay="0"/>
                                  </p:stCondLst>
                                  <p:childTnLst>
                                    <p:animMotion origin="layout" path="M -3.33333E-6 0 L -0.11024 -0.41019 " pathEditMode="relative" rAng="0" ptsTypes="AA">
                                      <p:cBhvr>
                                        <p:cTn id="17" dur="2000" fill="hold"/>
                                        <p:tgtEl>
                                          <p:spTgt spid="4"/>
                                        </p:tgtEl>
                                        <p:attrNameLst>
                                          <p:attrName>ppt_x</p:attrName>
                                          <p:attrName>ppt_y</p:attrName>
                                        </p:attrNameLst>
                                      </p:cBhvr>
                                      <p:rCtr x="-5521" y="-20509"/>
                                    </p:animMotion>
                                  </p:childTnLst>
                                </p:cTn>
                              </p:par>
                              <p:par>
                                <p:cTn id="18" presetID="10" presetClass="exit" presetSubtype="0" fill="hold" grpId="1" nodeType="withEffect">
                                  <p:stCondLst>
                                    <p:cond delay="0"/>
                                  </p:stCondLst>
                                  <p:childTnLst>
                                    <p:animEffect transition="out" filter="fade">
                                      <p:cBhvr>
                                        <p:cTn id="19" dur="1750"/>
                                        <p:tgtEl>
                                          <p:spTgt spid="2"/>
                                        </p:tgtEl>
                                      </p:cBhvr>
                                    </p:animEffect>
                                    <p:set>
                                      <p:cBhvr>
                                        <p:cTn id="20"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8" y="-76200"/>
            <a:ext cx="10615457" cy="6950597"/>
          </a:xfrm>
          <a:prstGeom prst="rect">
            <a:avLst/>
          </a:prstGeom>
        </p:spPr>
      </p:pic>
      <p:sp>
        <p:nvSpPr>
          <p:cNvPr id="5" name="Title 1"/>
          <p:cNvSpPr txBox="1">
            <a:spLocks/>
          </p:cNvSpPr>
          <p:nvPr/>
        </p:nvSpPr>
        <p:spPr bwMode="auto">
          <a:xfrm>
            <a:off x="113818" y="2232102"/>
            <a:ext cx="487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spc="50" dirty="0">
                <a:ln w="13500">
                  <a:solidFill>
                    <a:srgbClr val="FFCC00">
                      <a:alpha val="6500"/>
                    </a:srgbClr>
                  </a:solidFill>
                  <a:prstDash val="solid"/>
                </a:ln>
                <a:solidFill>
                  <a:srgbClr val="00CC00">
                    <a:alpha val="95000"/>
                  </a:srgbClr>
                </a:solidFill>
                <a:effectLst>
                  <a:glow rad="12700">
                    <a:srgbClr val="FFFF00"/>
                  </a:glow>
                  <a:innerShdw blurRad="50900" dist="38500" dir="13500000">
                    <a:srgbClr val="000000">
                      <a:alpha val="60000"/>
                    </a:srgbClr>
                  </a:innerShdw>
                </a:effectLst>
              </a:rPr>
              <a:t>conformed</a:t>
            </a:r>
            <a:endParaRPr lang="en-US" sz="4200" b="1" i="1" kern="0" spc="50" dirty="0">
              <a:ln w="13500">
                <a:solidFill>
                  <a:srgbClr val="FFCC00">
                    <a:alpha val="6500"/>
                  </a:srgbClr>
                </a:solidFill>
                <a:prstDash val="solid"/>
              </a:ln>
              <a:solidFill>
                <a:srgbClr val="00CC00">
                  <a:alpha val="95000"/>
                </a:srgbClr>
              </a:solidFill>
              <a:effectLst>
                <a:glow rad="12700">
                  <a:srgbClr val="FFFF00"/>
                </a:glow>
                <a:innerShdw blurRad="50900" dist="38500" dir="13500000">
                  <a:srgbClr val="000000">
                    <a:alpha val="60000"/>
                  </a:srgbClr>
                </a:innerShdw>
              </a:effectLst>
            </a:endParaRPr>
          </a:p>
        </p:txBody>
      </p:sp>
      <p:sp>
        <p:nvSpPr>
          <p:cNvPr id="2" name="Title 1"/>
          <p:cNvSpPr>
            <a:spLocks noGrp="1"/>
          </p:cNvSpPr>
          <p:nvPr>
            <p:ph type="title"/>
          </p:nvPr>
        </p:nvSpPr>
        <p:spPr>
          <a:xfrm>
            <a:off x="457200" y="274638"/>
            <a:ext cx="8229600" cy="6202362"/>
          </a:xfrm>
        </p:spPr>
        <p:txBody>
          <a:bodyPr/>
          <a:lstStyle/>
          <a:p>
            <a:r>
              <a:rPr lang="en-US" b="1" dirty="0">
                <a:solidFill>
                  <a:schemeClr val="bg1"/>
                </a:solidFill>
                <a:effectLst>
                  <a:glow rad="101600">
                    <a:schemeClr val="tx1">
                      <a:alpha val="85000"/>
                    </a:schemeClr>
                  </a:glow>
                </a:effectLst>
              </a:rPr>
              <a:t>… who will transform our lowly body that it may be conformed to His glorious body, according to the working by which He is able even to subdue all things to Himself. </a:t>
            </a:r>
            <a:r>
              <a:rPr lang="en-US" sz="3200" b="1" i="1" dirty="0">
                <a:solidFill>
                  <a:schemeClr val="bg1"/>
                </a:solidFill>
                <a:effectLst>
                  <a:glow rad="101600">
                    <a:schemeClr val="tx1">
                      <a:alpha val="85000"/>
                    </a:schemeClr>
                  </a:glow>
                </a:effectLst>
              </a:rPr>
              <a:t>– Philippians 3:21 </a:t>
            </a:r>
          </a:p>
        </p:txBody>
      </p:sp>
      <p:sp>
        <p:nvSpPr>
          <p:cNvPr id="4" name="Title 1"/>
          <p:cNvSpPr txBox="1">
            <a:spLocks/>
          </p:cNvSpPr>
          <p:nvPr/>
        </p:nvSpPr>
        <p:spPr bwMode="auto">
          <a:xfrm>
            <a:off x="5181600" y="2209800"/>
            <a:ext cx="243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rPr>
              <a:t>glory</a:t>
            </a:r>
            <a:endParaRPr lang="en-US" b="1" i="1" kern="0" dirty="0">
              <a:ln w="19050">
                <a:noFill/>
                <a:prstDash val="solid"/>
              </a:ln>
              <a:solidFill>
                <a:schemeClr val="bg1"/>
              </a:solidFill>
              <a:effectLst>
                <a:glow rad="635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21847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xit" presetSubtype="0" fill="hold" grpId="0" nodeType="withEffect">
                                  <p:stCondLst>
                                    <p:cond delay="45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9018" y="1265237"/>
            <a:ext cx="4525963" cy="4525963"/>
          </a:xfrm>
        </p:spPr>
      </p:pic>
    </p:spTree>
    <p:extLst>
      <p:ext uri="{BB962C8B-B14F-4D97-AF65-F5344CB8AC3E}">
        <p14:creationId xmlns:p14="http://schemas.microsoft.com/office/powerpoint/2010/main" val="3685890805"/>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1676400" y="198437"/>
            <a:ext cx="73914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3500" b="1" dirty="0">
                <a:ln w="3175">
                  <a:solidFill>
                    <a:srgbClr val="FF0000"/>
                  </a:solidFill>
                </a:ln>
                <a:solidFill>
                  <a:srgbClr val="FFFF00"/>
                </a:solidFill>
                <a:effectLst>
                  <a:glow rad="63500">
                    <a:srgbClr val="000000">
                      <a:alpha val="40000"/>
                    </a:srgbClr>
                  </a:glow>
                </a:effectLst>
              </a:rPr>
              <a:t>→ Buried with Him in baptism</a:t>
            </a:r>
          </a:p>
          <a:p>
            <a:pPr algn="l"/>
            <a:r>
              <a:rPr lang="en-US" sz="3500" b="1" dirty="0">
                <a:ln w="3175">
                  <a:solidFill>
                    <a:srgbClr val="FF0000"/>
                  </a:solidFill>
                </a:ln>
                <a:solidFill>
                  <a:srgbClr val="FFFF00"/>
                </a:solidFill>
                <a:effectLst>
                  <a:glow rad="63500">
                    <a:srgbClr val="000000">
                      <a:alpha val="40000"/>
                    </a:srgbClr>
                  </a:glow>
                </a:effectLst>
              </a:rPr>
              <a:t>→ Author and finisher of our faith</a:t>
            </a:r>
          </a:p>
          <a:p>
            <a:pPr algn="l"/>
            <a:r>
              <a:rPr lang="en-US" sz="3500" b="1" dirty="0">
                <a:ln w="3175">
                  <a:solidFill>
                    <a:srgbClr val="FF0000"/>
                  </a:solidFill>
                </a:ln>
                <a:solidFill>
                  <a:srgbClr val="FFFF00"/>
                </a:solidFill>
                <a:effectLst>
                  <a:glow rad="63500">
                    <a:srgbClr val="000000">
                      <a:alpha val="40000"/>
                    </a:srgbClr>
                  </a:glow>
                </a:effectLst>
              </a:rPr>
              <a:t>→ To bear witness to the truth</a:t>
            </a:r>
          </a:p>
          <a:p>
            <a:pPr algn="l"/>
            <a:r>
              <a:rPr lang="en-US" sz="3500" b="1" dirty="0">
                <a:ln w="3175">
                  <a:solidFill>
                    <a:srgbClr val="FF0000"/>
                  </a:solidFill>
                </a:ln>
                <a:solidFill>
                  <a:srgbClr val="FFFF00"/>
                </a:solidFill>
                <a:effectLst>
                  <a:glow rad="63500">
                    <a:srgbClr val="000000">
                      <a:alpha val="40000"/>
                    </a:srgbClr>
                  </a:glow>
                </a:effectLst>
              </a:rPr>
              <a:t>→ Eternal life is to know Him</a:t>
            </a:r>
            <a:endParaRPr lang="en-US" sz="3500" dirty="0">
              <a:solidFill>
                <a:srgbClr val="000000">
                  <a:tint val="75000"/>
                </a:srgbClr>
              </a:solidFill>
              <a:effectLst>
                <a:glow rad="63500">
                  <a:srgbClr val="000000">
                    <a:alpha val="40000"/>
                  </a:srgbClr>
                </a:glow>
              </a:effectLst>
            </a:endParaRPr>
          </a:p>
          <a:p>
            <a:pPr algn="l"/>
            <a:r>
              <a:rPr lang="en-US" sz="3500" b="1" dirty="0">
                <a:ln w="3175">
                  <a:solidFill>
                    <a:srgbClr val="FF0000"/>
                  </a:solidFill>
                </a:ln>
                <a:solidFill>
                  <a:srgbClr val="FFFF00"/>
                </a:solidFill>
                <a:effectLst>
                  <a:glow rad="63500">
                    <a:srgbClr val="000000">
                      <a:alpha val="40000"/>
                    </a:srgbClr>
                  </a:glow>
                </a:effectLst>
              </a:rPr>
              <a:t>→ He came to reveal His glory</a:t>
            </a:r>
          </a:p>
          <a:p>
            <a:pPr algn="l"/>
            <a:r>
              <a:rPr lang="en-US" sz="3500" b="1" dirty="0">
                <a:ln w="3175">
                  <a:solidFill>
                    <a:srgbClr val="FF0000"/>
                  </a:solidFill>
                </a:ln>
                <a:solidFill>
                  <a:srgbClr val="FFFF00"/>
                </a:solidFill>
                <a:effectLst>
                  <a:glow rad="63500">
                    <a:srgbClr val="000000">
                      <a:alpha val="40000"/>
                    </a:srgbClr>
                  </a:glow>
                </a:effectLst>
              </a:rPr>
              <a:t>→ He was crucified and died</a:t>
            </a:r>
            <a:endParaRPr lang="en-US" sz="3500" dirty="0">
              <a:solidFill>
                <a:srgbClr val="000000">
                  <a:tint val="75000"/>
                </a:srgbClr>
              </a:solidFill>
              <a:effectLst>
                <a:glow rad="63500">
                  <a:srgbClr val="000000">
                    <a:alpha val="40000"/>
                  </a:srgbClr>
                </a:glow>
              </a:effectLst>
            </a:endParaRPr>
          </a:p>
          <a:p>
            <a:pPr algn="l"/>
            <a:r>
              <a:rPr lang="en-US" sz="3500" b="1" dirty="0">
                <a:ln w="3175">
                  <a:solidFill>
                    <a:srgbClr val="FF0000"/>
                  </a:solidFill>
                </a:ln>
                <a:solidFill>
                  <a:srgbClr val="FFFF00"/>
                </a:solidFill>
                <a:effectLst>
                  <a:glow rad="63500">
                    <a:srgbClr val="000000">
                      <a:alpha val="40000"/>
                    </a:srgbClr>
                  </a:glow>
                </a:effectLst>
              </a:rPr>
              <a:t>→ Jesus arose from the dead</a:t>
            </a:r>
          </a:p>
          <a:p>
            <a:pPr algn="l"/>
            <a:r>
              <a:rPr lang="en-US" sz="3500" b="1" dirty="0">
                <a:ln w="3175">
                  <a:solidFill>
                    <a:srgbClr val="FF0000"/>
                  </a:solidFill>
                </a:ln>
                <a:solidFill>
                  <a:srgbClr val="FFFF00"/>
                </a:solidFill>
                <a:effectLst>
                  <a:glow rad="63500">
                    <a:srgbClr val="000000">
                      <a:alpha val="40000"/>
                    </a:srgbClr>
                  </a:glow>
                </a:effectLst>
              </a:rPr>
              <a:t>→ His blood washes away our sins</a:t>
            </a:r>
            <a:endParaRPr lang="en-US" sz="3500" dirty="0">
              <a:solidFill>
                <a:srgbClr val="000000">
                  <a:tint val="75000"/>
                </a:srgbClr>
              </a:solidFill>
              <a:effectLst>
                <a:glow rad="63500">
                  <a:srgbClr val="000000">
                    <a:alpha val="40000"/>
                  </a:srgbClr>
                </a:glow>
              </a:effectLst>
            </a:endParaRPr>
          </a:p>
          <a:p>
            <a:pPr algn="l"/>
            <a:r>
              <a:rPr lang="en-US" sz="3500" b="1" dirty="0">
                <a:ln w="3175">
                  <a:solidFill>
                    <a:srgbClr val="FF0000"/>
                  </a:solidFill>
                </a:ln>
                <a:solidFill>
                  <a:srgbClr val="FFFF00"/>
                </a:solidFill>
                <a:effectLst>
                  <a:glow rad="63500">
                    <a:srgbClr val="000000">
                      <a:alpha val="40000"/>
                    </a:srgbClr>
                  </a:glow>
                </a:effectLst>
              </a:rPr>
              <a:t>→ He holds the keys over death</a:t>
            </a:r>
          </a:p>
          <a:p>
            <a:pPr algn="l"/>
            <a:r>
              <a:rPr lang="en-US" sz="3500" b="1" dirty="0">
                <a:ln w="3175">
                  <a:solidFill>
                    <a:srgbClr val="FF0000"/>
                  </a:solidFill>
                </a:ln>
                <a:solidFill>
                  <a:srgbClr val="FFFF00"/>
                </a:solidFill>
                <a:effectLst>
                  <a:glow rad="63500">
                    <a:srgbClr val="000000">
                      <a:alpha val="40000"/>
                    </a:srgbClr>
                  </a:glow>
                </a:effectLst>
              </a:rPr>
              <a:t>→ Blessed are those who believe</a:t>
            </a:r>
          </a:p>
          <a:p>
            <a:pPr algn="l"/>
            <a:r>
              <a:rPr lang="en-US" sz="3500" b="1" dirty="0">
                <a:ln w="3175">
                  <a:solidFill>
                    <a:srgbClr val="FF0000"/>
                  </a:solidFill>
                </a:ln>
                <a:solidFill>
                  <a:srgbClr val="FFFF00"/>
                </a:solidFill>
                <a:effectLst>
                  <a:glow rad="63500">
                    <a:srgbClr val="000000">
                      <a:alpha val="40000"/>
                    </a:srgbClr>
                  </a:glow>
                </a:effectLst>
              </a:rPr>
              <a:t>→ True eternal life is in Him</a:t>
            </a:r>
          </a:p>
          <a:p>
            <a:pPr algn="l"/>
            <a:r>
              <a:rPr lang="en-US" sz="3500" b="1" dirty="0">
                <a:ln w="3175">
                  <a:solidFill>
                    <a:srgbClr val="FF0000"/>
                  </a:solidFill>
                </a:ln>
                <a:solidFill>
                  <a:srgbClr val="FFFF00"/>
                </a:solidFill>
                <a:effectLst>
                  <a:glow rad="63500">
                    <a:srgbClr val="000000">
                      <a:alpha val="40000"/>
                    </a:srgbClr>
                  </a:glow>
                </a:effectLst>
              </a:rPr>
              <a:t>→ Forgiveness of sins through Him</a:t>
            </a:r>
            <a:endParaRPr lang="en-US" sz="3500" dirty="0">
              <a:solidFill>
                <a:srgbClr val="000000">
                  <a:tint val="75000"/>
                </a:srgbClr>
              </a:solidFill>
              <a:effectLst>
                <a:glow rad="63500">
                  <a:srgbClr val="000000">
                    <a:alpha val="40000"/>
                  </a:srgbClr>
                </a:glow>
              </a:effectLst>
            </a:endParaRPr>
          </a:p>
          <a:p>
            <a:pPr algn="l"/>
            <a:endParaRPr lang="en-US" sz="2400" dirty="0">
              <a:solidFill>
                <a:srgbClr val="000000">
                  <a:tint val="75000"/>
                </a:srgbClr>
              </a:solidFill>
            </a:endParaRPr>
          </a:p>
          <a:p>
            <a:pPr algn="l"/>
            <a:endParaRPr lang="en-US" sz="2400" dirty="0">
              <a:solidFill>
                <a:srgbClr val="000000">
                  <a:tint val="75000"/>
                </a:srgbClr>
              </a:solidFill>
            </a:endParaRPr>
          </a:p>
          <a:p>
            <a:pPr algn="l"/>
            <a:endParaRPr lang="en-US" sz="2400"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p:txBody>
      </p:sp>
      <p:sp>
        <p:nvSpPr>
          <p:cNvPr id="6" name="Title 1"/>
          <p:cNvSpPr txBox="1">
            <a:spLocks/>
          </p:cNvSpPr>
          <p:nvPr/>
        </p:nvSpPr>
        <p:spPr bwMode="auto">
          <a:xfrm>
            <a:off x="106680" y="396240"/>
            <a:ext cx="1600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J</a:t>
            </a:r>
          </a:p>
          <a:p>
            <a:r>
              <a:rPr lang="en-US" sz="8000" b="1" kern="0" dirty="0">
                <a:solidFill>
                  <a:srgbClr val="FFFFFF"/>
                </a:solidFill>
                <a:effectLst>
                  <a:glow rad="101600">
                    <a:srgbClr val="000000">
                      <a:alpha val="70000"/>
                    </a:srgbClr>
                  </a:glow>
                </a:effectLst>
              </a:rPr>
              <a:t>E</a:t>
            </a:r>
          </a:p>
          <a:p>
            <a:r>
              <a:rPr lang="en-US" sz="8000" b="1" kern="0" dirty="0">
                <a:solidFill>
                  <a:srgbClr val="FFFFFF"/>
                </a:solidFill>
                <a:effectLst>
                  <a:glow rad="101600">
                    <a:srgbClr val="000000">
                      <a:alpha val="70000"/>
                    </a:srgbClr>
                  </a:glow>
                </a:effectLst>
              </a:rPr>
              <a:t>S</a:t>
            </a:r>
          </a:p>
          <a:p>
            <a:r>
              <a:rPr lang="en-US" sz="8000" b="1" kern="0" dirty="0">
                <a:solidFill>
                  <a:srgbClr val="FFFFFF"/>
                </a:solidFill>
                <a:effectLst>
                  <a:glow rad="101600">
                    <a:srgbClr val="000000">
                      <a:alpha val="70000"/>
                    </a:srgbClr>
                  </a:glow>
                </a:effectLst>
              </a:rPr>
              <a:t>U</a:t>
            </a:r>
          </a:p>
          <a:p>
            <a:r>
              <a:rPr lang="en-US" sz="8000" b="1" kern="0" dirty="0">
                <a:solidFill>
                  <a:srgbClr val="FFFFFF"/>
                </a:solidFill>
                <a:effectLst>
                  <a:glow rad="101600">
                    <a:srgbClr val="000000">
                      <a:alpha val="70000"/>
                    </a:srgbClr>
                  </a:glow>
                </a:effectLst>
              </a:rPr>
              <a:t>S</a:t>
            </a:r>
            <a:endParaRPr lang="en-US" sz="8000" b="1" i="1" kern="0" dirty="0">
              <a:solidFill>
                <a:srgbClr val="FFFFFF"/>
              </a:solidFill>
              <a:effectLst>
                <a:glow rad="101600">
                  <a:srgbClr val="000000">
                    <a:alpha val="70000"/>
                  </a:srgbClr>
                </a:glow>
              </a:effectLst>
            </a:endParaRPr>
          </a:p>
        </p:txBody>
      </p:sp>
      <p:sp>
        <p:nvSpPr>
          <p:cNvPr id="12" name="Title 1"/>
          <p:cNvSpPr txBox="1">
            <a:spLocks/>
          </p:cNvSpPr>
          <p:nvPr/>
        </p:nvSpPr>
        <p:spPr bwMode="auto">
          <a:xfrm>
            <a:off x="1957086" y="1386840"/>
            <a:ext cx="5510514"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JESUS</a:t>
            </a:r>
          </a:p>
        </p:txBody>
      </p:sp>
      <p:sp>
        <p:nvSpPr>
          <p:cNvPr id="8" name="Title 1"/>
          <p:cNvSpPr txBox="1">
            <a:spLocks/>
          </p:cNvSpPr>
          <p:nvPr/>
        </p:nvSpPr>
        <p:spPr bwMode="auto">
          <a:xfrm>
            <a:off x="228600" y="1524000"/>
            <a:ext cx="137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E</a:t>
            </a:r>
          </a:p>
        </p:txBody>
      </p:sp>
      <p:sp>
        <p:nvSpPr>
          <p:cNvPr id="9" name="Title 1"/>
          <p:cNvSpPr txBox="1">
            <a:spLocks/>
          </p:cNvSpPr>
          <p:nvPr/>
        </p:nvSpPr>
        <p:spPr bwMode="auto">
          <a:xfrm>
            <a:off x="152400" y="2667000"/>
            <a:ext cx="152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S</a:t>
            </a:r>
          </a:p>
        </p:txBody>
      </p:sp>
      <p:sp>
        <p:nvSpPr>
          <p:cNvPr id="10" name="Title 1"/>
          <p:cNvSpPr txBox="1">
            <a:spLocks/>
          </p:cNvSpPr>
          <p:nvPr/>
        </p:nvSpPr>
        <p:spPr bwMode="auto">
          <a:xfrm>
            <a:off x="152400" y="38862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U</a:t>
            </a:r>
          </a:p>
        </p:txBody>
      </p:sp>
      <p:sp>
        <p:nvSpPr>
          <p:cNvPr id="11" name="Title 1"/>
          <p:cNvSpPr txBox="1">
            <a:spLocks/>
          </p:cNvSpPr>
          <p:nvPr/>
        </p:nvSpPr>
        <p:spPr bwMode="auto">
          <a:xfrm>
            <a:off x="152400" y="51054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S</a:t>
            </a:r>
          </a:p>
        </p:txBody>
      </p:sp>
      <p:sp>
        <p:nvSpPr>
          <p:cNvPr id="13" name="Title 1"/>
          <p:cNvSpPr txBox="1">
            <a:spLocks/>
          </p:cNvSpPr>
          <p:nvPr/>
        </p:nvSpPr>
        <p:spPr bwMode="auto">
          <a:xfrm>
            <a:off x="304800" y="259080"/>
            <a:ext cx="1219200" cy="135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J</a:t>
            </a:r>
          </a:p>
        </p:txBody>
      </p:sp>
    </p:spTree>
    <p:extLst>
      <p:ext uri="{BB962C8B-B14F-4D97-AF65-F5344CB8AC3E}">
        <p14:creationId xmlns:p14="http://schemas.microsoft.com/office/powerpoint/2010/main" val="41630061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wipe(left)">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wipe(left)">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wipe(left)">
                                      <p:cBhvr>
                                        <p:cTn id="67" dur="500"/>
                                        <p:tgtEl>
                                          <p:spTgt spid="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xEl>
                                              <p:pRg st="0" end="0"/>
                                            </p:txEl>
                                          </p:spTgt>
                                        </p:tgtEl>
                                      </p:cBhvr>
                                    </p:animEffect>
                                    <p:set>
                                      <p:cBhvr>
                                        <p:cTn id="74" dur="1" fill="hold">
                                          <p:stCondLst>
                                            <p:cond delay="499"/>
                                          </p:stCondLst>
                                        </p:cTn>
                                        <p:tgtEl>
                                          <p:spTgt spid="5">
                                            <p:txEl>
                                              <p:pRg st="0" end="0"/>
                                            </p:txEl>
                                          </p:spTgt>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
                                            <p:txEl>
                                              <p:pRg st="1" end="1"/>
                                            </p:txEl>
                                          </p:spTgt>
                                        </p:tgtEl>
                                      </p:cBhvr>
                                    </p:animEffect>
                                    <p:set>
                                      <p:cBhvr>
                                        <p:cTn id="77" dur="1" fill="hold">
                                          <p:stCondLst>
                                            <p:cond delay="499"/>
                                          </p:stCondLst>
                                        </p:cTn>
                                        <p:tgtEl>
                                          <p:spTgt spid="5">
                                            <p:txEl>
                                              <p:pRg st="1" end="1"/>
                                            </p:txEl>
                                          </p:spTgt>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5">
                                            <p:txEl>
                                              <p:pRg st="2" end="2"/>
                                            </p:txEl>
                                          </p:spTgt>
                                        </p:tgtEl>
                                      </p:cBhvr>
                                    </p:animEffect>
                                    <p:set>
                                      <p:cBhvr>
                                        <p:cTn id="80" dur="1" fill="hold">
                                          <p:stCondLst>
                                            <p:cond delay="499"/>
                                          </p:stCondLst>
                                        </p:cTn>
                                        <p:tgtEl>
                                          <p:spTgt spid="5">
                                            <p:txEl>
                                              <p:pRg st="2" end="2"/>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
                                            <p:txEl>
                                              <p:pRg st="3" end="3"/>
                                            </p:txEl>
                                          </p:spTgt>
                                        </p:tgtEl>
                                      </p:cBhvr>
                                    </p:animEffect>
                                    <p:set>
                                      <p:cBhvr>
                                        <p:cTn id="83" dur="1" fill="hold">
                                          <p:stCondLst>
                                            <p:cond delay="499"/>
                                          </p:stCondLst>
                                        </p:cTn>
                                        <p:tgtEl>
                                          <p:spTgt spid="5">
                                            <p:txEl>
                                              <p:pRg st="3" end="3"/>
                                            </p:txEl>
                                          </p:spTgt>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
                                            <p:txEl>
                                              <p:pRg st="4" end="4"/>
                                            </p:txEl>
                                          </p:spTgt>
                                        </p:tgtEl>
                                      </p:cBhvr>
                                    </p:animEffect>
                                    <p:set>
                                      <p:cBhvr>
                                        <p:cTn id="86" dur="1" fill="hold">
                                          <p:stCondLst>
                                            <p:cond delay="499"/>
                                          </p:stCondLst>
                                        </p:cTn>
                                        <p:tgtEl>
                                          <p:spTgt spid="5">
                                            <p:txEl>
                                              <p:pRg st="4" end="4"/>
                                            </p:txEl>
                                          </p:spTgt>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xEl>
                                              <p:pRg st="5" end="5"/>
                                            </p:txEl>
                                          </p:spTgt>
                                        </p:tgtEl>
                                      </p:cBhvr>
                                    </p:animEffect>
                                    <p:set>
                                      <p:cBhvr>
                                        <p:cTn id="89" dur="1" fill="hold">
                                          <p:stCondLst>
                                            <p:cond delay="499"/>
                                          </p:stCondLst>
                                        </p:cTn>
                                        <p:tgtEl>
                                          <p:spTgt spid="5">
                                            <p:txEl>
                                              <p:pRg st="5" end="5"/>
                                            </p:txEl>
                                          </p:spTgt>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
                                            <p:txEl>
                                              <p:pRg st="6" end="6"/>
                                            </p:txEl>
                                          </p:spTgt>
                                        </p:tgtEl>
                                      </p:cBhvr>
                                    </p:animEffect>
                                    <p:set>
                                      <p:cBhvr>
                                        <p:cTn id="92" dur="1" fill="hold">
                                          <p:stCondLst>
                                            <p:cond delay="499"/>
                                          </p:stCondLst>
                                        </p:cTn>
                                        <p:tgtEl>
                                          <p:spTgt spid="5">
                                            <p:txEl>
                                              <p:pRg st="6" end="6"/>
                                            </p:txEl>
                                          </p:spTgt>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
                                            <p:txEl>
                                              <p:pRg st="7" end="7"/>
                                            </p:txEl>
                                          </p:spTgt>
                                        </p:tgtEl>
                                      </p:cBhvr>
                                    </p:animEffect>
                                    <p:set>
                                      <p:cBhvr>
                                        <p:cTn id="95" dur="1" fill="hold">
                                          <p:stCondLst>
                                            <p:cond delay="499"/>
                                          </p:stCondLst>
                                        </p:cTn>
                                        <p:tgtEl>
                                          <p:spTgt spid="5">
                                            <p:txEl>
                                              <p:pRg st="7" end="7"/>
                                            </p:txEl>
                                          </p:spTgt>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
                                            <p:txEl>
                                              <p:pRg st="8" end="8"/>
                                            </p:txEl>
                                          </p:spTgt>
                                        </p:tgtEl>
                                      </p:cBhvr>
                                    </p:animEffect>
                                    <p:set>
                                      <p:cBhvr>
                                        <p:cTn id="98" dur="1" fill="hold">
                                          <p:stCondLst>
                                            <p:cond delay="499"/>
                                          </p:stCondLst>
                                        </p:cTn>
                                        <p:tgtEl>
                                          <p:spTgt spid="5">
                                            <p:txEl>
                                              <p:pRg st="8" end="8"/>
                                            </p:txEl>
                                          </p:spTgt>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5">
                                            <p:txEl>
                                              <p:pRg st="9" end="9"/>
                                            </p:txEl>
                                          </p:spTgt>
                                        </p:tgtEl>
                                      </p:cBhvr>
                                    </p:animEffect>
                                    <p:set>
                                      <p:cBhvr>
                                        <p:cTn id="101" dur="1" fill="hold">
                                          <p:stCondLst>
                                            <p:cond delay="499"/>
                                          </p:stCondLst>
                                        </p:cTn>
                                        <p:tgtEl>
                                          <p:spTgt spid="5">
                                            <p:txEl>
                                              <p:pRg st="9" end="9"/>
                                            </p:txEl>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5">
                                            <p:txEl>
                                              <p:pRg st="10" end="10"/>
                                            </p:txEl>
                                          </p:spTgt>
                                        </p:tgtEl>
                                      </p:cBhvr>
                                    </p:animEffect>
                                    <p:set>
                                      <p:cBhvr>
                                        <p:cTn id="104" dur="1" fill="hold">
                                          <p:stCondLst>
                                            <p:cond delay="499"/>
                                          </p:stCondLst>
                                        </p:cTn>
                                        <p:tgtEl>
                                          <p:spTgt spid="5">
                                            <p:txEl>
                                              <p:pRg st="10" end="10"/>
                                            </p:txEl>
                                          </p:spTgt>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
                                            <p:txEl>
                                              <p:pRg st="11" end="11"/>
                                            </p:txEl>
                                          </p:spTgt>
                                        </p:tgtEl>
                                      </p:cBhvr>
                                    </p:animEffect>
                                    <p:set>
                                      <p:cBhvr>
                                        <p:cTn id="107" dur="1" fill="hold">
                                          <p:stCondLst>
                                            <p:cond delay="499"/>
                                          </p:stCondLst>
                                        </p:cTn>
                                        <p:tgtEl>
                                          <p:spTgt spid="5">
                                            <p:txEl>
                                              <p:pRg st="11" end="11"/>
                                            </p:txEl>
                                          </p:spTgt>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par>
                                <p:cTn id="118" presetID="3" presetClass="emph" presetSubtype="2" fill="hold" grpId="2" nodeType="withEffect">
                                  <p:stCondLst>
                                    <p:cond delay="0"/>
                                  </p:stCondLst>
                                  <p:childTnLst>
                                    <p:animClr clrSpc="rgb" dir="cw">
                                      <p:cBhvr override="childStyle">
                                        <p:cTn id="119" dur="2000" fill="hold"/>
                                        <p:tgtEl>
                                          <p:spTgt spid="13"/>
                                        </p:tgtEl>
                                        <p:attrNameLst>
                                          <p:attrName>style.color</p:attrName>
                                        </p:attrNameLst>
                                      </p:cBhvr>
                                      <p:to>
                                        <a:srgbClr val="FF0000"/>
                                      </p:to>
                                    </p:animClr>
                                  </p:childTnLst>
                                </p:cTn>
                              </p:par>
                              <p:par>
                                <p:cTn id="120" presetID="3" presetClass="emph" presetSubtype="2" fill="hold" grpId="2" nodeType="withEffect">
                                  <p:stCondLst>
                                    <p:cond delay="0"/>
                                  </p:stCondLst>
                                  <p:childTnLst>
                                    <p:animClr clrSpc="rgb" dir="cw">
                                      <p:cBhvr override="childStyle">
                                        <p:cTn id="121" dur="2000" fill="hold"/>
                                        <p:tgtEl>
                                          <p:spTgt spid="8"/>
                                        </p:tgtEl>
                                        <p:attrNameLst>
                                          <p:attrName>style.color</p:attrName>
                                        </p:attrNameLst>
                                      </p:cBhvr>
                                      <p:to>
                                        <a:srgbClr val="FF0000"/>
                                      </p:to>
                                    </p:animClr>
                                  </p:childTnLst>
                                </p:cTn>
                              </p:par>
                              <p:par>
                                <p:cTn id="122" presetID="3" presetClass="emph" presetSubtype="2" fill="hold" grpId="2" nodeType="withEffect">
                                  <p:stCondLst>
                                    <p:cond delay="0"/>
                                  </p:stCondLst>
                                  <p:childTnLst>
                                    <p:animClr clrSpc="rgb" dir="cw">
                                      <p:cBhvr override="childStyle">
                                        <p:cTn id="123" dur="2000" fill="hold"/>
                                        <p:tgtEl>
                                          <p:spTgt spid="9"/>
                                        </p:tgtEl>
                                        <p:attrNameLst>
                                          <p:attrName>style.color</p:attrName>
                                        </p:attrNameLst>
                                      </p:cBhvr>
                                      <p:to>
                                        <a:srgbClr val="FF0000"/>
                                      </p:to>
                                    </p:animClr>
                                  </p:childTnLst>
                                </p:cTn>
                              </p:par>
                              <p:par>
                                <p:cTn id="124" presetID="3" presetClass="emph" presetSubtype="2" fill="hold" grpId="2" nodeType="withEffect">
                                  <p:stCondLst>
                                    <p:cond delay="0"/>
                                  </p:stCondLst>
                                  <p:childTnLst>
                                    <p:animClr clrSpc="rgb" dir="cw">
                                      <p:cBhvr override="childStyle">
                                        <p:cTn id="125" dur="2000" fill="hold"/>
                                        <p:tgtEl>
                                          <p:spTgt spid="10"/>
                                        </p:tgtEl>
                                        <p:attrNameLst>
                                          <p:attrName>style.color</p:attrName>
                                        </p:attrNameLst>
                                      </p:cBhvr>
                                      <p:to>
                                        <a:srgbClr val="FF0000"/>
                                      </p:to>
                                    </p:animClr>
                                  </p:childTnLst>
                                </p:cTn>
                              </p:par>
                              <p:par>
                                <p:cTn id="126" presetID="3" presetClass="emph" presetSubtype="2" fill="hold" grpId="2" nodeType="withEffect">
                                  <p:stCondLst>
                                    <p:cond delay="0"/>
                                  </p:stCondLst>
                                  <p:childTnLst>
                                    <p:animClr clrSpc="rgb" dir="cw">
                                      <p:cBhvr override="childStyle">
                                        <p:cTn id="127" dur="2000" fill="hold"/>
                                        <p:tgtEl>
                                          <p:spTgt spid="11"/>
                                        </p:tgtEl>
                                        <p:attrNameLst>
                                          <p:attrName>style.color</p:attrName>
                                        </p:attrNameLst>
                                      </p:cBhvr>
                                      <p:to>
                                        <a:srgbClr val="FF0000"/>
                                      </p:to>
                                    </p:animClr>
                                  </p:childTnLst>
                                </p:cTn>
                              </p:par>
                              <p:par>
                                <p:cTn id="128" presetID="0" presetClass="path" presetSubtype="0" accel="50000" decel="50000" fill="hold" grpId="3" nodeType="withEffect">
                                  <p:stCondLst>
                                    <p:cond delay="0"/>
                                  </p:stCondLst>
                                  <p:childTnLst>
                                    <p:animMotion origin="layout" path="M 0 -4.07407E-6 C -0.00156 0.01297 -0.00295 0.02593 -0.00382 0.04885 C -0.00469 0.07176 -0.00677 0.11852 -0.00503 0.1382 C -0.0033 0.15787 -0.00538 0.16135 0.00642 0.1669 C 0.01823 0.17246 0.02292 0.17153 0.0658 0.17199 C 0.10868 0.17246 0.22274 0.17061 0.26424 0.17014 " pathEditMode="relative" rAng="0" ptsTypes="aaaaaa">
                                      <p:cBhvr>
                                        <p:cTn id="129" dur="2000" fill="hold"/>
                                        <p:tgtEl>
                                          <p:spTgt spid="13"/>
                                        </p:tgtEl>
                                        <p:attrNameLst>
                                          <p:attrName>ppt_x</p:attrName>
                                          <p:attrName>ppt_y</p:attrName>
                                        </p:attrNameLst>
                                      </p:cBhvr>
                                      <p:rCtr x="12865" y="8611"/>
                                    </p:animMotion>
                                  </p:childTnLst>
                                </p:cTn>
                              </p:par>
                              <p:par>
                                <p:cTn id="130" presetID="0" presetClass="path" presetSubtype="0" accel="50000" decel="50000" fill="hold" grpId="3" nodeType="withEffect">
                                  <p:stCondLst>
                                    <p:cond delay="0"/>
                                  </p:stCondLst>
                                  <p:childTnLst>
                                    <p:animMotion origin="layout" path="M 0 -1.11111E-6 L 0.33247 -0.0044 " pathEditMode="relative" rAng="0" ptsTypes="AA">
                                      <p:cBhvr>
                                        <p:cTn id="131" dur="2000" fill="hold"/>
                                        <p:tgtEl>
                                          <p:spTgt spid="8"/>
                                        </p:tgtEl>
                                        <p:attrNameLst>
                                          <p:attrName>ppt_x</p:attrName>
                                          <p:attrName>ppt_y</p:attrName>
                                        </p:attrNameLst>
                                      </p:cBhvr>
                                      <p:rCtr x="16615" y="-231"/>
                                    </p:animMotion>
                                  </p:childTnLst>
                                </p:cTn>
                              </p:par>
                              <p:par>
                                <p:cTn id="132" presetID="0" presetClass="path" presetSubtype="0" accel="50000" decel="50000" fill="hold" grpId="3" nodeType="withEffect">
                                  <p:stCondLst>
                                    <p:cond delay="0"/>
                                  </p:stCondLst>
                                  <p:childTnLst>
                                    <p:animMotion origin="layout" path="M 0 1.11111E-6 C 0.05 -0.00023 0.1 -0.00046 0.15191 -0.00162 C 0.20382 -0.00278 0.27292 0.00139 0.31146 -0.00671 C 0.35 -0.01482 0.36806 -0.03218 0.38351 -0.05046 C 0.39861 -0.06875 0.39948 -0.09445 0.40365 -0.11644 C 0.40781 -0.13843 0.40747 -0.16852 0.40833 -0.18218 " pathEditMode="relative" rAng="0" ptsTypes="aaaaaa">
                                      <p:cBhvr>
                                        <p:cTn id="133" dur="2000" fill="hold"/>
                                        <p:tgtEl>
                                          <p:spTgt spid="9"/>
                                        </p:tgtEl>
                                        <p:attrNameLst>
                                          <p:attrName>ppt_x</p:attrName>
                                          <p:attrName>ppt_y</p:attrName>
                                        </p:attrNameLst>
                                      </p:cBhvr>
                                      <p:rCtr x="20417" y="-9051"/>
                                    </p:animMotion>
                                  </p:childTnLst>
                                </p:cTn>
                              </p:par>
                              <p:par>
                                <p:cTn id="134" presetID="0" presetClass="path" presetSubtype="0" accel="50000" decel="50000" fill="hold" grpId="3" nodeType="withEffect">
                                  <p:stCondLst>
                                    <p:cond delay="0"/>
                                  </p:stCondLst>
                                  <p:childTnLst>
                                    <p:animMotion origin="layout" path="M 0 -4.81481E-6 C 0.04288 -0.00092 0.08576 -0.00162 0.13663 -0.00347 C 0.1875 -0.00532 0.2625 -0.00486 0.30503 -0.0118 C 0.34757 -0.01875 0.36597 -0.02476 0.39236 -0.0456 C 0.41875 -0.06643 0.44722 -0.10416 0.46319 -0.1368 C 0.47917 -0.16944 0.48507 -0.20347 0.48854 -0.24143 C 0.49201 -0.27939 0.48507 -0.33865 0.4842 -0.36435 " pathEditMode="relative" rAng="0" ptsTypes="aaaaaaa">
                                      <p:cBhvr>
                                        <p:cTn id="135" dur="2000" fill="hold"/>
                                        <p:tgtEl>
                                          <p:spTgt spid="10"/>
                                        </p:tgtEl>
                                        <p:attrNameLst>
                                          <p:attrName>ppt_x</p:attrName>
                                          <p:attrName>ppt_y</p:attrName>
                                        </p:attrNameLst>
                                      </p:cBhvr>
                                      <p:rCtr x="24601" y="-18218"/>
                                    </p:animMotion>
                                  </p:childTnLst>
                                </p:cTn>
                              </p:par>
                              <p:par>
                                <p:cTn id="136" presetID="0" presetClass="path" presetSubtype="0" accel="50000" decel="50000" fill="hold" grpId="3" nodeType="withEffect">
                                  <p:stCondLst>
                                    <p:cond delay="0"/>
                                  </p:stCondLst>
                                  <p:childTnLst>
                                    <p:animMotion origin="layout" path="M 0 -2.59259E-6 C 0.02691 0.00162 0.05382 0.00324 0.10122 0.00347 C 0.14861 0.00371 0.23003 0.00926 0.2849 0.00162 C 0.33976 -0.00602 0.39045 -0.01481 0.43038 -0.04213 C 0.47031 -0.06944 0.50313 -0.11227 0.52396 -0.16203 C 0.54479 -0.2118 0.54948 -0.27754 0.55573 -0.34097 C 0.56198 -0.4044 0.56042 -0.50023 0.56163 -0.54213 " pathEditMode="relative" rAng="0" ptsTypes="aaaaaaa">
                                      <p:cBhvr>
                                        <p:cTn id="137" dur="2000" fill="hold"/>
                                        <p:tgtEl>
                                          <p:spTgt spid="11"/>
                                        </p:tgtEl>
                                        <p:attrNameLst>
                                          <p:attrName>ppt_x</p:attrName>
                                          <p:attrName>ppt_y</p:attrName>
                                        </p:attrNameLst>
                                      </p:cBhvr>
                                      <p:rCtr x="28090" y="-26644"/>
                                    </p:animMotion>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wipe(up)">
                                      <p:cBhvr>
                                        <p:cTn id="142" dur="500"/>
                                        <p:tgtEl>
                                          <p:spTgt spid="12"/>
                                        </p:tgtEl>
                                      </p:cBhvr>
                                    </p:animEffect>
                                  </p:childTnLst>
                                </p:cTn>
                              </p:par>
                              <p:par>
                                <p:cTn id="143" presetID="22" presetClass="exit" presetSubtype="1" fill="hold" grpId="1" nodeType="withEffect">
                                  <p:stCondLst>
                                    <p:cond delay="0"/>
                                  </p:stCondLst>
                                  <p:childTnLst>
                                    <p:animEffect transition="out" filter="wipe(up)">
                                      <p:cBhvr>
                                        <p:cTn id="144" dur="500"/>
                                        <p:tgtEl>
                                          <p:spTgt spid="13"/>
                                        </p:tgtEl>
                                      </p:cBhvr>
                                    </p:animEffect>
                                    <p:set>
                                      <p:cBhvr>
                                        <p:cTn id="145" dur="1" fill="hold">
                                          <p:stCondLst>
                                            <p:cond delay="499"/>
                                          </p:stCondLst>
                                        </p:cTn>
                                        <p:tgtEl>
                                          <p:spTgt spid="13"/>
                                        </p:tgtEl>
                                        <p:attrNameLst>
                                          <p:attrName>style.visibility</p:attrName>
                                        </p:attrNameLst>
                                      </p:cBhvr>
                                      <p:to>
                                        <p:strVal val="hidden"/>
                                      </p:to>
                                    </p:set>
                                  </p:childTnLst>
                                </p:cTn>
                              </p:par>
                              <p:par>
                                <p:cTn id="146" presetID="22" presetClass="exit" presetSubtype="1" fill="hold" grpId="1" nodeType="withEffect">
                                  <p:stCondLst>
                                    <p:cond delay="0"/>
                                  </p:stCondLst>
                                  <p:childTnLst>
                                    <p:animEffect transition="out" filter="wipe(up)">
                                      <p:cBhvr>
                                        <p:cTn id="147" dur="500"/>
                                        <p:tgtEl>
                                          <p:spTgt spid="8"/>
                                        </p:tgtEl>
                                      </p:cBhvr>
                                    </p:animEffect>
                                    <p:set>
                                      <p:cBhvr>
                                        <p:cTn id="148" dur="1" fill="hold">
                                          <p:stCondLst>
                                            <p:cond delay="499"/>
                                          </p:stCondLst>
                                        </p:cTn>
                                        <p:tgtEl>
                                          <p:spTgt spid="8"/>
                                        </p:tgtEl>
                                        <p:attrNameLst>
                                          <p:attrName>style.visibility</p:attrName>
                                        </p:attrNameLst>
                                      </p:cBhvr>
                                      <p:to>
                                        <p:strVal val="hidden"/>
                                      </p:to>
                                    </p:set>
                                  </p:childTnLst>
                                </p:cTn>
                              </p:par>
                              <p:par>
                                <p:cTn id="149" presetID="22" presetClass="exit" presetSubtype="1" fill="hold" grpId="1" nodeType="withEffect">
                                  <p:stCondLst>
                                    <p:cond delay="0"/>
                                  </p:stCondLst>
                                  <p:childTnLst>
                                    <p:animEffect transition="out" filter="wipe(up)">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par>
                                <p:cTn id="152" presetID="22" presetClass="exit" presetSubtype="1" fill="hold" grpId="1" nodeType="withEffect">
                                  <p:stCondLst>
                                    <p:cond delay="0"/>
                                  </p:stCondLst>
                                  <p:childTnLst>
                                    <p:animEffect transition="out" filter="wipe(up)">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par>
                                <p:cTn id="155" presetID="22" presetClass="exit" presetSubtype="1" fill="hold" grpId="1" nodeType="withEffect">
                                  <p:stCondLst>
                                    <p:cond delay="0"/>
                                  </p:stCondLst>
                                  <p:childTnLst>
                                    <p:animEffect transition="out" filter="wipe(up)">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6" grpId="1"/>
      <p:bldP spid="12"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3" grpId="0"/>
      <p:bldP spid="13" grpId="1"/>
      <p:bldP spid="13" grpId="2"/>
      <p:bldP spid="13" grpId="3"/>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5486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9101"/>
            <a:ext cx="9296400" cy="7093033"/>
          </a:xfrm>
          <a:prstGeom prst="rect">
            <a:avLst/>
          </a:prstGeom>
        </p:spPr>
      </p:pic>
      <p:sp>
        <p:nvSpPr>
          <p:cNvPr id="2" name="Title 1"/>
          <p:cNvSpPr>
            <a:spLocks noGrp="1"/>
          </p:cNvSpPr>
          <p:nvPr>
            <p:ph type="title"/>
          </p:nvPr>
        </p:nvSpPr>
        <p:spPr>
          <a:xfrm>
            <a:off x="457200" y="3200400"/>
            <a:ext cx="8229600" cy="2667000"/>
          </a:xfrm>
        </p:spPr>
        <p:txBody>
          <a:bodyPr/>
          <a:lstStyle/>
          <a:p>
            <a:r>
              <a:rPr lang="en-US" b="1" dirty="0">
                <a:solidFill>
                  <a:schemeClr val="bg1"/>
                </a:solidFill>
                <a:effectLst>
                  <a:glow rad="88900">
                    <a:schemeClr val="tx1">
                      <a:alpha val="80000"/>
                    </a:schemeClr>
                  </a:glow>
                </a:effectLst>
              </a:rPr>
              <a:t>And Jesus increased in wisdom and stature, and in favor with God and men.         </a:t>
            </a:r>
            <a:r>
              <a:rPr lang="en-US" sz="3200" b="1" i="1" dirty="0">
                <a:solidFill>
                  <a:schemeClr val="bg1"/>
                </a:solidFill>
                <a:effectLst>
                  <a:glow rad="88900">
                    <a:schemeClr val="tx1">
                      <a:alpha val="80000"/>
                    </a:schemeClr>
                  </a:glow>
                </a:effectLst>
              </a:rPr>
              <a:t>– Luke 2:52 </a:t>
            </a:r>
          </a:p>
        </p:txBody>
      </p:sp>
      <p:sp>
        <p:nvSpPr>
          <p:cNvPr id="5" name="Title 1"/>
          <p:cNvSpPr txBox="1">
            <a:spLocks/>
          </p:cNvSpPr>
          <p:nvPr/>
        </p:nvSpPr>
        <p:spPr bwMode="auto">
          <a:xfrm>
            <a:off x="1752600" y="3048000"/>
            <a:ext cx="312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chemeClr val="bg1"/>
                </a:solidFill>
                <a:effectLst>
                  <a:glow rad="76200">
                    <a:schemeClr val="tx1">
                      <a:alpha val="65000"/>
                    </a:schemeClr>
                  </a:glow>
                  <a:outerShdw blurRad="50800" dist="39000" dir="5460000" algn="tl">
                    <a:srgbClr val="000000">
                      <a:alpha val="38000"/>
                    </a:srgbClr>
                  </a:outerShdw>
                </a:effectLst>
              </a:rPr>
              <a:t>Jesus</a:t>
            </a:r>
            <a:endParaRPr lang="en-US" b="1" i="1" kern="0" dirty="0">
              <a:ln w="11430"/>
              <a:solidFill>
                <a:schemeClr val="bg1"/>
              </a:solidFill>
              <a:effectLst>
                <a:glow rad="76200">
                  <a:schemeClr val="tx1">
                    <a:alpha val="65000"/>
                  </a:scheme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
                                        <p:tgtEl>
                                          <p:spTgt spid="5"/>
                                        </p:tgtEl>
                                      </p:cBhvr>
                                    </p:animEffect>
                                  </p:childTnLst>
                                </p:cTn>
                              </p:par>
                              <p:par>
                                <p:cTn id="16" presetID="0" presetClass="path" presetSubtype="0" accel="50000" decel="50000" fill="hold" grpId="1" nodeType="withEffect">
                                  <p:stCondLst>
                                    <p:cond delay="0"/>
                                  </p:stCondLst>
                                  <p:childTnLst>
                                    <p:animMotion origin="layout" path="M 5.55112E-17 -2.22222E-6 L 0.07066 -0.19421 " pathEditMode="relative" rAng="0" ptsTypes="AA">
                                      <p:cBhvr>
                                        <p:cTn id="17" dur="1500" fill="hold"/>
                                        <p:tgtEl>
                                          <p:spTgt spid="5"/>
                                        </p:tgtEl>
                                        <p:attrNameLst>
                                          <p:attrName>ppt_x</p:attrName>
                                          <p:attrName>ppt_y</p:attrName>
                                        </p:attrNameLst>
                                      </p:cBhvr>
                                      <p:rCtr x="3524" y="-9722"/>
                                    </p:animMotion>
                                  </p:childTnLst>
                                </p:cTn>
                              </p:par>
                              <p:par>
                                <p:cTn id="18" presetID="10" presetClass="exit" presetSubtype="0" fill="hold" grpId="1" nodeType="withEffect">
                                  <p:stCondLst>
                                    <p:cond delay="0"/>
                                  </p:stCondLst>
                                  <p:childTnLst>
                                    <p:animEffect transition="out" filter="fade">
                                      <p:cBhvr>
                                        <p:cTn id="19" dur="1250"/>
                                        <p:tgtEl>
                                          <p:spTgt spid="2"/>
                                        </p:tgtEl>
                                      </p:cBhvr>
                                    </p:animEffect>
                                    <p:set>
                                      <p:cBhvr>
                                        <p:cTn id="20"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a:xfrm>
            <a:off x="838200" y="1828800"/>
            <a:ext cx="7239000" cy="3352800"/>
          </a:xfrm>
        </p:spPr>
        <p:txBody>
          <a:bodyPr/>
          <a:lstStyle/>
          <a:p>
            <a:pPr eaLnBrk="1" hangingPunct="1"/>
            <a:r>
              <a:rPr lang="en-US" altLang="en-US" sz="7200" b="1" dirty="0">
                <a:solidFill>
                  <a:srgbClr val="FF0000"/>
                </a:solidFill>
                <a:latin typeface="Algerian" panose="04020705040A02060702" pitchFamily="82" charset="0"/>
              </a:rPr>
              <a:t>JESUS CHRIST</a:t>
            </a:r>
            <a:br>
              <a:rPr lang="en-US" altLang="en-US" sz="7200" b="1" dirty="0">
                <a:latin typeface="Algerian" panose="04020705040A02060702" pitchFamily="82" charset="0"/>
              </a:rPr>
            </a:br>
            <a:r>
              <a:rPr lang="en-US" altLang="en-US" sz="7200" b="1" dirty="0">
                <a:solidFill>
                  <a:srgbClr val="FFC000"/>
                </a:solidFill>
                <a:latin typeface="Algerian" panose="04020705040A02060702" pitchFamily="82" charset="0"/>
              </a:rPr>
              <a:t>GOD MANIFEST</a:t>
            </a:r>
            <a:br>
              <a:rPr lang="en-US" altLang="en-US" sz="7200" b="1" dirty="0">
                <a:latin typeface="Algerian" panose="04020705040A02060702" pitchFamily="82" charset="0"/>
              </a:rPr>
            </a:br>
            <a:r>
              <a:rPr lang="en-US" altLang="en-US" sz="7200" b="1" dirty="0">
                <a:solidFill>
                  <a:srgbClr val="FFA953"/>
                </a:solidFill>
                <a:latin typeface="Algerian" panose="04020705040A02060702" pitchFamily="82" charset="0"/>
              </a:rPr>
              <a:t>IN THE FLESH</a:t>
            </a:r>
          </a:p>
        </p:txBody>
      </p:sp>
      <p:sp>
        <p:nvSpPr>
          <p:cNvPr id="4" name="Title 1"/>
          <p:cNvSpPr txBox="1">
            <a:spLocks/>
          </p:cNvSpPr>
          <p:nvPr/>
        </p:nvSpPr>
        <p:spPr bwMode="auto">
          <a:xfrm>
            <a:off x="1695691" y="381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Ron Bert</a:t>
            </a:r>
          </a:p>
        </p:txBody>
      </p:sp>
      <p:sp>
        <p:nvSpPr>
          <p:cNvPr id="5" name="Title 1"/>
          <p:cNvSpPr txBox="1">
            <a:spLocks/>
          </p:cNvSpPr>
          <p:nvPr/>
        </p:nvSpPr>
        <p:spPr bwMode="auto">
          <a:xfrm>
            <a:off x="1447800" y="5334000"/>
            <a:ext cx="594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August 2, 2015</a:t>
            </a:r>
          </a:p>
        </p:txBody>
      </p:sp>
      <p:sp>
        <p:nvSpPr>
          <p:cNvPr id="7" name="Rectangle 4"/>
          <p:cNvSpPr txBox="1">
            <a:spLocks noChangeArrowheads="1"/>
          </p:cNvSpPr>
          <p:nvPr/>
        </p:nvSpPr>
        <p:spPr bwMode="auto">
          <a:xfrm rot="19383304">
            <a:off x="1828800" y="2444106"/>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outerShdw blurRad="50800" dist="39000" dir="5460000" algn="tl">
                    <a:srgbClr val="000000">
                      <a:alpha val="38000"/>
                    </a:srgbClr>
                  </a:outerShdw>
                </a:effectLst>
                <a:latin typeface="+mj-lt"/>
              </a:rPr>
              <a:t>PART 5</a:t>
            </a:r>
            <a:endParaRPr lang="en-US" sz="9600" b="1" i="1" kern="0" dirty="0">
              <a:ln w="11430"/>
              <a:solidFill>
                <a:srgbClr val="00B0F0"/>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33970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par>
                          <p:cTn id="17" fill="hold">
                            <p:stCondLst>
                              <p:cond delay="3750"/>
                            </p:stCondLst>
                            <p:childTnLst>
                              <p:par>
                                <p:cTn id="18" presetID="53" presetClass="entr" presetSubtype="16"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750" fill="hold"/>
                                        <p:tgtEl>
                                          <p:spTgt spid="5"/>
                                        </p:tgtEl>
                                        <p:attrNameLst>
                                          <p:attrName>ppt_w</p:attrName>
                                        </p:attrNameLst>
                                      </p:cBhvr>
                                      <p:tavLst>
                                        <p:tav tm="0">
                                          <p:val>
                                            <p:fltVal val="0"/>
                                          </p:val>
                                        </p:tav>
                                        <p:tav tm="100000">
                                          <p:val>
                                            <p:strVal val="#ppt_w"/>
                                          </p:val>
                                        </p:tav>
                                      </p:tavLst>
                                    </p:anim>
                                    <p:anim calcmode="lin" valueType="num">
                                      <p:cBhvr>
                                        <p:cTn id="21" dur="750" fill="hold"/>
                                        <p:tgtEl>
                                          <p:spTgt spid="5"/>
                                        </p:tgtEl>
                                        <p:attrNameLst>
                                          <p:attrName>ppt_h</p:attrName>
                                        </p:attrNameLst>
                                      </p:cBhvr>
                                      <p:tavLst>
                                        <p:tav tm="0">
                                          <p:val>
                                            <p:fltVal val="0"/>
                                          </p:val>
                                        </p:tav>
                                        <p:tav tm="100000">
                                          <p:val>
                                            <p:strVal val="#ppt_h"/>
                                          </p:val>
                                        </p:tav>
                                      </p:tavLst>
                                    </p:anim>
                                    <p:animEffect transition="in" filter="fade">
                                      <p:cBhvr>
                                        <p:cTn id="22" dur="750"/>
                                        <p:tgtEl>
                                          <p:spTgt spid="5"/>
                                        </p:tgtEl>
                                      </p:cBhvr>
                                    </p:animEffect>
                                  </p:childTnLst>
                                </p:cTn>
                              </p:par>
                            </p:childTnLst>
                          </p:cTn>
                        </p:par>
                        <p:par>
                          <p:cTn id="23" fill="hold">
                            <p:stCondLst>
                              <p:cond delay="5500"/>
                            </p:stCondLst>
                            <p:childTnLst>
                              <p:par>
                                <p:cTn id="24" presetID="6" presetClass="emph" presetSubtype="0" fill="hold" grpId="1" nodeType="afterEffect">
                                  <p:stCondLst>
                                    <p:cond delay="1000"/>
                                  </p:stCondLst>
                                  <p:childTnLst>
                                    <p:animScale>
                                      <p:cBhvr>
                                        <p:cTn id="25" dur="750" fill="hold"/>
                                        <p:tgtEl>
                                          <p:spTgt spid="4"/>
                                        </p:tgtEl>
                                      </p:cBhvr>
                                      <p:by x="80000" y="80000"/>
                                    </p:animScale>
                                  </p:childTnLst>
                                </p:cTn>
                              </p:par>
                              <p:par>
                                <p:cTn id="26" presetID="6" presetClass="emph" presetSubtype="0" fill="hold" grpId="1" nodeType="withEffect">
                                  <p:stCondLst>
                                    <p:cond delay="1000"/>
                                  </p:stCondLst>
                                  <p:childTnLst>
                                    <p:animScale>
                                      <p:cBhvr>
                                        <p:cTn id="27" dur="750" fill="hold"/>
                                        <p:tgtEl>
                                          <p:spTgt spid="5"/>
                                        </p:tgtEl>
                                      </p:cBhvr>
                                      <p:by x="110000" y="110000"/>
                                    </p:animScale>
                                  </p:childTnLst>
                                </p:cTn>
                              </p:par>
                            </p:childTnLst>
                          </p:cTn>
                        </p:par>
                        <p:par>
                          <p:cTn id="28" fill="hold">
                            <p:stCondLst>
                              <p:cond delay="7250"/>
                            </p:stCondLst>
                            <p:childTnLst>
                              <p:par>
                                <p:cTn id="29" presetID="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4" grpId="0"/>
      <p:bldP spid="4" grpId="1"/>
      <p:bldP spid="5" grpId="0"/>
      <p:bldP spid="5" grpId="1"/>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8" y="-784509"/>
            <a:ext cx="9171008" cy="7642509"/>
          </a:xfrm>
          <a:prstGeom prst="rect">
            <a:avLst/>
          </a:prstGeom>
        </p:spPr>
      </p:pic>
      <p:sp>
        <p:nvSpPr>
          <p:cNvPr id="2" name="Title 1"/>
          <p:cNvSpPr>
            <a:spLocks noGrp="1"/>
          </p:cNvSpPr>
          <p:nvPr>
            <p:ph type="title"/>
          </p:nvPr>
        </p:nvSpPr>
        <p:spPr>
          <a:xfrm>
            <a:off x="457200" y="1265238"/>
            <a:ext cx="8229600" cy="4144962"/>
          </a:xfrm>
        </p:spPr>
        <p:txBody>
          <a:bodyPr/>
          <a:lstStyle/>
          <a:p>
            <a:r>
              <a:rPr lang="en-US" b="1" spc="50" dirty="0">
                <a:ln w="13500">
                  <a:noFill/>
                  <a:prstDash val="solid"/>
                </a:ln>
                <a:solidFill>
                  <a:schemeClr val="bg1"/>
                </a:solidFill>
                <a:effectLst>
                  <a:glow rad="101600">
                    <a:schemeClr val="tx1">
                      <a:alpha val="80000"/>
                    </a:schemeClr>
                  </a:glow>
                  <a:innerShdw blurRad="50900" dist="38500" dir="13500000">
                    <a:srgbClr val="000000">
                      <a:alpha val="60000"/>
                    </a:srgbClr>
                  </a:innerShdw>
                </a:effectLst>
              </a:rPr>
              <a:t>"… he, foreseeing this, spoke concerning the resurrection of the Christ, that His soul was not left in Hades, nor did His flesh see corruption."       </a:t>
            </a:r>
            <a:r>
              <a:rPr lang="en-US" sz="3200" b="1" i="1" spc="50" dirty="0">
                <a:ln w="13500">
                  <a:noFill/>
                  <a:prstDash val="solid"/>
                </a:ln>
                <a:solidFill>
                  <a:schemeClr val="bg1"/>
                </a:solidFill>
                <a:effectLst>
                  <a:glow rad="101600">
                    <a:schemeClr val="tx1">
                      <a:alpha val="80000"/>
                    </a:schemeClr>
                  </a:glow>
                  <a:innerShdw blurRad="50900" dist="38500" dir="13500000">
                    <a:srgbClr val="000000">
                      <a:alpha val="60000"/>
                    </a:srgbClr>
                  </a:innerShdw>
                </a:effectLst>
              </a:rPr>
              <a:t>– Acts 2:31 </a:t>
            </a:r>
            <a:endParaRPr lang="en-US" b="1" spc="50" dirty="0">
              <a:ln w="13500">
                <a:noFill/>
                <a:prstDash val="solid"/>
              </a:ln>
              <a:solidFill>
                <a:schemeClr val="bg1"/>
              </a:solidFill>
              <a:effectLst>
                <a:glow rad="101600">
                  <a:schemeClr val="tx1">
                    <a:alpha val="80000"/>
                  </a:schemeClr>
                </a:glow>
                <a:innerShdw blurRad="50900" dist="38500" dir="13500000">
                  <a:srgbClr val="000000">
                    <a:alpha val="60000"/>
                  </a:srgbClr>
                </a:innerShdw>
              </a:effectLst>
            </a:endParaRPr>
          </a:p>
        </p:txBody>
      </p:sp>
      <p:sp>
        <p:nvSpPr>
          <p:cNvPr id="5" name="Title 1"/>
          <p:cNvSpPr txBox="1">
            <a:spLocks/>
          </p:cNvSpPr>
          <p:nvPr/>
        </p:nvSpPr>
        <p:spPr bwMode="auto">
          <a:xfrm>
            <a:off x="3810000" y="1828800"/>
            <a:ext cx="5486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tx1">
                      <a:alpha val="80000"/>
                    </a:schemeClr>
                  </a:glow>
                  <a:outerShdw blurRad="80000" dist="40000" dir="5040000" algn="tl">
                    <a:srgbClr val="000000">
                      <a:alpha val="30000"/>
                    </a:srgbClr>
                  </a:outerShdw>
                </a:effectLst>
              </a:rPr>
              <a:t> </a:t>
            </a:r>
            <a:r>
              <a:rPr lang="en-US" sz="5000" b="1" kern="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tx1">
                      <a:alpha val="80000"/>
                    </a:schemeClr>
                  </a:glow>
                  <a:outerShdw blurRad="80000" dist="40000" dir="5040000" algn="tl">
                    <a:srgbClr val="000000">
                      <a:alpha val="30000"/>
                    </a:srgbClr>
                  </a:outerShdw>
                </a:effectLst>
              </a:rPr>
              <a:t> </a:t>
            </a:r>
            <a:r>
              <a:rPr lang="en-US" sz="4500" b="1" kern="0" dirty="0">
                <a:ln w="31550" cmpd="sng">
                  <a:noFill/>
                  <a:prstDash val="solid"/>
                </a:ln>
                <a:solidFill>
                  <a:schemeClr val="bg1"/>
                </a:solidFill>
                <a:effectLst>
                  <a:glow rad="63500">
                    <a:schemeClr val="tx1">
                      <a:alpha val="80000"/>
                    </a:schemeClr>
                  </a:glow>
                  <a:outerShdw blurRad="50800" dist="40000" dir="5400000" algn="tl" rotWithShape="0">
                    <a:srgbClr val="000000">
                      <a:shade val="5000"/>
                      <a:satMod val="120000"/>
                      <a:alpha val="33000"/>
                    </a:srgbClr>
                  </a:outerShdw>
                </a:effectLst>
              </a:rPr>
              <a:t>resurrection</a:t>
            </a:r>
            <a:endParaRPr lang="en-US" sz="4500" b="1" i="1" kern="0" dirty="0">
              <a:ln w="31550" cmpd="sng">
                <a:noFill/>
                <a:prstDash val="solid"/>
              </a:ln>
              <a:solidFill>
                <a:schemeClr val="bg1"/>
              </a:solidFill>
              <a:effectLst>
                <a:glow rad="63500">
                  <a:schemeClr val="tx1">
                    <a:alpha val="80000"/>
                  </a:schemeClr>
                </a:glow>
                <a:outerShdw blurRad="50800" dist="40000" dir="5400000" algn="tl" rotWithShape="0">
                  <a:srgbClr val="000000">
                    <a:shade val="5000"/>
                    <a:satMod val="120000"/>
                    <a:alpha val="33000"/>
                  </a:srgbClr>
                </a:outerShdw>
              </a:effectLst>
            </a:endParaRPr>
          </a:p>
        </p:txBody>
      </p:sp>
      <p:sp>
        <p:nvSpPr>
          <p:cNvPr id="6" name="Title 1"/>
          <p:cNvSpPr txBox="1">
            <a:spLocks/>
          </p:cNvSpPr>
          <p:nvPr/>
        </p:nvSpPr>
        <p:spPr bwMode="auto">
          <a:xfrm>
            <a:off x="1676400" y="304800"/>
            <a:ext cx="327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chemeClr val="tx1"/>
                </a:solidFill>
                <a:effectLst>
                  <a:glow rad="101600">
                    <a:schemeClr val="tx1">
                      <a:alpha val="80000"/>
                    </a:schemeClr>
                  </a:glow>
                </a:effectLst>
              </a:rPr>
              <a:t> </a:t>
            </a:r>
            <a:r>
              <a:rPr lang="en-US" sz="4550" b="1" kern="0" dirty="0">
                <a:solidFill>
                  <a:schemeClr val="tx1"/>
                </a:solidFill>
                <a:effectLst>
                  <a:glow rad="101600">
                    <a:schemeClr val="tx1">
                      <a:alpha val="80000"/>
                    </a:schemeClr>
                  </a:glow>
                </a:effectLst>
              </a:rPr>
              <a:t> </a:t>
            </a:r>
            <a:r>
              <a:rPr lang="en-US" sz="4200" b="1" kern="0" dirty="0">
                <a:solidFill>
                  <a:schemeClr val="bg1"/>
                </a:solidFill>
                <a:effectLst>
                  <a:glow rad="101600">
                    <a:schemeClr val="tx1">
                      <a:alpha val="80000"/>
                    </a:schemeClr>
                  </a:glow>
                </a:effectLst>
              </a:rPr>
              <a:t>David</a:t>
            </a:r>
            <a:endParaRPr lang="en-US" sz="4200" b="1" i="1" kern="0" dirty="0">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28511463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500" fill="hold"/>
                                        <p:tgtEl>
                                          <p:spTgt spid="6"/>
                                        </p:tgtEl>
                                        <p:attrNameLst>
                                          <p:attrName>ppt_w</p:attrName>
                                        </p:attrNameLst>
                                      </p:cBhvr>
                                      <p:tavLst>
                                        <p:tav tm="0">
                                          <p:val>
                                            <p:fltVal val="0"/>
                                          </p:val>
                                        </p:tav>
                                        <p:tav tm="100000">
                                          <p:val>
                                            <p:strVal val="#ppt_w"/>
                                          </p:val>
                                        </p:tav>
                                      </p:tavLst>
                                    </p:anim>
                                    <p:anim calcmode="lin" valueType="num">
                                      <p:cBhvr>
                                        <p:cTn id="14" dur="1500" fill="hold"/>
                                        <p:tgtEl>
                                          <p:spTgt spid="6"/>
                                        </p:tgtEl>
                                        <p:attrNameLst>
                                          <p:attrName>ppt_h</p:attrName>
                                        </p:attrNameLst>
                                      </p:cBhvr>
                                      <p:tavLst>
                                        <p:tav tm="0">
                                          <p:val>
                                            <p:fltVal val="0"/>
                                          </p:val>
                                        </p:tav>
                                        <p:tav tm="100000">
                                          <p:val>
                                            <p:strVal val="#ppt_h"/>
                                          </p:val>
                                        </p:tav>
                                      </p:tavLst>
                                    </p:anim>
                                    <p:animEffect transition="in" filter="fade">
                                      <p:cBhvr>
                                        <p:cTn id="15" dur="1500"/>
                                        <p:tgtEl>
                                          <p:spTgt spid="6"/>
                                        </p:tgtEl>
                                      </p:cBhvr>
                                    </p:animEffect>
                                  </p:childTnLst>
                                </p:cTn>
                              </p:par>
                              <p:par>
                                <p:cTn id="16" presetID="0" presetClass="path" presetSubtype="0" accel="50000" decel="50000" fill="hold" grpId="2" nodeType="withEffect">
                                  <p:stCondLst>
                                    <p:cond delay="0"/>
                                  </p:stCondLst>
                                  <p:childTnLst>
                                    <p:animMotion origin="layout" path="M 5.55112E-17 8.41813E-7 C -0.01753 0.01272 -0.0724 0.0555 -0.10226 0.07817 C -0.13212 0.09991 -0.16424 0.12165 -0.17917 0.13321 " pathEditMode="relative" rAng="0" ptsTypes="aaa">
                                      <p:cBhvr>
                                        <p:cTn id="17" dur="1500" spd="-100000" fill="hold"/>
                                        <p:tgtEl>
                                          <p:spTgt spid="6"/>
                                        </p:tgtEl>
                                        <p:attrNameLst>
                                          <p:attrName>ppt_x</p:attrName>
                                          <p:attrName>ppt_y</p:attrName>
                                        </p:attrNameLst>
                                      </p:cBhvr>
                                      <p:rCtr x="-8958" y="6660"/>
                                    </p:animMotion>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grpId="1" nodeType="clickEffect">
                                  <p:stCondLst>
                                    <p:cond delay="0"/>
                                  </p:stCondLst>
                                  <p:childTnLst>
                                    <p:animEffect transition="out" filter="fade">
                                      <p:cBhvr>
                                        <p:cTn id="21" dur="1500"/>
                                        <p:tgtEl>
                                          <p:spTgt spid="2"/>
                                        </p:tgtEl>
                                      </p:cBhvr>
                                    </p:animEffect>
                                    <p:anim calcmode="lin" valueType="num">
                                      <p:cBhvr>
                                        <p:cTn id="22" dur="1500"/>
                                        <p:tgtEl>
                                          <p:spTgt spid="2"/>
                                        </p:tgtEl>
                                        <p:attrNameLst>
                                          <p:attrName>ppt_x</p:attrName>
                                        </p:attrNameLst>
                                      </p:cBhvr>
                                      <p:tavLst>
                                        <p:tav tm="0">
                                          <p:val>
                                            <p:strVal val="ppt_x"/>
                                          </p:val>
                                        </p:tav>
                                        <p:tav tm="100000">
                                          <p:val>
                                            <p:strVal val="ppt_x"/>
                                          </p:val>
                                        </p:tav>
                                      </p:tavLst>
                                    </p:anim>
                                    <p:anim calcmode="lin" valueType="num">
                                      <p:cBhvr>
                                        <p:cTn id="23" dur="1500"/>
                                        <p:tgtEl>
                                          <p:spTgt spid="2"/>
                                        </p:tgtEl>
                                        <p:attrNameLst>
                                          <p:attrName>ppt_y</p:attrName>
                                        </p:attrNameLst>
                                      </p:cBhvr>
                                      <p:tavLst>
                                        <p:tav tm="0">
                                          <p:val>
                                            <p:strVal val="ppt_y"/>
                                          </p:val>
                                        </p:tav>
                                        <p:tav tm="100000">
                                          <p:val>
                                            <p:strVal val="ppt_y-.1"/>
                                          </p:val>
                                        </p:tav>
                                      </p:tavLst>
                                    </p:anim>
                                    <p:set>
                                      <p:cBhvr>
                                        <p:cTn id="24" dur="1" fill="hold">
                                          <p:stCondLst>
                                            <p:cond delay="1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
                                        <p:tgtEl>
                                          <p:spTgt spid="5"/>
                                        </p:tgtEl>
                                      </p:cBhvr>
                                    </p:animEffect>
                                  </p:childTnLst>
                                </p:cTn>
                              </p:par>
                              <p:par>
                                <p:cTn id="28" presetID="6" presetClass="emph" presetSubtype="0" fill="hold" grpId="2" nodeType="withEffect">
                                  <p:stCondLst>
                                    <p:cond delay="0"/>
                                  </p:stCondLst>
                                  <p:childTnLst>
                                    <p:animScale>
                                      <p:cBhvr>
                                        <p:cTn id="29" dur="2000" fill="hold"/>
                                        <p:tgtEl>
                                          <p:spTgt spid="5"/>
                                        </p:tgtEl>
                                      </p:cBhvr>
                                      <p:by x="93000" y="93000"/>
                                    </p:animScale>
                                  </p:childTnLst>
                                </p:cTn>
                              </p:par>
                              <p:par>
                                <p:cTn id="30" presetID="0" presetClass="path" presetSubtype="0" accel="50000" decel="50000" fill="hold" grpId="1" nodeType="withEffect">
                                  <p:stCondLst>
                                    <p:cond delay="0"/>
                                  </p:stCondLst>
                                  <p:childTnLst>
                                    <p:animMotion origin="layout" path="M 3.33333E-6 0 L -0.35278 0.23472 " pathEditMode="relative" rAng="0" ptsTypes="AA">
                                      <p:cBhvr>
                                        <p:cTn id="31" dur="2000" fill="hold"/>
                                        <p:tgtEl>
                                          <p:spTgt spid="5"/>
                                        </p:tgtEl>
                                        <p:attrNameLst>
                                          <p:attrName>ppt_x</p:attrName>
                                          <p:attrName>ppt_y</p:attrName>
                                        </p:attrNameLst>
                                      </p:cBhvr>
                                      <p:rCtr x="-17639" y="11736"/>
                                    </p:animMotion>
                                  </p:childTnLst>
                                </p:cTn>
                              </p:par>
                              <p:par>
                                <p:cTn id="32" presetID="10" presetClass="exit" presetSubtype="0" fill="hold" grpId="1" nodeType="withEffect">
                                  <p:stCondLst>
                                    <p:cond delay="0"/>
                                  </p:stCondLst>
                                  <p:childTnLst>
                                    <p:animEffect transition="out" filter="fade">
                                      <p:cBhvr>
                                        <p:cTn id="33" dur="1750"/>
                                        <p:tgtEl>
                                          <p:spTgt spid="6"/>
                                        </p:tgtEl>
                                      </p:cBhvr>
                                    </p:animEffect>
                                    <p:set>
                                      <p:cBhvr>
                                        <p:cTn id="34"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5" grpId="2"/>
      <p:bldP spid="6" grpId="0"/>
      <p:bldP spid="6" grpId="1"/>
      <p:bldP spid="6" grpId="2"/>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4293"/>
            <a:ext cx="9601200" cy="7656908"/>
          </a:xfrm>
          <a:prstGeom prst="rect">
            <a:avLst/>
          </a:prstGeom>
        </p:spPr>
      </p:pic>
      <p:sp>
        <p:nvSpPr>
          <p:cNvPr id="17" name="Title 1"/>
          <p:cNvSpPr txBox="1">
            <a:spLocks/>
          </p:cNvSpPr>
          <p:nvPr/>
        </p:nvSpPr>
        <p:spPr bwMode="auto">
          <a:xfrm>
            <a:off x="685800" y="4897056"/>
            <a:ext cx="3352800" cy="89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solidFill>
                  <a:srgbClr val="CC9900"/>
                </a:solidFill>
                <a:effectLst>
                  <a:glow rad="12700">
                    <a:srgbClr val="FF0000"/>
                  </a:glow>
                </a:effectLst>
              </a:rPr>
              <a:t>in Christ</a:t>
            </a:r>
            <a:endParaRPr lang="en-US" sz="4200" b="1" i="1" kern="0" dirty="0">
              <a:solidFill>
                <a:srgbClr val="CC9900"/>
              </a:solidFill>
              <a:effectLst>
                <a:glow rad="12700">
                  <a:srgbClr val="FF0000"/>
                </a:glow>
              </a:effectLst>
            </a:endParaRPr>
          </a:p>
        </p:txBody>
      </p:sp>
      <p:sp>
        <p:nvSpPr>
          <p:cNvPr id="18" name="Title 1"/>
          <p:cNvSpPr txBox="1">
            <a:spLocks/>
          </p:cNvSpPr>
          <p:nvPr/>
        </p:nvSpPr>
        <p:spPr bwMode="auto">
          <a:xfrm>
            <a:off x="1905000" y="4211256"/>
            <a:ext cx="3124200" cy="97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solidFill>
                  <a:schemeClr val="tx1"/>
                </a:solidFill>
                <a:effectLst/>
              </a:rPr>
              <a:t>in Adam</a:t>
            </a:r>
            <a:endParaRPr lang="en-US" sz="4200" b="1" i="1" kern="0" dirty="0">
              <a:solidFill>
                <a:schemeClr val="tx1"/>
              </a:solidFill>
              <a:effectLst/>
            </a:endParaRPr>
          </a:p>
        </p:txBody>
      </p:sp>
      <p:sp>
        <p:nvSpPr>
          <p:cNvPr id="2" name="Title 1"/>
          <p:cNvSpPr>
            <a:spLocks noGrp="1"/>
          </p:cNvSpPr>
          <p:nvPr>
            <p:ph type="title"/>
          </p:nvPr>
        </p:nvSpPr>
        <p:spPr>
          <a:xfrm>
            <a:off x="457200" y="427038"/>
            <a:ext cx="8229600" cy="5973762"/>
          </a:xfrm>
        </p:spPr>
        <p:txBody>
          <a:bodyPr/>
          <a:lstStyle/>
          <a:p>
            <a:r>
              <a:rPr lang="en-US" sz="4200" b="1" dirty="0">
                <a:solidFill>
                  <a:schemeClr val="bg1"/>
                </a:solidFill>
                <a:effectLst>
                  <a:glow rad="101600">
                    <a:schemeClr val="tx1">
                      <a:alpha val="80000"/>
                    </a:schemeClr>
                  </a:glow>
                </a:effectLst>
              </a:rPr>
              <a:t>But now Christ is risen from the dead, and has become the </a:t>
            </a:r>
            <a:r>
              <a:rPr lang="en-US" sz="4200" b="1" dirty="0" err="1">
                <a:solidFill>
                  <a:schemeClr val="bg1"/>
                </a:solidFill>
                <a:effectLst>
                  <a:glow rad="101600">
                    <a:schemeClr val="tx1">
                      <a:alpha val="80000"/>
                    </a:schemeClr>
                  </a:glow>
                </a:effectLst>
              </a:rPr>
              <a:t>firstfruits</a:t>
            </a:r>
            <a:r>
              <a:rPr lang="en-US" sz="4200" b="1" dirty="0">
                <a:solidFill>
                  <a:schemeClr val="bg1"/>
                </a:solidFill>
                <a:effectLst>
                  <a:glow rad="101600">
                    <a:schemeClr val="tx1">
                      <a:alpha val="80000"/>
                    </a:schemeClr>
                  </a:glow>
                </a:effectLst>
              </a:rPr>
              <a:t> of those who have fallen asleep. For since by man came death, by Man also came the resurrection of the dead. For as in Adam all die, even so in Christ all shall be made alive.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Corinthians 15:20</a:t>
            </a:r>
            <a:r>
              <a:rPr lang="en-US" sz="800"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-22 </a:t>
            </a:r>
          </a:p>
        </p:txBody>
      </p:sp>
      <p:sp>
        <p:nvSpPr>
          <p:cNvPr id="4" name="Title 1"/>
          <p:cNvSpPr txBox="1">
            <a:spLocks/>
          </p:cNvSpPr>
          <p:nvPr/>
        </p:nvSpPr>
        <p:spPr bwMode="auto">
          <a:xfrm>
            <a:off x="685800" y="3429000"/>
            <a:ext cx="525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500" b="1" kern="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200" b="1" kern="0" dirty="0">
                <a:ln w="31550" cmpd="sng">
                  <a:noFill/>
                  <a:prstDash val="solid"/>
                </a:ln>
                <a:solidFill>
                  <a:schemeClr val="bg1"/>
                </a:solidFill>
                <a:effectLst>
                  <a:glow rad="63500">
                    <a:schemeClr val="tx1">
                      <a:alpha val="80000"/>
                    </a:schemeClr>
                  </a:glow>
                  <a:outerShdw blurRad="50800" dist="40000" dir="5400000" algn="tl" rotWithShape="0">
                    <a:srgbClr val="000000">
                      <a:shade val="5000"/>
                      <a:satMod val="120000"/>
                      <a:alpha val="33000"/>
                    </a:srgbClr>
                  </a:outerShdw>
                </a:effectLst>
              </a:rPr>
              <a:t>resurrection</a:t>
            </a:r>
            <a:endParaRPr lang="en-US" sz="4200" b="1" i="1" kern="0" dirty="0">
              <a:ln w="31550" cmpd="sng">
                <a:noFill/>
                <a:prstDash val="solid"/>
              </a:ln>
              <a:solidFill>
                <a:schemeClr val="bg1"/>
              </a:solidFill>
              <a:effectLst>
                <a:glow rad="63500">
                  <a:schemeClr val="tx1">
                    <a:alpha val="80000"/>
                  </a:schemeClr>
                </a:glow>
                <a:outerShdw blurRad="50800" dist="40000" dir="5400000" algn="tl" rotWithShape="0">
                  <a:srgbClr val="000000">
                    <a:shade val="5000"/>
                    <a:satMod val="120000"/>
                    <a:alpha val="33000"/>
                  </a:srgbClr>
                </a:outerShdw>
              </a:effectLst>
            </a:endParaRPr>
          </a:p>
        </p:txBody>
      </p:sp>
      <p:sp>
        <p:nvSpPr>
          <p:cNvPr id="6" name="Title 1"/>
          <p:cNvSpPr txBox="1">
            <a:spLocks/>
          </p:cNvSpPr>
          <p:nvPr/>
        </p:nvSpPr>
        <p:spPr bwMode="auto">
          <a:xfrm>
            <a:off x="4572000" y="30480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1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sz="4200" b="1" kern="0" dirty="0">
                <a:solidFill>
                  <a:schemeClr val="bg1"/>
                </a:solidFill>
                <a:effectLst>
                  <a:glow rad="101600">
                    <a:schemeClr val="tx1">
                      <a:alpha val="80000"/>
                    </a:schemeClr>
                  </a:glow>
                </a:effectLst>
              </a:rPr>
              <a:t>risen</a:t>
            </a:r>
            <a:endParaRPr lang="en-US" sz="4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5791200" y="2286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chemeClr val="bg1"/>
                </a:solidFill>
                <a:effectLst>
                  <a:glow rad="101600">
                    <a:schemeClr val="tx1">
                      <a:alpha val="80000"/>
                    </a:schemeClr>
                  </a:glow>
                </a:effectLst>
              </a:rPr>
              <a:t> </a:t>
            </a:r>
            <a:r>
              <a:rPr lang="en-US" sz="4500" b="1" kern="0" dirty="0">
                <a:solidFill>
                  <a:schemeClr val="bg1"/>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raised</a:t>
            </a:r>
            <a:endParaRPr lang="en-US" sz="3200" b="1" i="1" kern="0" dirty="0">
              <a:solidFill>
                <a:schemeClr val="bg1"/>
              </a:solidFill>
              <a:effectLst>
                <a:glow rad="101600">
                  <a:schemeClr val="tx1">
                    <a:alpha val="80000"/>
                  </a:schemeClr>
                </a:glow>
              </a:effectLst>
            </a:endParaRPr>
          </a:p>
        </p:txBody>
      </p:sp>
      <p:sp>
        <p:nvSpPr>
          <p:cNvPr id="7" name="Title 1"/>
          <p:cNvSpPr txBox="1">
            <a:spLocks/>
          </p:cNvSpPr>
          <p:nvPr/>
        </p:nvSpPr>
        <p:spPr bwMode="auto">
          <a:xfrm>
            <a:off x="76200" y="22098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50" b="1" kern="0" dirty="0">
                <a:solidFill>
                  <a:schemeClr val="tx1"/>
                </a:solidFill>
                <a:effectLst/>
              </a:rPr>
              <a:t> </a:t>
            </a:r>
            <a:r>
              <a:rPr lang="en-US" sz="4850" b="1" kern="0" dirty="0">
                <a:solidFill>
                  <a:schemeClr val="tx1"/>
                </a:solidFill>
                <a:effectLst/>
              </a:rPr>
              <a:t> </a:t>
            </a:r>
            <a:r>
              <a:rPr lang="en-US" sz="4200" b="1" kern="0" dirty="0">
                <a:solidFill>
                  <a:schemeClr val="tx1"/>
                </a:solidFill>
                <a:effectLst>
                  <a:glow rad="76200">
                    <a:srgbClr val="FFCC66">
                      <a:alpha val="80000"/>
                    </a:srgbClr>
                  </a:glow>
                </a:effectLst>
              </a:rPr>
              <a:t>fallen asleep</a:t>
            </a:r>
            <a:endParaRPr lang="en-US" sz="4200" b="1" i="1" kern="0" dirty="0">
              <a:solidFill>
                <a:schemeClr val="tx1"/>
              </a:solidFill>
              <a:effectLst>
                <a:glow rad="76200">
                  <a:srgbClr val="FFCC66">
                    <a:alpha val="80000"/>
                  </a:srgbClr>
                </a:glow>
              </a:effectLst>
            </a:endParaRPr>
          </a:p>
        </p:txBody>
      </p:sp>
      <p:sp>
        <p:nvSpPr>
          <p:cNvPr id="8" name="Title 1"/>
          <p:cNvSpPr txBox="1">
            <a:spLocks/>
          </p:cNvSpPr>
          <p:nvPr/>
        </p:nvSpPr>
        <p:spPr bwMode="auto">
          <a:xfrm>
            <a:off x="1447800" y="2895600"/>
            <a:ext cx="2667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chemeClr val="tx1"/>
                </a:solidFill>
                <a:effectLst>
                  <a:glow rad="127000">
                    <a:srgbClr val="FFCC00"/>
                  </a:glow>
                </a:effectLst>
              </a:rPr>
              <a:t> </a:t>
            </a:r>
            <a:r>
              <a:rPr lang="en-US" sz="4250" b="1" kern="0" dirty="0">
                <a:solidFill>
                  <a:schemeClr val="tx1"/>
                </a:solidFill>
                <a:effectLst>
                  <a:glow rad="127000">
                    <a:srgbClr val="FFCC00"/>
                  </a:glow>
                </a:effectLst>
              </a:rPr>
              <a:t> </a:t>
            </a:r>
            <a:r>
              <a:rPr lang="en-US" sz="4200" b="1" kern="0" dirty="0">
                <a:solidFill>
                  <a:schemeClr val="tx1"/>
                </a:solidFill>
                <a:effectLst>
                  <a:glow rad="76200">
                    <a:srgbClr val="FFCC66">
                      <a:alpha val="80000"/>
                    </a:srgbClr>
                  </a:glow>
                </a:effectLst>
              </a:rPr>
              <a:t>death</a:t>
            </a:r>
            <a:endParaRPr lang="en-US" sz="4200" b="1" i="1" kern="0" dirty="0">
              <a:solidFill>
                <a:schemeClr val="tx1"/>
              </a:solidFill>
              <a:effectLst>
                <a:glow rad="76200">
                  <a:srgbClr val="FFCC66">
                    <a:alpha val="80000"/>
                  </a:srgbClr>
                </a:glow>
              </a:effectLst>
            </a:endParaRPr>
          </a:p>
        </p:txBody>
      </p:sp>
      <p:sp>
        <p:nvSpPr>
          <p:cNvPr id="9" name="Title 1"/>
          <p:cNvSpPr txBox="1">
            <a:spLocks/>
          </p:cNvSpPr>
          <p:nvPr/>
        </p:nvSpPr>
        <p:spPr bwMode="auto">
          <a:xfrm>
            <a:off x="5867400" y="2247900"/>
            <a:ext cx="32004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100" b="1" kern="0" dirty="0">
                <a:solidFill>
                  <a:schemeClr val="tx1"/>
                </a:solidFill>
                <a:effectLst>
                  <a:glow rad="101600">
                    <a:schemeClr val="tx1">
                      <a:alpha val="80000"/>
                    </a:schemeClr>
                  </a:glow>
                </a:effectLst>
              </a:rPr>
              <a:t> </a:t>
            </a:r>
            <a:r>
              <a:rPr lang="en-US" b="1" kern="0" dirty="0">
                <a:solidFill>
                  <a:schemeClr val="tx1"/>
                </a:solidFill>
                <a:effectLst>
                  <a:glow rad="101600">
                    <a:schemeClr val="tx1">
                      <a:alpha val="80000"/>
                    </a:schemeClr>
                  </a:glow>
                </a:effectLst>
              </a:rPr>
              <a:t> </a:t>
            </a:r>
            <a:r>
              <a:rPr lang="en-US" sz="4200" b="1" kern="0" dirty="0">
                <a:solidFill>
                  <a:srgbClr val="FF0000"/>
                </a:solidFill>
                <a:effectLst>
                  <a:glow rad="101600">
                    <a:schemeClr val="tx1">
                      <a:alpha val="80000"/>
                    </a:schemeClr>
                  </a:glow>
                </a:effectLst>
              </a:rPr>
              <a:t>by man</a:t>
            </a:r>
            <a:endParaRPr lang="en-US" sz="4200" b="1" i="1" kern="0" dirty="0">
              <a:solidFill>
                <a:srgbClr val="FF0000"/>
              </a:solidFill>
              <a:effectLst>
                <a:glow rad="101600">
                  <a:schemeClr val="tx1">
                    <a:alpha val="80000"/>
                  </a:schemeClr>
                </a:glow>
              </a:effectLst>
            </a:endParaRPr>
          </a:p>
        </p:txBody>
      </p:sp>
      <p:sp>
        <p:nvSpPr>
          <p:cNvPr id="10" name="Title 1"/>
          <p:cNvSpPr txBox="1">
            <a:spLocks/>
          </p:cNvSpPr>
          <p:nvPr/>
        </p:nvSpPr>
        <p:spPr bwMode="auto">
          <a:xfrm>
            <a:off x="152400" y="2895600"/>
            <a:ext cx="37338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chemeClr val="tx1"/>
                </a:solidFill>
                <a:effectLst>
                  <a:glow rad="101600">
                    <a:schemeClr val="tx1">
                      <a:alpha val="80000"/>
                    </a:schemeClr>
                  </a:glow>
                </a:effectLst>
              </a:rPr>
              <a:t> </a:t>
            </a:r>
            <a:r>
              <a:rPr lang="en-US" sz="4250" b="1" kern="0" dirty="0">
                <a:solidFill>
                  <a:schemeClr val="tx1"/>
                </a:solidFill>
                <a:effectLst>
                  <a:glow rad="101600">
                    <a:schemeClr val="tx1">
                      <a:alpha val="80000"/>
                    </a:schemeClr>
                  </a:glow>
                </a:effectLst>
              </a:rPr>
              <a:t> </a:t>
            </a:r>
            <a:r>
              <a:rPr lang="en-US" sz="4250" b="1" kern="0" dirty="0">
                <a:solidFill>
                  <a:srgbClr val="FF0000"/>
                </a:solidFill>
                <a:effectLst>
                  <a:glow rad="101600">
                    <a:schemeClr val="tx1">
                      <a:alpha val="80000"/>
                    </a:schemeClr>
                  </a:glow>
                </a:effectLst>
              </a:rPr>
              <a:t>came </a:t>
            </a:r>
            <a:r>
              <a:rPr lang="en-US" sz="4200" b="1" kern="0" dirty="0">
                <a:solidFill>
                  <a:srgbClr val="FF0000"/>
                </a:solidFill>
                <a:effectLst>
                  <a:glow rad="101600">
                    <a:schemeClr val="tx1">
                      <a:alpha val="80000"/>
                    </a:schemeClr>
                  </a:glow>
                </a:effectLst>
              </a:rPr>
              <a:t>death</a:t>
            </a:r>
            <a:endParaRPr lang="en-US" sz="4200" b="1" i="1" kern="0" dirty="0">
              <a:solidFill>
                <a:srgbClr val="FF0000"/>
              </a:solidFill>
              <a:effectLst>
                <a:glow rad="101600">
                  <a:schemeClr val="tx1">
                    <a:alpha val="80000"/>
                  </a:schemeClr>
                </a:glow>
              </a:effectLst>
            </a:endParaRPr>
          </a:p>
        </p:txBody>
      </p:sp>
      <p:sp>
        <p:nvSpPr>
          <p:cNvPr id="11" name="Title 1"/>
          <p:cNvSpPr txBox="1">
            <a:spLocks/>
          </p:cNvSpPr>
          <p:nvPr/>
        </p:nvSpPr>
        <p:spPr bwMode="auto">
          <a:xfrm>
            <a:off x="3200400" y="2887884"/>
            <a:ext cx="29718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solidFill>
                  <a:schemeClr val="tx1"/>
                </a:solidFill>
                <a:effectLst>
                  <a:glow rad="101600">
                    <a:schemeClr val="tx1">
                      <a:alpha val="80000"/>
                    </a:schemeClr>
                  </a:glow>
                </a:effectLst>
              </a:rPr>
              <a:t> </a:t>
            </a:r>
            <a:r>
              <a:rPr lang="en-US" sz="4460" b="1" kern="0" dirty="0">
                <a:solidFill>
                  <a:schemeClr val="tx1"/>
                </a:solidFill>
                <a:effectLst>
                  <a:glow rad="101600">
                    <a:schemeClr val="tx1">
                      <a:alpha val="80000"/>
                    </a:schemeClr>
                  </a:glow>
                </a:effectLst>
              </a:rPr>
              <a:t> </a:t>
            </a:r>
            <a:r>
              <a:rPr lang="en-US" sz="4200" b="1" kern="0" dirty="0">
                <a:solidFill>
                  <a:srgbClr val="00FF00"/>
                </a:solidFill>
                <a:effectLst>
                  <a:glow rad="101600">
                    <a:schemeClr val="tx1">
                      <a:alpha val="80000"/>
                    </a:schemeClr>
                  </a:glow>
                </a:effectLst>
              </a:rPr>
              <a:t>by Man</a:t>
            </a:r>
            <a:endParaRPr lang="en-US" sz="4200" b="1" i="1" kern="0" dirty="0">
              <a:solidFill>
                <a:srgbClr val="00FF00"/>
              </a:solidFill>
              <a:effectLst>
                <a:glow rad="101600">
                  <a:schemeClr val="tx1">
                    <a:alpha val="80000"/>
                  </a:schemeClr>
                </a:glow>
              </a:effectLst>
            </a:endParaRPr>
          </a:p>
        </p:txBody>
      </p:sp>
      <p:sp>
        <p:nvSpPr>
          <p:cNvPr id="12" name="Title 1"/>
          <p:cNvSpPr txBox="1">
            <a:spLocks/>
          </p:cNvSpPr>
          <p:nvPr/>
        </p:nvSpPr>
        <p:spPr bwMode="auto">
          <a:xfrm>
            <a:off x="6248400" y="2819400"/>
            <a:ext cx="28194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chemeClr val="tx1"/>
                </a:solidFill>
                <a:effectLst>
                  <a:glow rad="101600">
                    <a:schemeClr val="tx1">
                      <a:alpha val="80000"/>
                    </a:schemeClr>
                  </a:glow>
                </a:effectLst>
              </a:rPr>
              <a:t> </a:t>
            </a:r>
            <a:r>
              <a:rPr lang="en-US" sz="4900" b="1" kern="0" dirty="0">
                <a:solidFill>
                  <a:schemeClr val="tx1"/>
                </a:solidFill>
                <a:effectLst>
                  <a:glow rad="101600">
                    <a:schemeClr val="tx1">
                      <a:alpha val="80000"/>
                    </a:schemeClr>
                  </a:glow>
                </a:effectLst>
              </a:rPr>
              <a:t> </a:t>
            </a:r>
            <a:r>
              <a:rPr lang="en-US" sz="4200" b="1" kern="0" dirty="0">
                <a:solidFill>
                  <a:srgbClr val="00FF00"/>
                </a:solidFill>
                <a:effectLst>
                  <a:glow rad="101600">
                    <a:schemeClr val="tx1">
                      <a:alpha val="80000"/>
                    </a:schemeClr>
                  </a:glow>
                </a:effectLst>
              </a:rPr>
              <a:t>came</a:t>
            </a:r>
            <a:endParaRPr lang="en-US" sz="4200" b="1" i="1" kern="0" dirty="0">
              <a:solidFill>
                <a:srgbClr val="00FF00"/>
              </a:solidFill>
              <a:effectLst>
                <a:glow rad="101600">
                  <a:schemeClr val="tx1">
                    <a:alpha val="80000"/>
                  </a:schemeClr>
                </a:glow>
              </a:effectLst>
            </a:endParaRPr>
          </a:p>
        </p:txBody>
      </p:sp>
      <p:sp>
        <p:nvSpPr>
          <p:cNvPr id="13" name="Title 1" hidden="1"/>
          <p:cNvSpPr txBox="1">
            <a:spLocks/>
          </p:cNvSpPr>
          <p:nvPr/>
        </p:nvSpPr>
        <p:spPr bwMode="auto">
          <a:xfrm>
            <a:off x="1143000" y="3505200"/>
            <a:ext cx="7391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chemeClr val="tx1"/>
                </a:solidFill>
                <a:effectLst>
                  <a:glow rad="101600">
                    <a:schemeClr val="tx1">
                      <a:alpha val="80000"/>
                    </a:schemeClr>
                  </a:glow>
                </a:effectLst>
              </a:rPr>
              <a:t> </a:t>
            </a:r>
            <a:r>
              <a:rPr lang="en-US" sz="4550" b="1" kern="0" dirty="0">
                <a:solidFill>
                  <a:schemeClr val="tx1"/>
                </a:solidFill>
                <a:effectLst>
                  <a:glow rad="101600">
                    <a:schemeClr val="tx1">
                      <a:alpha val="80000"/>
                    </a:schemeClr>
                  </a:glow>
                </a:effectLst>
              </a:rPr>
              <a:t> </a:t>
            </a:r>
            <a:r>
              <a:rPr lang="en-US" sz="4200" b="1" kern="0" dirty="0">
                <a:solidFill>
                  <a:srgbClr val="00FF00"/>
                </a:solidFill>
                <a:effectLst>
                  <a:glow rad="101600">
                    <a:schemeClr val="tx1">
                      <a:alpha val="80000"/>
                    </a:schemeClr>
                  </a:glow>
                </a:effectLst>
              </a:rPr>
              <a:t>resurrection of the dead</a:t>
            </a:r>
            <a:endParaRPr lang="en-US" sz="4200" b="1" i="1" kern="0" dirty="0">
              <a:solidFill>
                <a:srgbClr val="00FF00"/>
              </a:solidFill>
              <a:effectLst>
                <a:glow rad="101600">
                  <a:schemeClr val="tx1">
                    <a:alpha val="80000"/>
                  </a:schemeClr>
                </a:glow>
              </a:effectLst>
            </a:endParaRPr>
          </a:p>
        </p:txBody>
      </p:sp>
      <p:sp>
        <p:nvSpPr>
          <p:cNvPr id="14" name="Rectangle 4"/>
          <p:cNvSpPr>
            <a:spLocks noChangeArrowheads="1"/>
          </p:cNvSpPr>
          <p:nvPr/>
        </p:nvSpPr>
        <p:spPr bwMode="auto">
          <a:xfrm>
            <a:off x="1295400" y="35052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noFill/>
                </a:ln>
                <a:solidFill>
                  <a:srgbClr val="FF0000"/>
                </a:solidFill>
                <a:effectLst>
                  <a:outerShdw blurRad="80000" dist="40000" dir="5040000" algn="tl">
                    <a:srgbClr val="000000">
                      <a:alpha val="30000"/>
                    </a:srgbClr>
                  </a:outerShdw>
                </a:effectLst>
                <a:latin typeface="+mj-lt"/>
              </a:rPr>
              <a:t> </a:t>
            </a:r>
            <a:r>
              <a:rPr lang="en-US" sz="4500" b="1" dirty="0">
                <a:ln w="11430">
                  <a:noFill/>
                </a:ln>
                <a:solidFill>
                  <a:srgbClr val="FF0000"/>
                </a:solidFill>
                <a:effectLst>
                  <a:outerShdw blurRad="80000" dist="40000" dir="5040000" algn="tl">
                    <a:srgbClr val="000000">
                      <a:alpha val="30000"/>
                    </a:srgbClr>
                  </a:outerShdw>
                </a:effectLst>
                <a:latin typeface="+mj-lt"/>
              </a:rPr>
              <a:t> </a:t>
            </a:r>
            <a:r>
              <a:rPr lang="en-US" sz="4200" b="1" dirty="0">
                <a:ln w="11430">
                  <a:noFill/>
                </a:ln>
                <a:solidFill>
                  <a:schemeClr val="bg1"/>
                </a:solidFill>
                <a:effectLst>
                  <a:outerShdw blurRad="80000" dist="40000" dir="5040000" algn="tl">
                    <a:srgbClr val="000000">
                      <a:alpha val="30000"/>
                    </a:srgbClr>
                  </a:outerShdw>
                </a:effectLst>
                <a:latin typeface="+mj-lt"/>
              </a:rPr>
              <a:t>resurrection</a:t>
            </a:r>
            <a:endParaRPr lang="en-US" sz="4200" b="1" i="1" dirty="0">
              <a:ln w="11430">
                <a:noFill/>
              </a:ln>
              <a:solidFill>
                <a:schemeClr val="bg1"/>
              </a:solidFill>
              <a:effectLst>
                <a:outerShdw blurRad="80000" dist="40000" dir="5040000" algn="tl">
                  <a:srgbClr val="000000">
                    <a:alpha val="30000"/>
                  </a:srgbClr>
                </a:outerShdw>
              </a:effectLst>
              <a:latin typeface="+mj-lt"/>
            </a:endParaRPr>
          </a:p>
        </p:txBody>
      </p:sp>
      <p:sp>
        <p:nvSpPr>
          <p:cNvPr id="15" name="Title 1" hidden="1"/>
          <p:cNvSpPr txBox="1">
            <a:spLocks/>
          </p:cNvSpPr>
          <p:nvPr/>
        </p:nvSpPr>
        <p:spPr bwMode="auto">
          <a:xfrm>
            <a:off x="2209800" y="4114800"/>
            <a:ext cx="28194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tx1"/>
                </a:solidFill>
                <a:effectLst>
                  <a:glow rad="101600">
                    <a:schemeClr val="tx1">
                      <a:alpha val="80000"/>
                    </a:schemeClr>
                  </a:glow>
                </a:effectLst>
              </a:rPr>
              <a:t> </a:t>
            </a:r>
            <a:r>
              <a:rPr lang="en-US" sz="4600" b="1" kern="0" dirty="0">
                <a:solidFill>
                  <a:schemeClr val="tx1"/>
                </a:solidFill>
                <a:effectLst>
                  <a:glow rad="101600">
                    <a:schemeClr val="tx1">
                      <a:alpha val="80000"/>
                    </a:schemeClr>
                  </a:glow>
                </a:effectLst>
              </a:rPr>
              <a:t> </a:t>
            </a:r>
            <a:r>
              <a:rPr lang="en-US" sz="4200" b="1" kern="0" dirty="0">
                <a:solidFill>
                  <a:schemeClr val="bg1"/>
                </a:solidFill>
                <a:effectLst/>
              </a:rPr>
              <a:t>Adam</a:t>
            </a:r>
            <a:endParaRPr lang="en-US" sz="4200" b="1" i="1" kern="0" dirty="0">
              <a:solidFill>
                <a:schemeClr val="bg1"/>
              </a:solidFill>
              <a:effectLst/>
            </a:endParaRPr>
          </a:p>
        </p:txBody>
      </p:sp>
      <p:sp>
        <p:nvSpPr>
          <p:cNvPr id="16" name="Title 1"/>
          <p:cNvSpPr txBox="1">
            <a:spLocks/>
          </p:cNvSpPr>
          <p:nvPr/>
        </p:nvSpPr>
        <p:spPr bwMode="auto">
          <a:xfrm>
            <a:off x="1295400" y="4743450"/>
            <a:ext cx="25146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chemeClr val="tx1"/>
                </a:solidFill>
                <a:effectLst>
                  <a:glow rad="101600">
                    <a:schemeClr val="tx1">
                      <a:alpha val="80000"/>
                    </a:schemeClr>
                  </a:glow>
                </a:effectLst>
              </a:rPr>
              <a:t> </a:t>
            </a:r>
            <a:r>
              <a:rPr lang="en-US" sz="4800" b="1" kern="0" dirty="0">
                <a:solidFill>
                  <a:schemeClr val="tx1"/>
                </a:solidFill>
                <a:effectLst>
                  <a:glow rad="101600">
                    <a:schemeClr val="tx1">
                      <a:alpha val="80000"/>
                    </a:schemeClr>
                  </a:glow>
                </a:effectLst>
              </a:rPr>
              <a:t> </a:t>
            </a:r>
            <a:r>
              <a:rPr lang="en-US" sz="4200" b="1" kern="0" dirty="0">
                <a:solidFill>
                  <a:schemeClr val="bg1"/>
                </a:solidFill>
                <a:effectLst>
                  <a:glow rad="101600">
                    <a:schemeClr val="tx1">
                      <a:alpha val="80000"/>
                    </a:schemeClr>
                  </a:glow>
                </a:effectLst>
              </a:rPr>
              <a:t>Christ</a:t>
            </a:r>
            <a:endParaRPr lang="en-US" sz="4200" b="1" i="1" kern="0" dirty="0">
              <a:solidFill>
                <a:schemeClr val="bg1"/>
              </a:solidFill>
              <a:effectLst>
                <a:glow rad="101600">
                  <a:schemeClr val="tx1">
                    <a:alpha val="80000"/>
                  </a:schemeClr>
                </a:glow>
              </a:effectLst>
            </a:endParaRPr>
          </a:p>
        </p:txBody>
      </p:sp>
      <p:sp>
        <p:nvSpPr>
          <p:cNvPr id="19" name="Rectangle 18">
            <a:extLst>
              <a:ext uri="{FF2B5EF4-FFF2-40B4-BE49-F238E27FC236}">
                <a16:creationId xmlns:a16="http://schemas.microsoft.com/office/drawing/2014/main" id="{60ECFE54-5630-4C53-99B6-2FBEF8611816}"/>
              </a:ext>
            </a:extLst>
          </p:cNvPr>
          <p:cNvSpPr>
            <a:spLocks noChangeArrowheads="1"/>
          </p:cNvSpPr>
          <p:nvPr/>
        </p:nvSpPr>
        <p:spPr bwMode="auto">
          <a:xfrm>
            <a:off x="1574212" y="4972703"/>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Christ</a:t>
            </a:r>
            <a:endParaRPr kumimoji="0" lang="en-US" sz="42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74159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0" presetClass="exit" presetSubtype="0" fill="hold" grpId="1" nodeType="withEffect">
                                  <p:stCondLst>
                                    <p:cond delay="250"/>
                                  </p:stCondLst>
                                  <p:childTnLst>
                                    <p:set>
                                      <p:cBhvr>
                                        <p:cTn id="13" dur="1" fill="hold">
                                          <p:stCondLst>
                                            <p:cond delay="1249"/>
                                          </p:stCondLst>
                                        </p:cTn>
                                        <p:tgtEl>
                                          <p:spTgt spid="14"/>
                                        </p:tgtEl>
                                        <p:attrNameLst>
                                          <p:attrName>style.visibility</p:attrName>
                                        </p:attrNameLst>
                                      </p:cBhvr>
                                      <p:to>
                                        <p:strVal val="hidden"/>
                                      </p:to>
                                    </p:set>
                                    <p:animEffect transition="out" filter="dissolve">
                                      <p:cBhvr>
                                        <p:cTn id="14" dur="1250">
                                          <p:stCondLst>
                                            <p:cond delay="0"/>
                                          </p:stCondLst>
                                        </p:cTn>
                                        <p:tgtEl>
                                          <p:spTgt spid="14"/>
                                        </p:tgtEl>
                                      </p:cBhvr>
                                    </p:animEffect>
                                    <p:anim to="" calcmode="lin" valueType="num">
                                      <p:cBhvr>
                                        <p:cTn id="15" dur="125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6" dur="125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7" presetID="8" presetClass="emph" presetSubtype="0" fill="hold" grpId="3" nodeType="withEffect">
                                  <p:stCondLst>
                                    <p:cond delay="250"/>
                                  </p:stCondLst>
                                  <p:childTnLst>
                                    <p:animRot by="-2100000">
                                      <p:cBhvr>
                                        <p:cTn id="18" dur="1250" fill="hold"/>
                                        <p:tgtEl>
                                          <p:spTgt spid="14"/>
                                        </p:tgtEl>
                                        <p:attrNameLst>
                                          <p:attrName>r</p:attrName>
                                        </p:attrNameLst>
                                      </p:cBhvr>
                                    </p:animRot>
                                  </p:childTnLst>
                                </p:cTn>
                              </p:par>
                              <p:par>
                                <p:cTn id="19" presetID="42" presetClass="path" presetSubtype="0" accel="50000" decel="50000" fill="hold" grpId="2" nodeType="withEffect">
                                  <p:stCondLst>
                                    <p:cond delay="250"/>
                                  </p:stCondLst>
                                  <p:childTnLst>
                                    <p:animMotion origin="layout" path="M 5.55112E-17 1.11111E-6 L 0.10573 -0.1581 " pathEditMode="relative" rAng="0" ptsTypes="AA">
                                      <p:cBhvr>
                                        <p:cTn id="20" dur="1250" fill="hold"/>
                                        <p:tgtEl>
                                          <p:spTgt spid="14"/>
                                        </p:tgtEl>
                                        <p:attrNameLst>
                                          <p:attrName>ppt_x</p:attrName>
                                          <p:attrName>ppt_y</p:attrName>
                                        </p:attrNameLst>
                                      </p:cBhvr>
                                      <p:rCtr x="5278" y="-7917"/>
                                    </p:animMotion>
                                  </p:childTnLst>
                                </p:cTn>
                              </p:par>
                              <p:par>
                                <p:cTn id="21" presetID="10" presetClass="exit" presetSubtype="0" fill="hold" grpId="0"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18" presetClass="emph" presetSubtype="0" fill="hold" grpId="2" nodeType="withEffect">
                                  <p:stCondLst>
                                    <p:cond delay="0"/>
                                  </p:stCondLst>
                                  <p:childTnLst>
                                    <p:set>
                                      <p:cBhvr override="childStyle">
                                        <p:cTn id="30" dur="500" fill="hold"/>
                                        <p:tgtEl>
                                          <p:spTgt spid="18"/>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18" presetClass="emph" presetSubtype="0" fill="hold" grpId="2" nodeType="withEffect">
                                  <p:stCondLst>
                                    <p:cond delay="0"/>
                                  </p:stCondLst>
                                  <p:childTnLst>
                                    <p:set>
                                      <p:cBhvr override="childStyle">
                                        <p:cTn id="37" dur="500" fill="hold"/>
                                        <p:tgtEl>
                                          <p:spTgt spid="17"/>
                                        </p:tgtEl>
                                        <p:attrNameLst>
                                          <p:attrName>style.textDecorationUnderline</p:attrName>
                                        </p:attrNameLst>
                                      </p:cBhvr>
                                      <p:to>
                                        <p:strVal val="true"/>
                                      </p:to>
                                    </p:set>
                                  </p:childTnLst>
                                </p:cTn>
                              </p:par>
                              <p:par>
                                <p:cTn id="38" presetID="0" presetClass="entr" presetSubtype="0" fill="hold" grpId="0" nodeType="withEffect">
                                  <p:stCondLst>
                                    <p:cond delay="250"/>
                                  </p:stCondLst>
                                  <p:iterate type="lt">
                                    <p:tmPct val="10000"/>
                                  </p:iterate>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stCondLst>
                                            <p:cond delay="0"/>
                                          </p:stCondLst>
                                        </p:cTn>
                                        <p:tgtEl>
                                          <p:spTgt spid="19"/>
                                        </p:tgtEl>
                                      </p:cBhvr>
                                    </p:animEffect>
                                    <p:anim to="" calcmode="lin" valueType="num">
                                      <p:cBhvr>
                                        <p:cTn id="41"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43" fill="hold">
                            <p:stCondLst>
                              <p:cond delay="100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9"/>
                                        </p:tgtEl>
                                      </p:cBhvr>
                                    </p:animEffect>
                                    <p:animScale>
                                      <p:cBhvr>
                                        <p:cTn id="46" dur="250" autoRev="1" fill="hold"/>
                                        <p:tgtEl>
                                          <p:spTgt spid="19"/>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10" presetClass="exit" presetSubtype="0" fill="hold" grpId="1"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grpId="2" nodeType="withEffect">
                                  <p:stCondLst>
                                    <p:cond delay="0"/>
                                  </p:stCondLst>
                                  <p:iterate type="lt">
                                    <p:tmPct val="0"/>
                                  </p:iterate>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left)">
                                      <p:cBhvr>
                                        <p:cTn id="84" dur="500"/>
                                        <p:tgtEl>
                                          <p:spTgt spid="1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left)">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
                                        <p:tgtEl>
                                          <p:spTgt spid="1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100"/>
                                        <p:tgtEl>
                                          <p:spTgt spid="16"/>
                                        </p:tgtEl>
                                      </p:cBhvr>
                                    </p:animEffect>
                                  </p:childTnLst>
                                </p:cTn>
                              </p:par>
                              <p:par>
                                <p:cTn id="100" presetID="10" presetClass="exit" presetSubtype="0" fill="hold" grpId="1" nodeType="withEffect">
                                  <p:stCondLst>
                                    <p:cond delay="0"/>
                                  </p:stCondLst>
                                  <p:childTnLst>
                                    <p:animEffect transition="out" filter="fade">
                                      <p:cBhvr>
                                        <p:cTn id="101" dur="1750"/>
                                        <p:tgtEl>
                                          <p:spTgt spid="2"/>
                                        </p:tgtEl>
                                      </p:cBhvr>
                                    </p:animEffect>
                                    <p:set>
                                      <p:cBhvr>
                                        <p:cTn id="102" dur="1" fill="hold">
                                          <p:stCondLst>
                                            <p:cond delay="1749"/>
                                          </p:stCondLst>
                                        </p:cTn>
                                        <p:tgtEl>
                                          <p:spTgt spid="2"/>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100"/>
                                        <p:tgtEl>
                                          <p:spTgt spid="6"/>
                                        </p:tgtEl>
                                      </p:cBhvr>
                                    </p:animEffect>
                                  </p:childTnLst>
                                </p:cTn>
                              </p:par>
                              <p:par>
                                <p:cTn id="106" presetID="0" presetClass="path" presetSubtype="0" accel="50000" decel="50000" fill="hold" grpId="2" nodeType="withEffect">
                                  <p:stCondLst>
                                    <p:cond delay="0"/>
                                  </p:stCondLst>
                                  <p:childTnLst>
                                    <p:animMotion origin="layout" path="M -1.11022E-16 -4.81481E-6 C -0.00573 -0.00902 -0.02535 -0.03333 -0.0342 -0.05486 C -0.04306 -0.07638 -0.04913 -0.11342 -0.05295 -0.12893 " pathEditMode="relative" rAng="0" ptsTypes="aaa">
                                      <p:cBhvr>
                                        <p:cTn id="107" dur="2000" fill="hold"/>
                                        <p:tgtEl>
                                          <p:spTgt spid="11"/>
                                        </p:tgtEl>
                                        <p:attrNameLst>
                                          <p:attrName>ppt_x</p:attrName>
                                          <p:attrName>ppt_y</p:attrName>
                                        </p:attrNameLst>
                                      </p:cBhvr>
                                      <p:rCtr x="-2656" y="-6458"/>
                                    </p:animMotion>
                                  </p:childTnLst>
                                </p:cTn>
                              </p:par>
                              <p:par>
                                <p:cTn id="108" presetID="0" presetClass="path" presetSubtype="0" accel="50000" decel="50000" fill="hold" grpId="2" nodeType="withEffect">
                                  <p:stCondLst>
                                    <p:cond delay="0"/>
                                  </p:stCondLst>
                                  <p:childTnLst>
                                    <p:animMotion origin="layout" path="M 0 4.44444E-6 C -0.01493 -0.00394 -0.06528 -0.01227 -0.08958 -0.02362 C -0.11389 -0.03496 -0.12969 -0.05 -0.14618 -0.0676 C -0.16267 -0.08519 -0.17951 -0.11598 -0.18837 -0.12871 " pathEditMode="relative" rAng="0" ptsTypes="aaaa">
                                      <p:cBhvr>
                                        <p:cTn id="109" dur="2000" fill="hold"/>
                                        <p:tgtEl>
                                          <p:spTgt spid="12"/>
                                        </p:tgtEl>
                                        <p:attrNameLst>
                                          <p:attrName>ppt_x</p:attrName>
                                          <p:attrName>ppt_y</p:attrName>
                                        </p:attrNameLst>
                                      </p:cBhvr>
                                      <p:rCtr x="-9427" y="-6435"/>
                                    </p:animMotion>
                                  </p:childTnLst>
                                </p:cTn>
                              </p:par>
                              <p:par>
                                <p:cTn id="110" presetID="0" presetClass="path" presetSubtype="0" accel="50000" decel="50000" fill="hold" grpId="2" nodeType="withEffect">
                                  <p:stCondLst>
                                    <p:cond delay="0"/>
                                  </p:stCondLst>
                                  <p:childTnLst>
                                    <p:animMotion origin="layout" path="M 3.33333E-6 2.22222E-6 C 0.03368 -0.00301 0.06753 -0.00579 0.08993 0.0287 C 0.11232 0.06319 0.13784 0.15278 0.1342 0.20764 C 0.13055 0.2625 0.1151 0.32315 0.06823 0.35833 C 0.02135 0.39352 -0.07969 0.40926 -0.14705 0.41921 C -0.21441 0.42916 -0.29341 0.42361 -0.33559 0.41736 C -0.37778 0.41111 -0.3842 0.40092 -0.40018 0.38194 C -0.41615 0.36296 -0.425 0.32014 -0.4316 0.30393 " pathEditMode="relative" rAng="0" ptsTypes="aaaaaaaa">
                                      <p:cBhvr>
                                        <p:cTn id="111" dur="2000" fill="hold"/>
                                        <p:tgtEl>
                                          <p:spTgt spid="9"/>
                                        </p:tgtEl>
                                        <p:attrNameLst>
                                          <p:attrName>ppt_x</p:attrName>
                                          <p:attrName>ppt_y</p:attrName>
                                        </p:attrNameLst>
                                      </p:cBhvr>
                                      <p:rCtr x="-14687" y="21157"/>
                                    </p:animMotion>
                                  </p:childTnLst>
                                </p:cTn>
                              </p:par>
                              <p:par>
                                <p:cTn id="112" presetID="0" presetClass="path" presetSubtype="0" accel="50000" decel="50000" fill="hold" grpId="2" nodeType="withEffect">
                                  <p:stCondLst>
                                    <p:cond delay="0"/>
                                  </p:stCondLst>
                                  <p:childTnLst>
                                    <p:animMotion origin="layout" path="M -0.00017 -2.22222E-6 C -0.04045 -0.00208 -0.08055 -0.00416 -0.11423 0.02871 C -0.14774 0.06158 -0.19722 0.14468 -0.20121 0.19746 C -0.2052 0.25023 -0.18264 0.30602 -0.13802 0.3456 C -0.0934 0.38519 -0.00486 0.42315 0.06754 0.43565 C 0.14045 0.44815 0.23941 0.43287 0.29896 0.4206 C 0.35816 0.40834 0.39983 0.39676 0.42431 0.36181 C 0.44896 0.32685 0.44184 0.24213 0.44653 0.21065 " pathEditMode="relative" rAng="0" ptsTypes="aaaaaaaa">
                                      <p:cBhvr>
                                        <p:cTn id="113" dur="2000" fill="hold"/>
                                        <p:tgtEl>
                                          <p:spTgt spid="10"/>
                                        </p:tgtEl>
                                        <p:attrNameLst>
                                          <p:attrName>ppt_x</p:attrName>
                                          <p:attrName>ppt_y</p:attrName>
                                        </p:attrNameLst>
                                      </p:cBhvr>
                                      <p:rCtr x="12205" y="22199"/>
                                    </p:animMotion>
                                  </p:childTnLst>
                                </p:cTn>
                              </p:par>
                              <p:par>
                                <p:cTn id="114" presetID="0" presetClass="path" presetSubtype="0" accel="50000" decel="50000" fill="hold" grpId="2" nodeType="withEffect">
                                  <p:stCondLst>
                                    <p:cond delay="0"/>
                                  </p:stCondLst>
                                  <p:childTnLst>
                                    <p:animMotion origin="layout" path="M 3.33333E-6 1.11111E-6 C 0.00121 -0.01065 0.00503 -0.04607 0.00711 -0.06435 C 0.0092 -0.08264 0.01146 -0.10046 0.0125 -0.10995 " pathEditMode="relative" rAng="0" ptsTypes="aaa">
                                      <p:cBhvr>
                                        <p:cTn id="115" dur="2000" fill="hold"/>
                                        <p:tgtEl>
                                          <p:spTgt spid="13"/>
                                        </p:tgtEl>
                                        <p:attrNameLst>
                                          <p:attrName>ppt_x</p:attrName>
                                          <p:attrName>ppt_y</p:attrName>
                                        </p:attrNameLst>
                                      </p:cBhvr>
                                      <p:rCtr x="625" y="-5509"/>
                                    </p:animMotion>
                                  </p:childTnLst>
                                </p:cTn>
                              </p:par>
                              <p:par>
                                <p:cTn id="116" presetID="0" presetClass="path" presetSubtype="0" accel="50000" decel="50000" fill="hold" grpId="2" nodeType="withEffect">
                                  <p:stCondLst>
                                    <p:cond delay="0"/>
                                  </p:stCondLst>
                                  <p:childTnLst>
                                    <p:animMotion origin="layout" path="M -3.33333E-6 -3.59852E-6 C 0.00625 -0.00578 0.02136 -0.02729 0.03716 -0.03538 C 0.05295 -0.04347 0.07657 -0.05088 0.09532 -0.04903 C 0.11407 -0.04717 0.13646 -0.03954 0.14966 -0.02359 C 0.16285 -0.00763 0.17118 0.02221 0.17466 0.04718 C 0.17813 0.07216 0.17101 0.10986 0.16997 0.12628 " pathEditMode="relative" rAng="0" ptsTypes="aaaaaa">
                                      <p:cBhvr>
                                        <p:cTn id="117" dur="2000" fill="hold"/>
                                        <p:tgtEl>
                                          <p:spTgt spid="15"/>
                                        </p:tgtEl>
                                        <p:attrNameLst>
                                          <p:attrName>ppt_x</p:attrName>
                                          <p:attrName>ppt_y</p:attrName>
                                        </p:attrNameLst>
                                      </p:cBhvr>
                                      <p:rCtr x="8906" y="3770"/>
                                    </p:animMotion>
                                  </p:childTnLst>
                                </p:cTn>
                              </p:par>
                              <p:par>
                                <p:cTn id="118" presetID="3" presetClass="emph" presetSubtype="2" fill="hold" grpId="3" nodeType="withEffect">
                                  <p:stCondLst>
                                    <p:cond delay="0"/>
                                  </p:stCondLst>
                                  <p:childTnLst>
                                    <p:animClr clrSpc="rgb" dir="cw">
                                      <p:cBhvr override="childStyle">
                                        <p:cTn id="119" dur="2000" fill="hold"/>
                                        <p:tgtEl>
                                          <p:spTgt spid="15"/>
                                        </p:tgtEl>
                                        <p:attrNameLst>
                                          <p:attrName>style.color</p:attrName>
                                        </p:attrNameLst>
                                      </p:cBhvr>
                                      <p:to>
                                        <a:srgbClr val="000000"/>
                                      </p:to>
                                    </p:animClr>
                                  </p:childTnLst>
                                </p:cTn>
                              </p:par>
                              <p:par>
                                <p:cTn id="120" presetID="0" presetClass="path" presetSubtype="0" accel="50000" decel="50000" fill="hold" grpId="2" nodeType="withEffect">
                                  <p:stCondLst>
                                    <p:cond delay="0"/>
                                  </p:stCondLst>
                                  <p:childTnLst>
                                    <p:animMotion origin="layout" path="M 3.33333E-6 4.53284E-6 C 0.01788 -0.0451 0.04305 -0.0902 0.07222 -0.12142 C 0.10139 -0.15264 0.14496 -0.17253 0.17534 -0.18779 C 0.20573 -0.20306 0.23906 -0.19057 0.25503 -0.213 C 0.271 -0.23543 0.26753 -0.27151 0.27152 -0.32262 C 0.27552 -0.37373 0.27743 -0.47873 0.27899 -0.51989 " pathEditMode="relative" rAng="0" ptsTypes="aaaaaa">
                                      <p:cBhvr>
                                        <p:cTn id="121" dur="2000" fill="hold"/>
                                        <p:tgtEl>
                                          <p:spTgt spid="16"/>
                                        </p:tgtEl>
                                        <p:attrNameLst>
                                          <p:attrName>ppt_x</p:attrName>
                                          <p:attrName>ppt_y</p:attrName>
                                        </p:attrNameLst>
                                      </p:cBhvr>
                                      <p:rCtr x="13941" y="-25994"/>
                                    </p:animMotion>
                                  </p:childTnLst>
                                </p:cTn>
                              </p:par>
                              <p:par>
                                <p:cTn id="122" presetID="3" presetClass="emph" presetSubtype="2" fill="hold" grpId="3" nodeType="withEffect">
                                  <p:stCondLst>
                                    <p:cond delay="0"/>
                                  </p:stCondLst>
                                  <p:childTnLst>
                                    <p:animClr clrSpc="rgb" dir="cw">
                                      <p:cBhvr override="childStyle">
                                        <p:cTn id="123" dur="2000" fill="hold"/>
                                        <p:tgtEl>
                                          <p:spTgt spid="16"/>
                                        </p:tgtEl>
                                        <p:attrNameLst>
                                          <p:attrName>style.color</p:attrName>
                                        </p:attrNameLst>
                                      </p:cBhvr>
                                      <p:to>
                                        <a:srgbClr val="EEB000"/>
                                      </p:to>
                                    </p:animClr>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1250"/>
                                        <p:tgtEl>
                                          <p:spTgt spid="9"/>
                                        </p:tgtEl>
                                      </p:cBhvr>
                                    </p:animEffect>
                                    <p:set>
                                      <p:cBhvr>
                                        <p:cTn id="128" dur="1" fill="hold">
                                          <p:stCondLst>
                                            <p:cond delay="1249"/>
                                          </p:stCondLst>
                                        </p:cTn>
                                        <p:tgtEl>
                                          <p:spTgt spid="9"/>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250"/>
                                        <p:tgtEl>
                                          <p:spTgt spid="10"/>
                                        </p:tgtEl>
                                      </p:cBhvr>
                                    </p:animEffect>
                                    <p:set>
                                      <p:cBhvr>
                                        <p:cTn id="131" dur="1" fill="hold">
                                          <p:stCondLst>
                                            <p:cond delay="1249"/>
                                          </p:stCondLst>
                                        </p:cTn>
                                        <p:tgtEl>
                                          <p:spTgt spid="1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250"/>
                                        <p:tgtEl>
                                          <p:spTgt spid="11"/>
                                        </p:tgtEl>
                                      </p:cBhvr>
                                    </p:animEffect>
                                    <p:set>
                                      <p:cBhvr>
                                        <p:cTn id="134" dur="1" fill="hold">
                                          <p:stCondLst>
                                            <p:cond delay="1249"/>
                                          </p:stCondLst>
                                        </p:cTn>
                                        <p:tgtEl>
                                          <p:spTgt spid="1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1250"/>
                                        <p:tgtEl>
                                          <p:spTgt spid="12"/>
                                        </p:tgtEl>
                                      </p:cBhvr>
                                    </p:animEffect>
                                    <p:set>
                                      <p:cBhvr>
                                        <p:cTn id="137" dur="1" fill="hold">
                                          <p:stCondLst>
                                            <p:cond delay="1249"/>
                                          </p:stCondLst>
                                        </p:cTn>
                                        <p:tgtEl>
                                          <p:spTgt spid="12"/>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250"/>
                                        <p:tgtEl>
                                          <p:spTgt spid="13"/>
                                        </p:tgtEl>
                                      </p:cBhvr>
                                    </p:animEffect>
                                    <p:set>
                                      <p:cBhvr>
                                        <p:cTn id="140" dur="1" fill="hold">
                                          <p:stCondLst>
                                            <p:cond delay="1249"/>
                                          </p:stCondLst>
                                        </p:cTn>
                                        <p:tgtEl>
                                          <p:spTgt spid="13"/>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250"/>
                                        <p:tgtEl>
                                          <p:spTgt spid="15"/>
                                        </p:tgtEl>
                                      </p:cBhvr>
                                    </p:animEffect>
                                    <p:set>
                                      <p:cBhvr>
                                        <p:cTn id="143" dur="1" fill="hold">
                                          <p:stCondLst>
                                            <p:cond delay="1249"/>
                                          </p:stCondLst>
                                        </p:cTn>
                                        <p:tgtEl>
                                          <p:spTgt spid="1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250"/>
                                        <p:tgtEl>
                                          <p:spTgt spid="16"/>
                                        </p:tgtEl>
                                      </p:cBhvr>
                                    </p:animEffect>
                                    <p:set>
                                      <p:cBhvr>
                                        <p:cTn id="146" dur="1" fill="hold">
                                          <p:stCondLst>
                                            <p:cond delay="1249"/>
                                          </p:stCondLst>
                                        </p:cTn>
                                        <p:tgtEl>
                                          <p:spTgt spid="16"/>
                                        </p:tgtEl>
                                        <p:attrNameLst>
                                          <p:attrName>style.visibility</p:attrName>
                                        </p:attrNameLst>
                                      </p:cBhvr>
                                      <p:to>
                                        <p:strVal val="hidden"/>
                                      </p:to>
                                    </p:set>
                                  </p:childTnLst>
                                </p:cTn>
                              </p:par>
                              <p:par>
                                <p:cTn id="147" presetID="6" presetClass="emph" presetSubtype="0" fill="hold" grpId="2" nodeType="withEffect">
                                  <p:stCondLst>
                                    <p:cond delay="0"/>
                                  </p:stCondLst>
                                  <p:childTnLst>
                                    <p:animScale>
                                      <p:cBhvr>
                                        <p:cTn id="148" dur="2000" fill="hold"/>
                                        <p:tgtEl>
                                          <p:spTgt spid="6"/>
                                        </p:tgtEl>
                                      </p:cBhvr>
                                      <p:by x="107000" y="107000"/>
                                    </p:animScale>
                                  </p:childTnLst>
                                </p:cTn>
                              </p:par>
                              <p:par>
                                <p:cTn id="149" presetID="0" presetClass="path" presetSubtype="0" accel="50000" decel="50000" fill="hold" grpId="1" nodeType="withEffect">
                                  <p:stCondLst>
                                    <p:cond delay="0"/>
                                  </p:stCondLst>
                                  <p:childTnLst>
                                    <p:animMotion origin="layout" path="M 1.11022E-16 0.00023 L 0.13281 -0.01736 " pathEditMode="relative" rAng="0" ptsTypes="AA">
                                      <p:cBhvr>
                                        <p:cTn id="150" dur="2000" fill="hold"/>
                                        <p:tgtEl>
                                          <p:spTgt spid="6"/>
                                        </p:tgtEl>
                                        <p:attrNameLst>
                                          <p:attrName>ppt_x</p:attrName>
                                          <p:attrName>ppt_y</p:attrName>
                                        </p:attrNameLst>
                                      </p:cBhvr>
                                      <p:rCtr x="6632" y="-880"/>
                                    </p:animMotion>
                                  </p:childTnLst>
                                </p:cTn>
                              </p:par>
                              <p:par>
                                <p:cTn id="151" presetID="9" presetClass="exit" presetSubtype="0" fill="hold" grpId="3" nodeType="withEffect">
                                  <p:stCondLst>
                                    <p:cond delay="1250"/>
                                  </p:stCondLst>
                                  <p:childTnLst>
                                    <p:animEffect transition="out" filter="dissolve">
                                      <p:cBhvr>
                                        <p:cTn id="152" dur="1000"/>
                                        <p:tgtEl>
                                          <p:spTgt spid="6"/>
                                        </p:tgtEl>
                                      </p:cBhvr>
                                    </p:animEffect>
                                    <p:set>
                                      <p:cBhvr>
                                        <p:cTn id="153" dur="1" fill="hold">
                                          <p:stCondLst>
                                            <p:cond delay="999"/>
                                          </p:stCondLst>
                                        </p:cTn>
                                        <p:tgtEl>
                                          <p:spTgt spid="6"/>
                                        </p:tgtEl>
                                        <p:attrNameLst>
                                          <p:attrName>style.visibility</p:attrName>
                                        </p:attrNameLst>
                                      </p:cBhvr>
                                      <p:to>
                                        <p:strVal val="hidden"/>
                                      </p:to>
                                    </p:set>
                                  </p:childTnLst>
                                </p:cTn>
                              </p:par>
                              <p:par>
                                <p:cTn id="154" presetID="9" presetClass="entr" presetSubtype="0" fill="hold" grpId="0" nodeType="withEffect">
                                  <p:stCondLst>
                                    <p:cond delay="1500"/>
                                  </p:stCondLst>
                                  <p:childTnLst>
                                    <p:set>
                                      <p:cBhvr>
                                        <p:cTn id="155" dur="1" fill="hold">
                                          <p:stCondLst>
                                            <p:cond delay="0"/>
                                          </p:stCondLst>
                                        </p:cTn>
                                        <p:tgtEl>
                                          <p:spTgt spid="5"/>
                                        </p:tgtEl>
                                        <p:attrNameLst>
                                          <p:attrName>style.visibility</p:attrName>
                                        </p:attrNameLst>
                                      </p:cBhvr>
                                      <p:to>
                                        <p:strVal val="visible"/>
                                      </p:to>
                                    </p:set>
                                    <p:animEffect transition="in" filter="dissolve">
                                      <p:cBhvr>
                                        <p:cTn id="15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8" grpId="0"/>
      <p:bldP spid="18" grpId="1"/>
      <p:bldP spid="18" grpId="2"/>
      <p:bldP spid="2" grpId="0"/>
      <p:bldP spid="2" grpId="1"/>
      <p:bldP spid="4" grpId="0"/>
      <p:bldP spid="6" grpId="0"/>
      <p:bldP spid="6" grpId="1"/>
      <p:bldP spid="6" grpId="2"/>
      <p:bldP spid="6" grpId="3"/>
      <p:bldP spid="5" grpId="0"/>
      <p:bldP spid="7" grpId="0"/>
      <p:bldP spid="7" grpId="1"/>
      <p:bldP spid="8" grpId="0"/>
      <p:bldP spid="8"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4" grpId="3"/>
      <p:bldP spid="15" grpId="0"/>
      <p:bldP spid="15" grpId="1"/>
      <p:bldP spid="15" grpId="2"/>
      <p:bldP spid="15" grpId="3"/>
      <p:bldP spid="16" grpId="0"/>
      <p:bldP spid="16" grpId="1"/>
      <p:bldP spid="16" grpId="2"/>
      <p:bldP spid="16" grpId="3"/>
      <p:bldP spid="19" grpId="0"/>
      <p:bldP spid="19" grpId="1"/>
      <p:bldP spid="19" grpId="2"/>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8379"/>
            <a:ext cx="9144000" cy="9016380"/>
          </a:xfrm>
          <a:prstGeom prst="rect">
            <a:avLst/>
          </a:prstGeom>
        </p:spPr>
      </p:pic>
      <p:sp>
        <p:nvSpPr>
          <p:cNvPr id="2" name="Title 1"/>
          <p:cNvSpPr>
            <a:spLocks noGrp="1"/>
          </p:cNvSpPr>
          <p:nvPr>
            <p:ph type="title"/>
          </p:nvPr>
        </p:nvSpPr>
        <p:spPr>
          <a:xfrm>
            <a:off x="457200" y="427038"/>
            <a:ext cx="8229600" cy="5973762"/>
          </a:xfrm>
        </p:spPr>
        <p:txBody>
          <a:bodyPr/>
          <a:lstStyle/>
          <a:p>
            <a:r>
              <a:rPr lang="en-US" b="1" dirty="0">
                <a:solidFill>
                  <a:schemeClr val="bg1"/>
                </a:solidFill>
                <a:effectLst>
                  <a:glow rad="101600">
                    <a:schemeClr val="tx1">
                      <a:alpha val="80000"/>
                    </a:schemeClr>
                  </a:glow>
                </a:effectLst>
              </a:rPr>
              <a:t>"This Jesus God has raised up, of which we are all witnesses. Therefore being exalted to the right hand of God, and having received from the Father the promise of the Holy Spirit, He poured out this which you now see and hear." </a:t>
            </a:r>
            <a:r>
              <a:rPr lang="en-US" sz="3200" b="1" i="1" dirty="0">
                <a:solidFill>
                  <a:schemeClr val="bg1"/>
                </a:solidFill>
                <a:effectLst>
                  <a:glow rad="101600">
                    <a:schemeClr val="tx1">
                      <a:alpha val="80000"/>
                    </a:schemeClr>
                  </a:glow>
                </a:effectLst>
              </a:rPr>
              <a:t>– Acts 2:32</a:t>
            </a:r>
            <a:r>
              <a:rPr lang="en-US" sz="800"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-33 </a:t>
            </a:r>
          </a:p>
        </p:txBody>
      </p:sp>
      <p:sp>
        <p:nvSpPr>
          <p:cNvPr id="4" name="Title 1"/>
          <p:cNvSpPr txBox="1">
            <a:spLocks/>
          </p:cNvSpPr>
          <p:nvPr/>
        </p:nvSpPr>
        <p:spPr bwMode="auto">
          <a:xfrm>
            <a:off x="5791200" y="2286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raised</a:t>
            </a:r>
            <a:endParaRPr lang="en-US" sz="3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5715000" y="41910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solidFill>
                  <a:srgbClr val="FF0000"/>
                </a:solidFill>
                <a:effectLst>
                  <a:glow rad="101600">
                    <a:schemeClr val="tx1">
                      <a:alpha val="80000"/>
                    </a:schemeClr>
                  </a:glow>
                </a:effectLst>
              </a:rPr>
              <a:t> </a:t>
            </a:r>
            <a:r>
              <a:rPr lang="en-US" sz="50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poured</a:t>
            </a:r>
            <a:endParaRPr lang="en-US" sz="3200" b="1" i="1" kern="0" dirty="0">
              <a:solidFill>
                <a:schemeClr val="bg1"/>
              </a:solidFill>
              <a:effectLst>
                <a:glow rad="101600">
                  <a:schemeClr val="tx1">
                    <a:alpha val="80000"/>
                  </a:schemeClr>
                </a:glow>
              </a:effectLst>
            </a:endParaRPr>
          </a:p>
        </p:txBody>
      </p:sp>
      <p:sp>
        <p:nvSpPr>
          <p:cNvPr id="6" name="Title 1"/>
          <p:cNvSpPr txBox="1">
            <a:spLocks/>
          </p:cNvSpPr>
          <p:nvPr/>
        </p:nvSpPr>
        <p:spPr bwMode="auto">
          <a:xfrm>
            <a:off x="2743200" y="28194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love</a:t>
            </a:r>
            <a:endParaRPr lang="en-US" sz="3200" b="1" i="1" kern="0" dirty="0">
              <a:solidFill>
                <a:srgbClr val="FF0000"/>
              </a:solidFill>
              <a:effectLst>
                <a:glow rad="1016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500"/>
                                        <p:tgtEl>
                                          <p:spTgt spid="2"/>
                                        </p:tgtEl>
                                      </p:cBhvr>
                                    </p:animEffect>
                                    <p:set>
                                      <p:cBhvr>
                                        <p:cTn id="18" dur="1" fill="hold">
                                          <p:stCondLst>
                                            <p:cond delay="1499"/>
                                          </p:stCondLst>
                                        </p:cTn>
                                        <p:tgtEl>
                                          <p:spTgt spid="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childTnLst>
                                </p:cTn>
                              </p:par>
                              <p:par>
                                <p:cTn id="22" presetID="0" presetClass="path" presetSubtype="0" accel="50000" decel="50000" fill="hold" grpId="1" nodeType="withEffect">
                                  <p:stCondLst>
                                    <p:cond delay="0"/>
                                  </p:stCondLst>
                                  <p:childTnLst>
                                    <p:animMotion origin="layout" path="M 3.33333E-6 1.11111E-6 L -0.32882 -0.20949 " pathEditMode="relative" rAng="0" ptsTypes="AA">
                                      <p:cBhvr>
                                        <p:cTn id="23" dur="1750" fill="hold"/>
                                        <p:tgtEl>
                                          <p:spTgt spid="5"/>
                                        </p:tgtEl>
                                        <p:attrNameLst>
                                          <p:attrName>ppt_x</p:attrName>
                                          <p:attrName>ppt_y</p:attrName>
                                        </p:attrNameLst>
                                      </p:cBhvr>
                                      <p:rCtr x="-16441" y="-10486"/>
                                    </p:animMotion>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2" nodeType="clickEffect">
                                  <p:stCondLst>
                                    <p:cond delay="0"/>
                                  </p:stCondLst>
                                  <p:childTnLst>
                                    <p:animEffect transition="out" filter="dissolv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par>
                                <p:cTn id="29" presetID="9"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5" grpId="2"/>
      <p:bldP spid="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938"/>
            <a:ext cx="9144000" cy="11335537"/>
          </a:xfrm>
          <a:prstGeom prst="rect">
            <a:avLst/>
          </a:prstGeom>
        </p:spPr>
      </p:pic>
      <p:sp>
        <p:nvSpPr>
          <p:cNvPr id="2" name="Title 1"/>
          <p:cNvSpPr>
            <a:spLocks noGrp="1"/>
          </p:cNvSpPr>
          <p:nvPr>
            <p:ph type="title"/>
          </p:nvPr>
        </p:nvSpPr>
        <p:spPr>
          <a:xfrm>
            <a:off x="228600" y="427038"/>
            <a:ext cx="8686800" cy="5973762"/>
          </a:xfrm>
        </p:spPr>
        <p:txBody>
          <a:bodyPr/>
          <a:lstStyle/>
          <a:p>
            <a:r>
              <a:rPr lang="en-US" sz="3600" b="1" dirty="0">
                <a:solidFill>
                  <a:schemeClr val="bg1"/>
                </a:solidFill>
                <a:effectLst>
                  <a:glow rad="101600">
                    <a:schemeClr val="tx1">
                      <a:alpha val="80000"/>
                    </a:schemeClr>
                  </a:glow>
                </a:effectLst>
              </a:rPr>
              <a:t>… whom God set forth as                         a propitiation by His blood,       through faith, to demonstrate            His righteousness, because in His forbearance God had passed over the sins that were previously committed, to demonstrate at the present time His righteousness, that He might be just and the justifier of the one who has faith in Jesus. </a:t>
            </a:r>
            <a:r>
              <a:rPr lang="en-US" sz="3200" b="1" i="1" dirty="0">
                <a:solidFill>
                  <a:schemeClr val="bg1"/>
                </a:solidFill>
                <a:effectLst>
                  <a:glow rad="101600">
                    <a:schemeClr val="tx1">
                      <a:alpha val="80000"/>
                    </a:schemeClr>
                  </a:glow>
                </a:effectLst>
              </a:rPr>
              <a:t>– Romans 3:25</a:t>
            </a:r>
            <a:r>
              <a:rPr lang="en-US" sz="800"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-26 </a:t>
            </a:r>
          </a:p>
        </p:txBody>
      </p:sp>
      <p:sp>
        <p:nvSpPr>
          <p:cNvPr id="4" name="Title 1"/>
          <p:cNvSpPr txBox="1">
            <a:spLocks/>
          </p:cNvSpPr>
          <p:nvPr/>
        </p:nvSpPr>
        <p:spPr bwMode="auto">
          <a:xfrm>
            <a:off x="2743200" y="28194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love</a:t>
            </a:r>
            <a:endParaRPr lang="en-US" sz="3200" b="1" i="1" kern="0" dirty="0">
              <a:solidFill>
                <a:srgbClr val="FF0000"/>
              </a:solidFill>
              <a:effectLst>
                <a:glow rad="101600">
                  <a:schemeClr val="tx1">
                    <a:alpha val="80000"/>
                  </a:schemeClr>
                </a:glow>
              </a:effectLst>
            </a:endParaRPr>
          </a:p>
        </p:txBody>
      </p:sp>
      <p:sp>
        <p:nvSpPr>
          <p:cNvPr id="7" name="Title 1"/>
          <p:cNvSpPr txBox="1">
            <a:spLocks/>
          </p:cNvSpPr>
          <p:nvPr/>
        </p:nvSpPr>
        <p:spPr bwMode="auto">
          <a:xfrm>
            <a:off x="6781800" y="20574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solidFill>
                  <a:schemeClr val="tx1"/>
                </a:solidFill>
                <a:effectLst>
                  <a:glow rad="101600">
                    <a:schemeClr val="tx1">
                      <a:alpha val="80000"/>
                    </a:schemeClr>
                  </a:glow>
                </a:effectLst>
              </a:rPr>
              <a:t> </a:t>
            </a:r>
            <a:r>
              <a:rPr lang="en-US" sz="3600" b="1" kern="0" dirty="0">
                <a:solidFill>
                  <a:schemeClr val="tx1"/>
                </a:solidFill>
                <a:effectLst>
                  <a:glow rad="101600">
                    <a:schemeClr val="tx1">
                      <a:alpha val="80000"/>
                    </a:schemeClr>
                  </a:glow>
                </a:effectLst>
              </a:rPr>
              <a:t> </a:t>
            </a:r>
            <a:r>
              <a:rPr lang="en-US" sz="3600" b="1" kern="0" dirty="0">
                <a:solidFill>
                  <a:schemeClr val="bg1"/>
                </a:solidFill>
                <a:effectLst>
                  <a:glow rad="76200">
                    <a:schemeClr val="tx1">
                      <a:alpha val="80000"/>
                    </a:schemeClr>
                  </a:glow>
                </a:effectLst>
              </a:rPr>
              <a:t>His</a:t>
            </a:r>
            <a:endParaRPr lang="en-US" sz="3600" b="1" i="1" kern="0" dirty="0">
              <a:solidFill>
                <a:schemeClr val="bg1"/>
              </a:solidFill>
              <a:effectLst>
                <a:glow rad="76200">
                  <a:schemeClr val="tx1">
                    <a:alpha val="80000"/>
                  </a:schemeClr>
                </a:glow>
              </a:effectLst>
            </a:endParaRPr>
          </a:p>
        </p:txBody>
      </p:sp>
      <p:sp>
        <p:nvSpPr>
          <p:cNvPr id="8" name="Title 1"/>
          <p:cNvSpPr txBox="1">
            <a:spLocks/>
          </p:cNvSpPr>
          <p:nvPr/>
        </p:nvSpPr>
        <p:spPr bwMode="auto">
          <a:xfrm>
            <a:off x="-304800" y="2590800"/>
            <a:ext cx="3886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chemeClr val="tx1"/>
                </a:solidFill>
                <a:effectLst>
                  <a:glow rad="101600">
                    <a:schemeClr val="tx1">
                      <a:alpha val="80000"/>
                    </a:schemeClr>
                  </a:glow>
                </a:effectLst>
              </a:rPr>
              <a:t> </a:t>
            </a:r>
            <a:r>
              <a:rPr lang="en-US" sz="4000" b="1" kern="0" dirty="0">
                <a:solidFill>
                  <a:schemeClr val="tx1"/>
                </a:solidFill>
                <a:effectLst>
                  <a:glow rad="101600">
                    <a:schemeClr val="tx1">
                      <a:alpha val="80000"/>
                    </a:schemeClr>
                  </a:glow>
                </a:effectLst>
              </a:rPr>
              <a:t> </a:t>
            </a:r>
            <a:r>
              <a:rPr lang="en-US" sz="3600" b="1" kern="0" dirty="0">
                <a:solidFill>
                  <a:schemeClr val="bg1"/>
                </a:solidFill>
                <a:effectLst>
                  <a:glow rad="76200">
                    <a:schemeClr val="tx1">
                      <a:alpha val="80000"/>
                    </a:schemeClr>
                  </a:glow>
                </a:effectLst>
              </a:rPr>
              <a:t>forbearance</a:t>
            </a:r>
            <a:endParaRPr lang="en-US" sz="3600" b="1" i="1" kern="0" dirty="0">
              <a:solidFill>
                <a:schemeClr val="bg1"/>
              </a:solidFill>
              <a:effectLst>
                <a:glow rad="76200">
                  <a:schemeClr val="tx1">
                    <a:alpha val="80000"/>
                  </a:schemeClr>
                </a:glow>
              </a:effectLst>
            </a:endParaRPr>
          </a:p>
        </p:txBody>
      </p:sp>
      <p:sp>
        <p:nvSpPr>
          <p:cNvPr id="9" name="Title 1"/>
          <p:cNvSpPr txBox="1">
            <a:spLocks/>
          </p:cNvSpPr>
          <p:nvPr/>
        </p:nvSpPr>
        <p:spPr bwMode="auto">
          <a:xfrm>
            <a:off x="7391400" y="3733800"/>
            <a:ext cx="1752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chemeClr val="tx1"/>
                </a:solidFill>
                <a:effectLst>
                  <a:glow rad="101600">
                    <a:schemeClr val="tx1">
                      <a:alpha val="80000"/>
                    </a:schemeClr>
                  </a:glow>
                </a:effectLst>
              </a:rPr>
              <a:t> </a:t>
            </a:r>
            <a:r>
              <a:rPr lang="en-US" sz="3800" b="1" kern="0" dirty="0">
                <a:solidFill>
                  <a:schemeClr val="tx1"/>
                </a:solidFill>
                <a:effectLst>
                  <a:glow rad="101600">
                    <a:schemeClr val="tx1">
                      <a:alpha val="80000"/>
                    </a:schemeClr>
                  </a:glow>
                </a:effectLst>
              </a:rPr>
              <a:t> </a:t>
            </a:r>
            <a:r>
              <a:rPr lang="en-US" sz="3600" b="1" kern="0" dirty="0">
                <a:solidFill>
                  <a:schemeClr val="bg1"/>
                </a:solidFill>
                <a:effectLst>
                  <a:glow rad="76200">
                    <a:schemeClr val="tx1">
                      <a:alpha val="80000"/>
                    </a:schemeClr>
                  </a:glow>
                </a:effectLst>
              </a:rPr>
              <a:t>His</a:t>
            </a:r>
            <a:endParaRPr lang="en-US" sz="3600" b="1" i="1" kern="0" dirty="0">
              <a:solidFill>
                <a:schemeClr val="bg1"/>
              </a:solidFill>
              <a:effectLst>
                <a:glow rad="76200">
                  <a:schemeClr val="tx1">
                    <a:alpha val="80000"/>
                  </a:schemeClr>
                </a:glow>
              </a:effectLst>
            </a:endParaRPr>
          </a:p>
        </p:txBody>
      </p:sp>
      <p:sp>
        <p:nvSpPr>
          <p:cNvPr id="10" name="Title 1"/>
          <p:cNvSpPr txBox="1">
            <a:spLocks/>
          </p:cNvSpPr>
          <p:nvPr/>
        </p:nvSpPr>
        <p:spPr bwMode="auto">
          <a:xfrm>
            <a:off x="152400" y="4267200"/>
            <a:ext cx="3810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00" b="1" kern="0" dirty="0">
                <a:solidFill>
                  <a:schemeClr val="tx1"/>
                </a:solidFill>
                <a:effectLst>
                  <a:glow rad="101600">
                    <a:schemeClr val="tx1">
                      <a:alpha val="80000"/>
                    </a:schemeClr>
                  </a:glow>
                </a:effectLst>
              </a:rPr>
              <a:t> </a:t>
            </a:r>
            <a:r>
              <a:rPr lang="en-US" sz="4000" b="1" kern="0" dirty="0">
                <a:solidFill>
                  <a:schemeClr val="tx1"/>
                </a:solidFill>
                <a:effectLst>
                  <a:glow rad="101600">
                    <a:schemeClr val="tx1">
                      <a:alpha val="80000"/>
                    </a:schemeClr>
                  </a:glow>
                </a:effectLst>
              </a:rPr>
              <a:t> </a:t>
            </a:r>
            <a:r>
              <a:rPr lang="en-US" sz="3600" b="1" kern="0" dirty="0">
                <a:solidFill>
                  <a:schemeClr val="bg1"/>
                </a:solidFill>
                <a:effectLst>
                  <a:glow rad="76200">
                    <a:schemeClr val="tx1">
                      <a:alpha val="80000"/>
                    </a:schemeClr>
                  </a:glow>
                </a:effectLst>
              </a:rPr>
              <a:t>righteousness</a:t>
            </a:r>
            <a:endParaRPr lang="en-US" sz="3600" b="1" i="1" kern="0" dirty="0">
              <a:solidFill>
                <a:schemeClr val="bg1"/>
              </a:solidFill>
              <a:effectLst>
                <a:glow rad="76200">
                  <a:schemeClr val="tx1">
                    <a:alpha val="80000"/>
                  </a:schemeClr>
                </a:glow>
              </a:effectLst>
            </a:endParaRPr>
          </a:p>
        </p:txBody>
      </p:sp>
      <p:sp>
        <p:nvSpPr>
          <p:cNvPr id="12" name="Title 1"/>
          <p:cNvSpPr txBox="1">
            <a:spLocks/>
          </p:cNvSpPr>
          <p:nvPr/>
        </p:nvSpPr>
        <p:spPr bwMode="auto">
          <a:xfrm>
            <a:off x="1333500" y="112464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kern="0" dirty="0">
                <a:solidFill>
                  <a:schemeClr val="tx1"/>
                </a:solidFill>
                <a:effectLst>
                  <a:glow rad="1016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Patience</a:t>
            </a:r>
          </a:p>
        </p:txBody>
      </p:sp>
      <p:sp>
        <p:nvSpPr>
          <p:cNvPr id="14" name="Title 1"/>
          <p:cNvSpPr txBox="1">
            <a:spLocks/>
          </p:cNvSpPr>
          <p:nvPr/>
        </p:nvSpPr>
        <p:spPr bwMode="auto">
          <a:xfrm>
            <a:off x="5644587" y="2133600"/>
            <a:ext cx="381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kern="0" dirty="0">
                <a:solidFill>
                  <a:schemeClr val="tx1"/>
                </a:solidFill>
                <a:effectLst>
                  <a:glow rad="1016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Moderation</a:t>
            </a:r>
          </a:p>
        </p:txBody>
      </p:sp>
      <p:sp>
        <p:nvSpPr>
          <p:cNvPr id="15" name="Title 1"/>
          <p:cNvSpPr txBox="1">
            <a:spLocks/>
          </p:cNvSpPr>
          <p:nvPr/>
        </p:nvSpPr>
        <p:spPr bwMode="auto">
          <a:xfrm>
            <a:off x="297566" y="2057400"/>
            <a:ext cx="25980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kern="0" dirty="0">
                <a:solidFill>
                  <a:schemeClr val="tx1"/>
                </a:solidFill>
                <a:effectLst>
                  <a:glow rad="1016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Restraint</a:t>
            </a:r>
          </a:p>
        </p:txBody>
      </p:sp>
      <p:sp>
        <p:nvSpPr>
          <p:cNvPr id="16" name="Title 1"/>
          <p:cNvSpPr txBox="1">
            <a:spLocks/>
          </p:cNvSpPr>
          <p:nvPr/>
        </p:nvSpPr>
        <p:spPr bwMode="auto">
          <a:xfrm>
            <a:off x="3886200" y="386787"/>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kern="0" dirty="0">
                <a:solidFill>
                  <a:schemeClr val="tx1"/>
                </a:solidFill>
                <a:effectLst>
                  <a:glow rad="1016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Mercy</a:t>
            </a:r>
          </a:p>
        </p:txBody>
      </p:sp>
      <p:sp>
        <p:nvSpPr>
          <p:cNvPr id="17" name="Title 1"/>
          <p:cNvSpPr txBox="1">
            <a:spLocks/>
          </p:cNvSpPr>
          <p:nvPr/>
        </p:nvSpPr>
        <p:spPr bwMode="auto">
          <a:xfrm>
            <a:off x="5334000" y="342900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kern="0" dirty="0">
                <a:solidFill>
                  <a:schemeClr val="tx1"/>
                </a:solidFill>
                <a:effectLst>
                  <a:glow rad="1016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Tolerance</a:t>
            </a:r>
          </a:p>
        </p:txBody>
      </p:sp>
      <p:sp>
        <p:nvSpPr>
          <p:cNvPr id="18" name="Title 1"/>
          <p:cNvSpPr txBox="1">
            <a:spLocks/>
          </p:cNvSpPr>
          <p:nvPr/>
        </p:nvSpPr>
        <p:spPr bwMode="auto">
          <a:xfrm>
            <a:off x="-228600" y="3124200"/>
            <a:ext cx="350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kern="0" dirty="0">
                <a:solidFill>
                  <a:schemeClr val="tx1"/>
                </a:solidFill>
                <a:effectLst>
                  <a:glow rad="1016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Self-control</a:t>
            </a:r>
          </a:p>
        </p:txBody>
      </p:sp>
      <p:sp>
        <p:nvSpPr>
          <p:cNvPr id="20" name="Title 1"/>
          <p:cNvSpPr txBox="1">
            <a:spLocks/>
          </p:cNvSpPr>
          <p:nvPr/>
        </p:nvSpPr>
        <p:spPr bwMode="auto">
          <a:xfrm>
            <a:off x="5905500" y="106680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kern="0" dirty="0">
                <a:solidFill>
                  <a:schemeClr val="tx1"/>
                </a:solidFill>
                <a:effectLst>
                  <a:glow rad="1016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Leniency</a:t>
            </a:r>
          </a:p>
        </p:txBody>
      </p:sp>
      <p:sp>
        <p:nvSpPr>
          <p:cNvPr id="5" name="Rectangle 4"/>
          <p:cNvSpPr>
            <a:spLocks noChangeArrowheads="1"/>
          </p:cNvSpPr>
          <p:nvPr/>
        </p:nvSpPr>
        <p:spPr bwMode="auto">
          <a:xfrm>
            <a:off x="2819400" y="2743200"/>
            <a:ext cx="2819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noFill/>
                </a:ln>
                <a:solidFill>
                  <a:srgbClr val="00FF00"/>
                </a:solidFill>
                <a:effectLst>
                  <a:outerShdw blurRad="80000" dist="40000" dir="5040000" algn="tl">
                    <a:srgbClr val="000000">
                      <a:alpha val="30000"/>
                    </a:srgbClr>
                  </a:outerShdw>
                </a:effectLst>
                <a:latin typeface="+mj-lt"/>
              </a:rPr>
              <a:t> </a:t>
            </a:r>
            <a:r>
              <a:rPr lang="en-US" sz="4500" b="1" dirty="0">
                <a:ln w="11430">
                  <a:noFill/>
                </a:ln>
                <a:solidFill>
                  <a:srgbClr val="00FF00"/>
                </a:solidFill>
                <a:effectLst>
                  <a:outerShdw blurRad="80000" dist="40000" dir="5040000" algn="tl">
                    <a:srgbClr val="000000">
                      <a:alpha val="30000"/>
                    </a:srgbClr>
                  </a:outerShdw>
                </a:effectLst>
                <a:latin typeface="+mj-lt"/>
              </a:rPr>
              <a:t> </a:t>
            </a:r>
            <a:r>
              <a:rPr lang="en-US" sz="4400" b="1" dirty="0">
                <a:ln w="11430">
                  <a:noFill/>
                </a:ln>
                <a:solidFill>
                  <a:srgbClr val="FF0000"/>
                </a:solidFill>
                <a:effectLst>
                  <a:glow rad="101600">
                    <a:schemeClr val="tx1">
                      <a:alpha val="80000"/>
                    </a:schemeClr>
                  </a:glow>
                  <a:outerShdw blurRad="80000" dist="40000" dir="5040000" algn="tl">
                    <a:srgbClr val="000000">
                      <a:alpha val="30000"/>
                    </a:srgbClr>
                  </a:outerShdw>
                </a:effectLst>
                <a:latin typeface="+mj-lt"/>
              </a:rPr>
              <a:t>love</a:t>
            </a:r>
            <a:endParaRPr lang="en-US" sz="3200" b="1" i="1" dirty="0">
              <a:ln w="11430">
                <a:noFill/>
              </a:ln>
              <a:solidFill>
                <a:srgbClr val="FF0000"/>
              </a:solidFill>
              <a:effectLst>
                <a:glow rad="101600">
                  <a:schemeClr val="tx1">
                    <a:alpha val="80000"/>
                  </a:schemeClr>
                </a:glow>
                <a:outerShdw blurRad="80000" dist="40000" dir="5040000" algn="tl">
                  <a:srgbClr val="000000">
                    <a:alpha val="30000"/>
                  </a:srgbClr>
                </a:outerShdw>
              </a:effectLst>
              <a:latin typeface="+mj-lt"/>
            </a:endParaRPr>
          </a:p>
        </p:txBody>
      </p:sp>
      <p:sp>
        <p:nvSpPr>
          <p:cNvPr id="19" name="Rectangle 4"/>
          <p:cNvSpPr>
            <a:spLocks noChangeArrowheads="1"/>
          </p:cNvSpPr>
          <p:nvPr/>
        </p:nvSpPr>
        <p:spPr bwMode="auto">
          <a:xfrm>
            <a:off x="3276600" y="457200"/>
            <a:ext cx="1828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 </a:t>
            </a:r>
            <a:r>
              <a:rPr lang="en-US" sz="42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 </a:t>
            </a:r>
            <a:r>
              <a:rPr lang="en-US" sz="36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God</a:t>
            </a:r>
            <a:endParaRPr lang="en-US" sz="36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3" presetClass="exit" presetSubtype="16" fill="hold" grpId="1" nodeType="withEffect">
                                  <p:stCondLst>
                                    <p:cond delay="0"/>
                                  </p:stCondLst>
                                  <p:childTnLst>
                                    <p:anim calcmode="lin" valueType="num">
                                      <p:cBhvr>
                                        <p:cTn id="9" dur="500"/>
                                        <p:tgtEl>
                                          <p:spTgt spid="4"/>
                                        </p:tgtEl>
                                        <p:attrNameLst>
                                          <p:attrName>ppt_w</p:attrName>
                                        </p:attrNameLst>
                                      </p:cBhvr>
                                      <p:tavLst>
                                        <p:tav tm="0">
                                          <p:val>
                                            <p:strVal val="ppt_w"/>
                                          </p:val>
                                        </p:tav>
                                        <p:tav tm="100000">
                                          <p:val>
                                            <p:strVal val="4*ppt_w"/>
                                          </p:val>
                                        </p:tav>
                                      </p:tavLst>
                                    </p:anim>
                                    <p:anim calcmode="lin" valueType="num">
                                      <p:cBhvr>
                                        <p:cTn id="10" dur="500"/>
                                        <p:tgtEl>
                                          <p:spTgt spid="4"/>
                                        </p:tgtEl>
                                        <p:attrNameLst>
                                          <p:attrName>ppt_h</p:attrName>
                                        </p:attrNameLst>
                                      </p:cBhvr>
                                      <p:tavLst>
                                        <p:tav tm="0">
                                          <p:val>
                                            <p:strVal val="ppt_h"/>
                                          </p:val>
                                        </p:tav>
                                        <p:tav tm="100000">
                                          <p:val>
                                            <p:strVal val="4*ppt_h"/>
                                          </p:val>
                                        </p:tav>
                                      </p:tavLst>
                                    </p:anim>
                                    <p:set>
                                      <p:cBhvr>
                                        <p:cTn id="11" dur="1" fill="hold">
                                          <p:stCondLst>
                                            <p:cond delay="499"/>
                                          </p:stCondLst>
                                        </p:cTn>
                                        <p:tgtEl>
                                          <p:spTgt spid="4"/>
                                        </p:tgtEl>
                                        <p:attrNameLst>
                                          <p:attrName>style.visibility</p:attrName>
                                        </p:attrNameLst>
                                      </p:cBhvr>
                                      <p:to>
                                        <p:strVal val="hidden"/>
                                      </p:to>
                                    </p:set>
                                  </p:childTnLst>
                                </p:cTn>
                              </p:par>
                              <p:par>
                                <p:cTn id="12" presetID="16" presetClass="entr" presetSubtype="21" fill="hold" grpId="0" nodeType="withEffect">
                                  <p:stCondLst>
                                    <p:cond delay="25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0" presetClass="path" presetSubtype="0" accel="50000" decel="50000" fill="hold" grpId="2" nodeType="withEffect">
                                  <p:stCondLst>
                                    <p:cond delay="0"/>
                                  </p:stCondLst>
                                  <p:childTnLst>
                                    <p:animMotion origin="layout" path="M 3.33333E-6 4.44444E-6 C 0.01545 0.00439 0.05243 0.01504 0.09305 0.02708 C 0.13368 0.03912 0.20312 0.05717 0.24357 0.07268 C 0.28402 0.08819 0.31684 0.09953 0.33628 0.1199 C 0.35573 0.14027 0.35538 0.17986 0.36041 0.1956 " pathEditMode="relative" rAng="0" ptsTypes="aaaaa">
                                      <p:cBhvr>
                                        <p:cTn id="33" dur="2000" fill="hold"/>
                                        <p:tgtEl>
                                          <p:spTgt spid="8"/>
                                        </p:tgtEl>
                                        <p:attrNameLst>
                                          <p:attrName>ppt_x</p:attrName>
                                          <p:attrName>ppt_y</p:attrName>
                                        </p:attrNameLst>
                                      </p:cBhvr>
                                      <p:rCtr x="18021" y="9769"/>
                                    </p:animMotion>
                                  </p:childTnLst>
                                </p:cTn>
                              </p:par>
                              <p:par>
                                <p:cTn id="34" presetID="0" presetClass="path" presetSubtype="0" accel="50000" decel="50000" fill="hold" grpId="2" nodeType="withEffect">
                                  <p:stCondLst>
                                    <p:cond delay="0"/>
                                  </p:stCondLst>
                                  <p:childTnLst>
                                    <p:animMotion origin="layout" path="M 2.77556E-17 -4.44444E-6 C 0.00365 0.03889 0.0066 0.07871 0.03299 0.09954 C 0.05938 0.12037 0.12031 0.122 0.15799 0.125 C 0.19566 0.12801 0.2349 0.12362 0.2592 0.11713 C 0.28351 0.11065 0.29444 0.1 0.30382 0.08658 C 0.31319 0.07315 0.31319 0.04746 0.31563 0.03704 " pathEditMode="relative" rAng="0" ptsTypes="aaaaaa">
                                      <p:cBhvr>
                                        <p:cTn id="35" dur="2000" fill="hold"/>
                                        <p:tgtEl>
                                          <p:spTgt spid="10"/>
                                        </p:tgtEl>
                                        <p:attrNameLst>
                                          <p:attrName>ppt_x</p:attrName>
                                          <p:attrName>ppt_y</p:attrName>
                                        </p:attrNameLst>
                                      </p:cBhvr>
                                      <p:rCtr x="15781" y="6389"/>
                                    </p:animMotion>
                                  </p:childTnLst>
                                </p:cTn>
                              </p:par>
                              <p:par>
                                <p:cTn id="36" presetID="0" presetClass="path" presetSubtype="0" accel="50000" decel="50000" fill="hold" grpId="2" nodeType="withEffect">
                                  <p:stCondLst>
                                    <p:cond delay="0"/>
                                  </p:stCondLst>
                                  <p:childTnLst>
                                    <p:animMotion origin="layout" path="M -0.00122 -0.00047 C -0.02865 -0.00047 -0.1033 -0.00533 -0.16598 -0.00023 C -0.22865 0.00486 -0.32587 0.0118 -0.37726 0.03009 C -0.42865 0.04838 -0.45226 0.06828 -0.47483 0.10949 C -0.4974 0.15092 -0.50469 0.24282 -0.5125 0.27778 " pathEditMode="relative" rAng="0" ptsTypes="aaaaa">
                                      <p:cBhvr>
                                        <p:cTn id="37" dur="2000" fill="hold"/>
                                        <p:tgtEl>
                                          <p:spTgt spid="7"/>
                                        </p:tgtEl>
                                        <p:attrNameLst>
                                          <p:attrName>ppt_x</p:attrName>
                                          <p:attrName>ppt_y</p:attrName>
                                        </p:attrNameLst>
                                      </p:cBhvr>
                                      <p:rCtr x="-25573" y="13657"/>
                                    </p:animMotion>
                                  </p:childTnLst>
                                </p:cTn>
                              </p:par>
                              <p:par>
                                <p:cTn id="38" presetID="0" presetClass="path" presetSubtype="0" accel="50000" decel="50000" fill="hold" grpId="2" nodeType="withEffect">
                                  <p:stCondLst>
                                    <p:cond delay="0"/>
                                  </p:stCondLst>
                                  <p:childTnLst>
                                    <p:animMotion origin="layout" path="M 3.33333E-6 3.33333E-6 C -0.02223 0.00532 -0.04462 0.01458 -0.0974 0.02523 C -0.15018 0.03588 -0.25052 0.05439 -0.31667 0.06342 C -0.38282 0.07245 -0.45 0.07083 -0.49479 0.07939 C -0.53959 0.08796 -0.5665 0.10764 -0.58542 0.11504 " pathEditMode="relative" rAng="0" ptsTypes="aaaaa">
                                      <p:cBhvr>
                                        <p:cTn id="39" dur="2000" fill="hold"/>
                                        <p:tgtEl>
                                          <p:spTgt spid="9"/>
                                        </p:tgtEl>
                                        <p:attrNameLst>
                                          <p:attrName>ppt_x</p:attrName>
                                          <p:attrName>ppt_y</p:attrName>
                                        </p:attrNameLst>
                                      </p:cBhvr>
                                      <p:rCtr x="-29271" y="5741"/>
                                    </p:animMotion>
                                  </p:childTnLst>
                                </p:cTn>
                              </p:par>
                              <p:par>
                                <p:cTn id="40" presetID="10" presetClass="exit" presetSubtype="0" fill="hold" grpId="1" nodeType="withEffect">
                                  <p:stCondLst>
                                    <p:cond delay="0"/>
                                  </p:stCondLst>
                                  <p:childTnLst>
                                    <p:animEffect transition="out" filter="fade">
                                      <p:cBhvr>
                                        <p:cTn id="41" dur="1750"/>
                                        <p:tgtEl>
                                          <p:spTgt spid="2"/>
                                        </p:tgtEl>
                                      </p:cBhvr>
                                    </p:animEffect>
                                    <p:set>
                                      <p:cBhvr>
                                        <p:cTn id="42" dur="1" fill="hold">
                                          <p:stCondLst>
                                            <p:cond delay="1749"/>
                                          </p:stCondLst>
                                        </p:cTn>
                                        <p:tgtEl>
                                          <p:spTgt spid="2"/>
                                        </p:tgtEl>
                                        <p:attrNameLst>
                                          <p:attrName>style.visibility</p:attrName>
                                        </p:attrNameLst>
                                      </p:cBhvr>
                                      <p:to>
                                        <p:strVal val="hidden"/>
                                      </p:to>
                                    </p:set>
                                  </p:childTnLst>
                                </p:cTn>
                              </p:par>
                              <p:par>
                                <p:cTn id="43" presetID="0" presetClass="path" presetSubtype="0" accel="50000" decel="50000" fill="hold" grpId="2" nodeType="withEffect">
                                  <p:stCondLst>
                                    <p:cond delay="0"/>
                                  </p:stCondLst>
                                  <p:childTnLst>
                                    <p:animMotion origin="layout" path="M -3.33333E-6 9.25069E-9 L 0.03334 0.27752 " pathEditMode="relative" rAng="0" ptsTypes="AA">
                                      <p:cBhvr>
                                        <p:cTn id="44" dur="2000" fill="hold"/>
                                        <p:tgtEl>
                                          <p:spTgt spid="19"/>
                                        </p:tgtEl>
                                        <p:attrNameLst>
                                          <p:attrName>ppt_x</p:attrName>
                                          <p:attrName>ppt_y</p:attrName>
                                        </p:attrNameLst>
                                      </p:cBhvr>
                                      <p:rCtr x="1667" y="13876"/>
                                    </p:animMotion>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1"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000" fill="hold"/>
                                        <p:tgtEl>
                                          <p:spTgt spid="18"/>
                                        </p:tgtEl>
                                        <p:attrNameLst>
                                          <p:attrName>ppt_w</p:attrName>
                                        </p:attrNameLst>
                                      </p:cBhvr>
                                      <p:tavLst>
                                        <p:tav tm="0">
                                          <p:val>
                                            <p:fltVal val="0"/>
                                          </p:val>
                                        </p:tav>
                                        <p:tav tm="100000">
                                          <p:val>
                                            <p:strVal val="#ppt_w"/>
                                          </p:val>
                                        </p:tav>
                                      </p:tavLst>
                                    </p:anim>
                                    <p:anim calcmode="lin" valueType="num">
                                      <p:cBhvr>
                                        <p:cTn id="50" dur="2000" fill="hold"/>
                                        <p:tgtEl>
                                          <p:spTgt spid="18"/>
                                        </p:tgtEl>
                                        <p:attrNameLst>
                                          <p:attrName>ppt_h</p:attrName>
                                        </p:attrNameLst>
                                      </p:cBhvr>
                                      <p:tavLst>
                                        <p:tav tm="0">
                                          <p:val>
                                            <p:fltVal val="0"/>
                                          </p:val>
                                        </p:tav>
                                        <p:tav tm="100000">
                                          <p:val>
                                            <p:strVal val="#ppt_h"/>
                                          </p:val>
                                        </p:tav>
                                      </p:tavLst>
                                    </p:anim>
                                  </p:childTnLst>
                                </p:cTn>
                              </p:par>
                              <p:par>
                                <p:cTn id="51" presetID="0" presetClass="path" presetSubtype="0" accel="50000" decel="50000" fill="hold" grpId="0" nodeType="withEffect">
                                  <p:stCondLst>
                                    <p:cond delay="0"/>
                                  </p:stCondLst>
                                  <p:childTnLst>
                                    <p:animMotion origin="layout" path="M 3.33333E-6 -0.00162 C 0.0026 -0.05805 0.00538 -0.11425 0.02413 -0.16189 C 0.04288 -0.20953 0.07569 -0.25231 0.11267 -0.28816 C 0.14965 -0.32401 0.2026 -0.35846 0.24566 -0.37766 C 0.28871 -0.39686 0.32291 -0.40518 0.371 -0.40287 C 0.41909 -0.40056 0.49027 -0.39038 0.5342 -0.36425 C 0.57812 -0.33811 0.61527 -0.28562 0.6342 -0.24607 C 0.65312 -0.20652 0.65295 -0.16952 0.64809 -0.1265 C 0.64323 -0.08349 0.63229 -0.02544 0.60521 0.01179 C 0.57812 0.04903 0.52482 0.07678 0.48611 0.09621 C 0.44739 0.11563 0.3967 0.12118 0.37309 0.12766 " pathEditMode="relative" rAng="0" ptsTypes="aaaaaaaaaaa">
                                      <p:cBhvr>
                                        <p:cTn id="52" dur="2000" spd="-100000" fill="hold"/>
                                        <p:tgtEl>
                                          <p:spTgt spid="18"/>
                                        </p:tgtEl>
                                        <p:attrNameLst>
                                          <p:attrName>ppt_x</p:attrName>
                                          <p:attrName>ppt_y</p:attrName>
                                        </p:attrNameLst>
                                      </p:cBhvr>
                                      <p:rCtr x="32656" y="-13714"/>
                                    </p:animMotion>
                                  </p:childTnLst>
                                </p:cTn>
                              </p:par>
                              <p:par>
                                <p:cTn id="53" presetID="23" presetClass="entr" presetSubtype="16" fill="hold" grpId="0" nodeType="withEffect">
                                  <p:stCondLst>
                                    <p:cond delay="2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000" fill="hold"/>
                                        <p:tgtEl>
                                          <p:spTgt spid="15"/>
                                        </p:tgtEl>
                                        <p:attrNameLst>
                                          <p:attrName>ppt_w</p:attrName>
                                        </p:attrNameLst>
                                      </p:cBhvr>
                                      <p:tavLst>
                                        <p:tav tm="0">
                                          <p:val>
                                            <p:fltVal val="0"/>
                                          </p:val>
                                        </p:tav>
                                        <p:tav tm="100000">
                                          <p:val>
                                            <p:strVal val="#ppt_w"/>
                                          </p:val>
                                        </p:tav>
                                      </p:tavLst>
                                    </p:anim>
                                    <p:anim calcmode="lin" valueType="num">
                                      <p:cBhvr>
                                        <p:cTn id="56" dur="2000" fill="hold"/>
                                        <p:tgtEl>
                                          <p:spTgt spid="15"/>
                                        </p:tgtEl>
                                        <p:attrNameLst>
                                          <p:attrName>ppt_h</p:attrName>
                                        </p:attrNameLst>
                                      </p:cBhvr>
                                      <p:tavLst>
                                        <p:tav tm="0">
                                          <p:val>
                                            <p:fltVal val="0"/>
                                          </p:val>
                                        </p:tav>
                                        <p:tav tm="100000">
                                          <p:val>
                                            <p:strVal val="#ppt_h"/>
                                          </p:val>
                                        </p:tav>
                                      </p:tavLst>
                                    </p:anim>
                                  </p:childTnLst>
                                </p:cTn>
                              </p:par>
                              <p:par>
                                <p:cTn id="57" presetID="0" presetClass="path" presetSubtype="0" accel="50000" decel="50000" fill="hold" grpId="1" nodeType="withEffect">
                                  <p:stCondLst>
                                    <p:cond delay="200"/>
                                  </p:stCondLst>
                                  <p:childTnLst>
                                    <p:animMotion origin="layout" path="M 8.33333E-7 2.22222E-6 C 0.00799 -0.02639 0.01597 -0.05255 0.0368 -0.08102 C 0.05764 -0.10949 0.0974 -0.14722 0.12535 -0.1706 C 0.1533 -0.19398 0.16875 -0.20695 0.20503 -0.2213 C 0.24132 -0.23565 0.29965 -0.25394 0.34305 -0.25672 C 0.38628 -0.25949 0.4283 -0.25162 0.46545 -0.2382 C 0.50278 -0.22477 0.54062 -0.20417 0.56719 -0.1757 C 0.59375 -0.14722 0.61736 -0.11088 0.62535 -0.06759 C 0.63333 -0.02431 0.62448 0.04213 0.61528 0.08403 C 0.60608 0.12639 0.59253 0.15972 0.56962 0.18565 C 0.5467 0.21157 0.50469 0.22592 0.47726 0.23958 C 0.44983 0.25324 0.42361 0.26157 0.40503 0.26828 C 0.38628 0.275 0.37274 0.27708 0.36406 0.2794 " pathEditMode="relative" rAng="0" ptsTypes="aaaaaaaaaaaaa">
                                      <p:cBhvr>
                                        <p:cTn id="58" dur="2000" spd="-100000" fill="hold"/>
                                        <p:tgtEl>
                                          <p:spTgt spid="15"/>
                                        </p:tgtEl>
                                        <p:attrNameLst>
                                          <p:attrName>ppt_x</p:attrName>
                                          <p:attrName>ppt_y</p:attrName>
                                        </p:attrNameLst>
                                      </p:cBhvr>
                                      <p:rCtr x="31667" y="995"/>
                                    </p:animMotion>
                                  </p:childTnLst>
                                </p:cTn>
                              </p:par>
                              <p:par>
                                <p:cTn id="59" presetID="23" presetClass="entr" presetSubtype="16" fill="hold" grpId="0" nodeType="withEffect">
                                  <p:stCondLst>
                                    <p:cond delay="400"/>
                                  </p:stCondLst>
                                  <p:childTnLst>
                                    <p:set>
                                      <p:cBhvr>
                                        <p:cTn id="60" dur="1" fill="hold">
                                          <p:stCondLst>
                                            <p:cond delay="0"/>
                                          </p:stCondLst>
                                        </p:cTn>
                                        <p:tgtEl>
                                          <p:spTgt spid="12"/>
                                        </p:tgtEl>
                                        <p:attrNameLst>
                                          <p:attrName>style.visibility</p:attrName>
                                        </p:attrNameLst>
                                      </p:cBhvr>
                                      <p:to>
                                        <p:strVal val="visible"/>
                                      </p:to>
                                    </p:set>
                                    <p:anim calcmode="lin" valueType="num">
                                      <p:cBhvr>
                                        <p:cTn id="61" dur="2000" fill="hold"/>
                                        <p:tgtEl>
                                          <p:spTgt spid="12"/>
                                        </p:tgtEl>
                                        <p:attrNameLst>
                                          <p:attrName>ppt_w</p:attrName>
                                        </p:attrNameLst>
                                      </p:cBhvr>
                                      <p:tavLst>
                                        <p:tav tm="0">
                                          <p:val>
                                            <p:fltVal val="0"/>
                                          </p:val>
                                        </p:tav>
                                        <p:tav tm="100000">
                                          <p:val>
                                            <p:strVal val="#ppt_w"/>
                                          </p:val>
                                        </p:tav>
                                      </p:tavLst>
                                    </p:anim>
                                    <p:anim calcmode="lin" valueType="num">
                                      <p:cBhvr>
                                        <p:cTn id="62" dur="2000" fill="hold"/>
                                        <p:tgtEl>
                                          <p:spTgt spid="12"/>
                                        </p:tgtEl>
                                        <p:attrNameLst>
                                          <p:attrName>ppt_h</p:attrName>
                                        </p:attrNameLst>
                                      </p:cBhvr>
                                      <p:tavLst>
                                        <p:tav tm="0">
                                          <p:val>
                                            <p:fltVal val="0"/>
                                          </p:val>
                                        </p:tav>
                                        <p:tav tm="100000">
                                          <p:val>
                                            <p:strVal val="#ppt_h"/>
                                          </p:val>
                                        </p:tav>
                                      </p:tavLst>
                                    </p:anim>
                                  </p:childTnLst>
                                </p:cTn>
                              </p:par>
                              <p:par>
                                <p:cTn id="63" presetID="0" presetClass="path" presetSubtype="0" accel="50000" decel="50000" fill="hold" grpId="1" nodeType="withEffect">
                                  <p:stCondLst>
                                    <p:cond delay="400"/>
                                  </p:stCondLst>
                                  <p:childTnLst>
                                    <p:animMotion origin="layout" path="M -3.33333E-6 3.33333E-6 C 0.00834 -0.02153 0.01684 -0.04283 0.04045 -0.06088 C 0.06407 -0.07894 0.10122 -0.10023 0.14167 -0.10811 C 0.18212 -0.11598 0.23924 -0.11713 0.28351 -0.10811 C 0.32778 -0.09908 0.37552 -0.07801 0.40764 -0.05394 C 0.43976 -0.02986 0.46337 0.00277 0.47587 0.03703 C 0.48837 0.07129 0.48507 0.11273 0.4823 0.15162 C 0.47952 0.19097 0.47552 0.23865 0.45955 0.27176 C 0.44358 0.30486 0.41424 0.32963 0.38611 0.35092 C 0.35799 0.37222 0.31667 0.38842 0.2908 0.39907 C 0.26493 0.40972 0.24306 0.41203 0.23056 0.41551 " pathEditMode="relative" rAng="0" ptsTypes="aaaaaaaaaaa">
                                      <p:cBhvr>
                                        <p:cTn id="64" dur="2000" spd="-100000" fill="hold"/>
                                        <p:tgtEl>
                                          <p:spTgt spid="12"/>
                                        </p:tgtEl>
                                        <p:attrNameLst>
                                          <p:attrName>ppt_x</p:attrName>
                                          <p:attrName>ppt_y</p:attrName>
                                        </p:attrNameLst>
                                      </p:cBhvr>
                                      <p:rCtr x="24410" y="14907"/>
                                    </p:animMotion>
                                  </p:childTnLst>
                                </p:cTn>
                              </p:par>
                              <p:par>
                                <p:cTn id="65" presetID="23" presetClass="entr" presetSubtype="16" fill="hold" grpId="0" nodeType="withEffect">
                                  <p:stCondLst>
                                    <p:cond delay="60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750" fill="hold"/>
                                        <p:tgtEl>
                                          <p:spTgt spid="16"/>
                                        </p:tgtEl>
                                        <p:attrNameLst>
                                          <p:attrName>ppt_w</p:attrName>
                                        </p:attrNameLst>
                                      </p:cBhvr>
                                      <p:tavLst>
                                        <p:tav tm="0">
                                          <p:val>
                                            <p:fltVal val="0"/>
                                          </p:val>
                                        </p:tav>
                                        <p:tav tm="100000">
                                          <p:val>
                                            <p:strVal val="#ppt_w"/>
                                          </p:val>
                                        </p:tav>
                                      </p:tavLst>
                                    </p:anim>
                                    <p:anim calcmode="lin" valueType="num">
                                      <p:cBhvr>
                                        <p:cTn id="68" dur="1750" fill="hold"/>
                                        <p:tgtEl>
                                          <p:spTgt spid="16"/>
                                        </p:tgtEl>
                                        <p:attrNameLst>
                                          <p:attrName>ppt_h</p:attrName>
                                        </p:attrNameLst>
                                      </p:cBhvr>
                                      <p:tavLst>
                                        <p:tav tm="0">
                                          <p:val>
                                            <p:fltVal val="0"/>
                                          </p:val>
                                        </p:tav>
                                        <p:tav tm="100000">
                                          <p:val>
                                            <p:strVal val="#ppt_h"/>
                                          </p:val>
                                        </p:tav>
                                      </p:tavLst>
                                    </p:anim>
                                  </p:childTnLst>
                                </p:cTn>
                              </p:par>
                              <p:par>
                                <p:cTn id="69" presetID="0" presetClass="path" presetSubtype="0" accel="50000" decel="50000" fill="hold" grpId="1" nodeType="withEffect">
                                  <p:stCondLst>
                                    <p:cond delay="600"/>
                                  </p:stCondLst>
                                  <p:childTnLst>
                                    <p:animMotion origin="layout" path="M -3.33333E-6 7.40741E-7 C 0.02605 0.00324 0.05226 0.00671 0.07969 0.0169 C 0.10712 0.02708 0.13889 0.0375 0.16459 0.06088 C 0.19028 0.08426 0.22344 0.11597 0.2342 0.15694 C 0.24497 0.19792 0.23525 0.26667 0.22917 0.30694 C 0.22309 0.34768 0.21771 0.37083 0.1974 0.4 C 0.17709 0.42917 0.13594 0.46343 0.10764 0.48287 C 0.07934 0.50231 0.04966 0.50972 0.02778 0.51667 C 0.00591 0.52361 -0.01267 0.52292 -0.02326 0.52454 " pathEditMode="relative" rAng="0" ptsTypes="aaaaaaaaa">
                                      <p:cBhvr>
                                        <p:cTn id="70" dur="1750" spd="-100000" fill="hold"/>
                                        <p:tgtEl>
                                          <p:spTgt spid="16"/>
                                        </p:tgtEl>
                                        <p:attrNameLst>
                                          <p:attrName>ppt_x</p:attrName>
                                          <p:attrName>ppt_y</p:attrName>
                                        </p:attrNameLst>
                                      </p:cBhvr>
                                      <p:rCtr x="11076" y="26227"/>
                                    </p:animMotion>
                                  </p:childTnLst>
                                </p:cTn>
                              </p:par>
                              <p:par>
                                <p:cTn id="71" presetID="23" presetClass="entr" presetSubtype="16" fill="hold" grpId="0" nodeType="withEffect">
                                  <p:stCondLst>
                                    <p:cond delay="800"/>
                                  </p:stCondLst>
                                  <p:childTnLst>
                                    <p:set>
                                      <p:cBhvr>
                                        <p:cTn id="72" dur="1" fill="hold">
                                          <p:stCondLst>
                                            <p:cond delay="0"/>
                                          </p:stCondLst>
                                        </p:cTn>
                                        <p:tgtEl>
                                          <p:spTgt spid="20"/>
                                        </p:tgtEl>
                                        <p:attrNameLst>
                                          <p:attrName>style.visibility</p:attrName>
                                        </p:attrNameLst>
                                      </p:cBhvr>
                                      <p:to>
                                        <p:strVal val="visible"/>
                                      </p:to>
                                    </p:set>
                                    <p:anim calcmode="lin" valueType="num">
                                      <p:cBhvr>
                                        <p:cTn id="73" dur="1750" fill="hold"/>
                                        <p:tgtEl>
                                          <p:spTgt spid="20"/>
                                        </p:tgtEl>
                                        <p:attrNameLst>
                                          <p:attrName>ppt_w</p:attrName>
                                        </p:attrNameLst>
                                      </p:cBhvr>
                                      <p:tavLst>
                                        <p:tav tm="0">
                                          <p:val>
                                            <p:fltVal val="0"/>
                                          </p:val>
                                        </p:tav>
                                        <p:tav tm="100000">
                                          <p:val>
                                            <p:strVal val="#ppt_w"/>
                                          </p:val>
                                        </p:tav>
                                      </p:tavLst>
                                    </p:anim>
                                    <p:anim calcmode="lin" valueType="num">
                                      <p:cBhvr>
                                        <p:cTn id="74" dur="1750" fill="hold"/>
                                        <p:tgtEl>
                                          <p:spTgt spid="20"/>
                                        </p:tgtEl>
                                        <p:attrNameLst>
                                          <p:attrName>ppt_h</p:attrName>
                                        </p:attrNameLst>
                                      </p:cBhvr>
                                      <p:tavLst>
                                        <p:tav tm="0">
                                          <p:val>
                                            <p:fltVal val="0"/>
                                          </p:val>
                                        </p:tav>
                                        <p:tav tm="100000">
                                          <p:val>
                                            <p:strVal val="#ppt_h"/>
                                          </p:val>
                                        </p:tav>
                                      </p:tavLst>
                                    </p:anim>
                                  </p:childTnLst>
                                </p:cTn>
                              </p:par>
                              <p:par>
                                <p:cTn id="75" presetID="0" presetClass="path" presetSubtype="0" accel="50000" decel="50000" fill="hold" grpId="1" nodeType="withEffect">
                                  <p:stCondLst>
                                    <p:cond delay="800"/>
                                  </p:stCondLst>
                                  <p:childTnLst>
                                    <p:animMotion origin="layout" path="M -3.33333E-6 0.05579 C -0.00104 0.08797 -0.00191 0.12037 -0.01527 0.16389 C -0.02864 0.20741 -0.05364 0.28033 -0.07986 0.31736 C -0.10607 0.3544 -0.14982 0.37107 -0.17222 0.38658 C -0.19461 0.40209 -0.19757 0.40394 -0.21423 0.40996 C -0.2309 0.41598 -0.26041 0.41968 -0.27257 0.42223 " pathEditMode="relative" rAng="0" ptsTypes="aaaaaa">
                                      <p:cBhvr>
                                        <p:cTn id="76" dur="1750" spd="-100000" fill="hold"/>
                                        <p:tgtEl>
                                          <p:spTgt spid="20"/>
                                        </p:tgtEl>
                                        <p:attrNameLst>
                                          <p:attrName>ppt_x</p:attrName>
                                          <p:attrName>ppt_y</p:attrName>
                                        </p:attrNameLst>
                                      </p:cBhvr>
                                      <p:rCtr x="-13628" y="18310"/>
                                    </p:animMotion>
                                  </p:childTnLst>
                                </p:cTn>
                              </p:par>
                              <p:par>
                                <p:cTn id="77" presetID="23" presetClass="entr" presetSubtype="16" fill="hold" grpId="0" nodeType="withEffect">
                                  <p:stCondLst>
                                    <p:cond delay="10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500" fill="hold"/>
                                        <p:tgtEl>
                                          <p:spTgt spid="14"/>
                                        </p:tgtEl>
                                        <p:attrNameLst>
                                          <p:attrName>ppt_w</p:attrName>
                                        </p:attrNameLst>
                                      </p:cBhvr>
                                      <p:tavLst>
                                        <p:tav tm="0">
                                          <p:val>
                                            <p:fltVal val="0"/>
                                          </p:val>
                                        </p:tav>
                                        <p:tav tm="100000">
                                          <p:val>
                                            <p:strVal val="#ppt_w"/>
                                          </p:val>
                                        </p:tav>
                                      </p:tavLst>
                                    </p:anim>
                                    <p:anim calcmode="lin" valueType="num">
                                      <p:cBhvr>
                                        <p:cTn id="80" dur="1500" fill="hold"/>
                                        <p:tgtEl>
                                          <p:spTgt spid="14"/>
                                        </p:tgtEl>
                                        <p:attrNameLst>
                                          <p:attrName>ppt_h</p:attrName>
                                        </p:attrNameLst>
                                      </p:cBhvr>
                                      <p:tavLst>
                                        <p:tav tm="0">
                                          <p:val>
                                            <p:fltVal val="0"/>
                                          </p:val>
                                        </p:tav>
                                        <p:tav tm="100000">
                                          <p:val>
                                            <p:strVal val="#ppt_h"/>
                                          </p:val>
                                        </p:tav>
                                      </p:tavLst>
                                    </p:anim>
                                  </p:childTnLst>
                                </p:cTn>
                              </p:par>
                              <p:par>
                                <p:cTn id="81" presetID="0" presetClass="path" presetSubtype="0" accel="50000" decel="50000" fill="hold" grpId="1" nodeType="withEffect">
                                  <p:stCondLst>
                                    <p:cond delay="1000"/>
                                  </p:stCondLst>
                                  <p:childTnLst>
                                    <p:animMotion origin="layout" path="M -4.44444E-6 0.05255 C -0.00555 0.0713 -0.01093 0.09005 -0.02534 0.10995 C -0.03975 0.12986 -0.06319 0.15393 -0.08611 0.17245 C -0.10902 0.19097 -0.13854 0.20764 -0.16319 0.2213 C -0.18784 0.23495 -0.21336 0.24699 -0.2342 0.25463 C -0.25503 0.26227 -0.27725 0.26412 -0.28854 0.26667 " pathEditMode="relative" rAng="0" ptsTypes="aaaaaa">
                                      <p:cBhvr>
                                        <p:cTn id="82" dur="1500" spd="-100000" fill="hold"/>
                                        <p:tgtEl>
                                          <p:spTgt spid="14"/>
                                        </p:tgtEl>
                                        <p:attrNameLst>
                                          <p:attrName>ppt_x</p:attrName>
                                          <p:attrName>ppt_y</p:attrName>
                                        </p:attrNameLst>
                                      </p:cBhvr>
                                      <p:rCtr x="-14427" y="10694"/>
                                    </p:animMotion>
                                  </p:childTnLst>
                                </p:cTn>
                              </p:par>
                              <p:par>
                                <p:cTn id="83" presetID="23" presetClass="entr" presetSubtype="16" fill="hold" grpId="0" nodeType="withEffect">
                                  <p:stCondLst>
                                    <p:cond delay="1200"/>
                                  </p:stCondLst>
                                  <p:childTnLst>
                                    <p:set>
                                      <p:cBhvr>
                                        <p:cTn id="84" dur="1" fill="hold">
                                          <p:stCondLst>
                                            <p:cond delay="0"/>
                                          </p:stCondLst>
                                        </p:cTn>
                                        <p:tgtEl>
                                          <p:spTgt spid="17"/>
                                        </p:tgtEl>
                                        <p:attrNameLst>
                                          <p:attrName>style.visibility</p:attrName>
                                        </p:attrNameLst>
                                      </p:cBhvr>
                                      <p:to>
                                        <p:strVal val="visible"/>
                                      </p:to>
                                    </p:set>
                                    <p:anim calcmode="lin" valueType="num">
                                      <p:cBhvr>
                                        <p:cTn id="85" dur="1250" fill="hold"/>
                                        <p:tgtEl>
                                          <p:spTgt spid="17"/>
                                        </p:tgtEl>
                                        <p:attrNameLst>
                                          <p:attrName>ppt_w</p:attrName>
                                        </p:attrNameLst>
                                      </p:cBhvr>
                                      <p:tavLst>
                                        <p:tav tm="0">
                                          <p:val>
                                            <p:fltVal val="0"/>
                                          </p:val>
                                        </p:tav>
                                        <p:tav tm="100000">
                                          <p:val>
                                            <p:strVal val="#ppt_w"/>
                                          </p:val>
                                        </p:tav>
                                      </p:tavLst>
                                    </p:anim>
                                    <p:anim calcmode="lin" valueType="num">
                                      <p:cBhvr>
                                        <p:cTn id="86" dur="1250" fill="hold"/>
                                        <p:tgtEl>
                                          <p:spTgt spid="17"/>
                                        </p:tgtEl>
                                        <p:attrNameLst>
                                          <p:attrName>ppt_h</p:attrName>
                                        </p:attrNameLst>
                                      </p:cBhvr>
                                      <p:tavLst>
                                        <p:tav tm="0">
                                          <p:val>
                                            <p:fltVal val="0"/>
                                          </p:val>
                                        </p:tav>
                                        <p:tav tm="100000">
                                          <p:val>
                                            <p:strVal val="#ppt_h"/>
                                          </p:val>
                                        </p:tav>
                                      </p:tavLst>
                                    </p:anim>
                                  </p:childTnLst>
                                </p:cTn>
                              </p:par>
                              <p:par>
                                <p:cTn id="87" presetID="0" presetClass="path" presetSubtype="0" accel="50000" decel="50000" fill="hold" grpId="1" nodeType="withEffect">
                                  <p:stCondLst>
                                    <p:cond delay="1200"/>
                                  </p:stCondLst>
                                  <p:childTnLst>
                                    <p:animMotion origin="layout" path="M -3.33333E-6 2.22222E-6 C -0.0059 0.00347 -0.01944 0.01157 -0.03541 0.0206 C -0.05139 0.02963 -0.07743 0.0456 -0.09583 0.05393 C -0.11423 0.06227 -0.12708 0.06643 -0.14583 0.0706 C -0.16458 0.07477 -0.19566 0.07731 -0.20868 0.07893 " pathEditMode="relative" rAng="0" ptsTypes="aaaaa">
                                      <p:cBhvr>
                                        <p:cTn id="88" dur="1250" spd="-100000" fill="hold"/>
                                        <p:tgtEl>
                                          <p:spTgt spid="17"/>
                                        </p:tgtEl>
                                        <p:attrNameLst>
                                          <p:attrName>ppt_x</p:attrName>
                                          <p:attrName>ppt_y</p:attrName>
                                        </p:attrNameLst>
                                      </p:cBhvr>
                                      <p:rCtr x="-10434" y="3935"/>
                                    </p:animMotion>
                                  </p:childTnLst>
                                </p:cTn>
                              </p:par>
                            </p:childTnLst>
                          </p:cTn>
                        </p:par>
                        <p:par>
                          <p:cTn id="89" fill="hold">
                            <p:stCondLst>
                              <p:cond delay="2550"/>
                            </p:stCondLst>
                            <p:childTnLst>
                              <p:par>
                                <p:cTn id="90" presetID="0" presetClass="exit" presetSubtype="0" fill="hold" grpId="1" nodeType="afterEffect">
                                  <p:stCondLst>
                                    <p:cond delay="0"/>
                                  </p:stCondLst>
                                  <p:childTnLst>
                                    <p:set>
                                      <p:cBhvr>
                                        <p:cTn id="91" dur="1" fill="hold">
                                          <p:stCondLst>
                                            <p:cond delay="999"/>
                                          </p:stCondLst>
                                        </p:cTn>
                                        <p:tgtEl>
                                          <p:spTgt spid="19"/>
                                        </p:tgtEl>
                                        <p:attrNameLst>
                                          <p:attrName>style.visibility</p:attrName>
                                        </p:attrNameLst>
                                      </p:cBhvr>
                                      <p:to>
                                        <p:strVal val="hidden"/>
                                      </p:to>
                                    </p:set>
                                    <p:animEffect transition="out" filter="dissolve">
                                      <p:cBhvr>
                                        <p:cTn id="92" dur="1000">
                                          <p:stCondLst>
                                            <p:cond delay="0"/>
                                          </p:stCondLst>
                                        </p:cTn>
                                        <p:tgtEl>
                                          <p:spTgt spid="19"/>
                                        </p:tgtEl>
                                      </p:cBhvr>
                                    </p:animEffect>
                                    <p:anim to="" calcmode="lin" valueType="num">
                                      <p:cBhvr>
                                        <p:cTn id="93"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94" dur="1000" fill="hold">
                                          <p:stCondLst>
                                            <p:cond delay="0"/>
                                          </p:stCondLst>
                                        </p:cTn>
                                        <p:tgtEl>
                                          <p:spTgt spid="19"/>
                                        </p:tgtEl>
                                        <p:attrNameLst>
                                          <p:attrName>ppt_h</p:attrName>
                                        </p:attrNameLst>
                                      </p:cBhvr>
                                      <p:tavLst>
                                        <p:tav tm="0">
                                          <p:val>
                                            <p:strVal val="#ppt_h"/>
                                          </p:val>
                                        </p:tav>
                                        <p:tav tm="100000">
                                          <p:val>
                                            <p:strVal val="#ppt_h*4"/>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xit" presetSubtype="32" fill="hold" grpId="3" nodeType="clickEffect">
                                  <p:stCondLst>
                                    <p:cond delay="0"/>
                                  </p:stCondLst>
                                  <p:childTnLst>
                                    <p:anim calcmode="lin" valueType="num">
                                      <p:cBhvr>
                                        <p:cTn id="98" dur="2000"/>
                                        <p:tgtEl>
                                          <p:spTgt spid="18"/>
                                        </p:tgtEl>
                                        <p:attrNameLst>
                                          <p:attrName>ppt_w</p:attrName>
                                        </p:attrNameLst>
                                      </p:cBhvr>
                                      <p:tavLst>
                                        <p:tav tm="0">
                                          <p:val>
                                            <p:strVal val="ppt_w"/>
                                          </p:val>
                                        </p:tav>
                                        <p:tav tm="100000">
                                          <p:val>
                                            <p:fltVal val="0"/>
                                          </p:val>
                                        </p:tav>
                                      </p:tavLst>
                                    </p:anim>
                                    <p:anim calcmode="lin" valueType="num">
                                      <p:cBhvr>
                                        <p:cTn id="99" dur="2000"/>
                                        <p:tgtEl>
                                          <p:spTgt spid="18"/>
                                        </p:tgtEl>
                                        <p:attrNameLst>
                                          <p:attrName>ppt_h</p:attrName>
                                        </p:attrNameLst>
                                      </p:cBhvr>
                                      <p:tavLst>
                                        <p:tav tm="0">
                                          <p:val>
                                            <p:strVal val="ppt_h"/>
                                          </p:val>
                                        </p:tav>
                                        <p:tav tm="100000">
                                          <p:val>
                                            <p:fltVal val="0"/>
                                          </p:val>
                                        </p:tav>
                                      </p:tavLst>
                                    </p:anim>
                                    <p:set>
                                      <p:cBhvr>
                                        <p:cTn id="100" dur="1" fill="hold">
                                          <p:stCondLst>
                                            <p:cond delay="1999"/>
                                          </p:stCondLst>
                                        </p:cTn>
                                        <p:tgtEl>
                                          <p:spTgt spid="18"/>
                                        </p:tgtEl>
                                        <p:attrNameLst>
                                          <p:attrName>style.visibility</p:attrName>
                                        </p:attrNameLst>
                                      </p:cBhvr>
                                      <p:to>
                                        <p:strVal val="hidden"/>
                                      </p:to>
                                    </p:set>
                                  </p:childTnLst>
                                </p:cTn>
                              </p:par>
                              <p:par>
                                <p:cTn id="101" presetID="23" presetClass="exit" presetSubtype="32" fill="hold" grpId="3" nodeType="withEffect">
                                  <p:stCondLst>
                                    <p:cond delay="0"/>
                                  </p:stCondLst>
                                  <p:childTnLst>
                                    <p:anim calcmode="lin" valueType="num">
                                      <p:cBhvr>
                                        <p:cTn id="102" dur="2000"/>
                                        <p:tgtEl>
                                          <p:spTgt spid="15"/>
                                        </p:tgtEl>
                                        <p:attrNameLst>
                                          <p:attrName>ppt_w</p:attrName>
                                        </p:attrNameLst>
                                      </p:cBhvr>
                                      <p:tavLst>
                                        <p:tav tm="0">
                                          <p:val>
                                            <p:strVal val="ppt_w"/>
                                          </p:val>
                                        </p:tav>
                                        <p:tav tm="100000">
                                          <p:val>
                                            <p:fltVal val="0"/>
                                          </p:val>
                                        </p:tav>
                                      </p:tavLst>
                                    </p:anim>
                                    <p:anim calcmode="lin" valueType="num">
                                      <p:cBhvr>
                                        <p:cTn id="103" dur="2000"/>
                                        <p:tgtEl>
                                          <p:spTgt spid="15"/>
                                        </p:tgtEl>
                                        <p:attrNameLst>
                                          <p:attrName>ppt_h</p:attrName>
                                        </p:attrNameLst>
                                      </p:cBhvr>
                                      <p:tavLst>
                                        <p:tav tm="0">
                                          <p:val>
                                            <p:strVal val="ppt_h"/>
                                          </p:val>
                                        </p:tav>
                                        <p:tav tm="100000">
                                          <p:val>
                                            <p:fltVal val="0"/>
                                          </p:val>
                                        </p:tav>
                                      </p:tavLst>
                                    </p:anim>
                                    <p:set>
                                      <p:cBhvr>
                                        <p:cTn id="104" dur="1" fill="hold">
                                          <p:stCondLst>
                                            <p:cond delay="1999"/>
                                          </p:stCondLst>
                                        </p:cTn>
                                        <p:tgtEl>
                                          <p:spTgt spid="15"/>
                                        </p:tgtEl>
                                        <p:attrNameLst>
                                          <p:attrName>style.visibility</p:attrName>
                                        </p:attrNameLst>
                                      </p:cBhvr>
                                      <p:to>
                                        <p:strVal val="hidden"/>
                                      </p:to>
                                    </p:set>
                                  </p:childTnLst>
                                </p:cTn>
                              </p:par>
                              <p:par>
                                <p:cTn id="105" presetID="23" presetClass="exit" presetSubtype="32" fill="hold" grpId="3" nodeType="withEffect">
                                  <p:stCondLst>
                                    <p:cond delay="0"/>
                                  </p:stCondLst>
                                  <p:childTnLst>
                                    <p:anim calcmode="lin" valueType="num">
                                      <p:cBhvr>
                                        <p:cTn id="106" dur="2000"/>
                                        <p:tgtEl>
                                          <p:spTgt spid="12"/>
                                        </p:tgtEl>
                                        <p:attrNameLst>
                                          <p:attrName>ppt_w</p:attrName>
                                        </p:attrNameLst>
                                      </p:cBhvr>
                                      <p:tavLst>
                                        <p:tav tm="0">
                                          <p:val>
                                            <p:strVal val="ppt_w"/>
                                          </p:val>
                                        </p:tav>
                                        <p:tav tm="100000">
                                          <p:val>
                                            <p:fltVal val="0"/>
                                          </p:val>
                                        </p:tav>
                                      </p:tavLst>
                                    </p:anim>
                                    <p:anim calcmode="lin" valueType="num">
                                      <p:cBhvr>
                                        <p:cTn id="107" dur="2000"/>
                                        <p:tgtEl>
                                          <p:spTgt spid="12"/>
                                        </p:tgtEl>
                                        <p:attrNameLst>
                                          <p:attrName>ppt_h</p:attrName>
                                        </p:attrNameLst>
                                      </p:cBhvr>
                                      <p:tavLst>
                                        <p:tav tm="0">
                                          <p:val>
                                            <p:strVal val="ppt_h"/>
                                          </p:val>
                                        </p:tav>
                                        <p:tav tm="100000">
                                          <p:val>
                                            <p:fltVal val="0"/>
                                          </p:val>
                                        </p:tav>
                                      </p:tavLst>
                                    </p:anim>
                                    <p:set>
                                      <p:cBhvr>
                                        <p:cTn id="108" dur="1" fill="hold">
                                          <p:stCondLst>
                                            <p:cond delay="1999"/>
                                          </p:stCondLst>
                                        </p:cTn>
                                        <p:tgtEl>
                                          <p:spTgt spid="12"/>
                                        </p:tgtEl>
                                        <p:attrNameLst>
                                          <p:attrName>style.visibility</p:attrName>
                                        </p:attrNameLst>
                                      </p:cBhvr>
                                      <p:to>
                                        <p:strVal val="hidden"/>
                                      </p:to>
                                    </p:set>
                                  </p:childTnLst>
                                </p:cTn>
                              </p:par>
                              <p:par>
                                <p:cTn id="109" presetID="23" presetClass="exit" presetSubtype="32" fill="hold" grpId="3" nodeType="withEffect">
                                  <p:stCondLst>
                                    <p:cond delay="0"/>
                                  </p:stCondLst>
                                  <p:childTnLst>
                                    <p:anim calcmode="lin" valueType="num">
                                      <p:cBhvr>
                                        <p:cTn id="110" dur="2000"/>
                                        <p:tgtEl>
                                          <p:spTgt spid="16"/>
                                        </p:tgtEl>
                                        <p:attrNameLst>
                                          <p:attrName>ppt_w</p:attrName>
                                        </p:attrNameLst>
                                      </p:cBhvr>
                                      <p:tavLst>
                                        <p:tav tm="0">
                                          <p:val>
                                            <p:strVal val="ppt_w"/>
                                          </p:val>
                                        </p:tav>
                                        <p:tav tm="100000">
                                          <p:val>
                                            <p:fltVal val="0"/>
                                          </p:val>
                                        </p:tav>
                                      </p:tavLst>
                                    </p:anim>
                                    <p:anim calcmode="lin" valueType="num">
                                      <p:cBhvr>
                                        <p:cTn id="111" dur="2000"/>
                                        <p:tgtEl>
                                          <p:spTgt spid="16"/>
                                        </p:tgtEl>
                                        <p:attrNameLst>
                                          <p:attrName>ppt_h</p:attrName>
                                        </p:attrNameLst>
                                      </p:cBhvr>
                                      <p:tavLst>
                                        <p:tav tm="0">
                                          <p:val>
                                            <p:strVal val="ppt_h"/>
                                          </p:val>
                                        </p:tav>
                                        <p:tav tm="100000">
                                          <p:val>
                                            <p:fltVal val="0"/>
                                          </p:val>
                                        </p:tav>
                                      </p:tavLst>
                                    </p:anim>
                                    <p:set>
                                      <p:cBhvr>
                                        <p:cTn id="112" dur="1" fill="hold">
                                          <p:stCondLst>
                                            <p:cond delay="1999"/>
                                          </p:stCondLst>
                                        </p:cTn>
                                        <p:tgtEl>
                                          <p:spTgt spid="16"/>
                                        </p:tgtEl>
                                        <p:attrNameLst>
                                          <p:attrName>style.visibility</p:attrName>
                                        </p:attrNameLst>
                                      </p:cBhvr>
                                      <p:to>
                                        <p:strVal val="hidden"/>
                                      </p:to>
                                    </p:set>
                                  </p:childTnLst>
                                </p:cTn>
                              </p:par>
                              <p:par>
                                <p:cTn id="113" presetID="23" presetClass="exit" presetSubtype="32" fill="hold" grpId="3" nodeType="withEffect">
                                  <p:stCondLst>
                                    <p:cond delay="0"/>
                                  </p:stCondLst>
                                  <p:childTnLst>
                                    <p:anim calcmode="lin" valueType="num">
                                      <p:cBhvr>
                                        <p:cTn id="114" dur="2000"/>
                                        <p:tgtEl>
                                          <p:spTgt spid="20"/>
                                        </p:tgtEl>
                                        <p:attrNameLst>
                                          <p:attrName>ppt_w</p:attrName>
                                        </p:attrNameLst>
                                      </p:cBhvr>
                                      <p:tavLst>
                                        <p:tav tm="0">
                                          <p:val>
                                            <p:strVal val="ppt_w"/>
                                          </p:val>
                                        </p:tav>
                                        <p:tav tm="100000">
                                          <p:val>
                                            <p:fltVal val="0"/>
                                          </p:val>
                                        </p:tav>
                                      </p:tavLst>
                                    </p:anim>
                                    <p:anim calcmode="lin" valueType="num">
                                      <p:cBhvr>
                                        <p:cTn id="115" dur="2000"/>
                                        <p:tgtEl>
                                          <p:spTgt spid="20"/>
                                        </p:tgtEl>
                                        <p:attrNameLst>
                                          <p:attrName>ppt_h</p:attrName>
                                        </p:attrNameLst>
                                      </p:cBhvr>
                                      <p:tavLst>
                                        <p:tav tm="0">
                                          <p:val>
                                            <p:strVal val="ppt_h"/>
                                          </p:val>
                                        </p:tav>
                                        <p:tav tm="100000">
                                          <p:val>
                                            <p:fltVal val="0"/>
                                          </p:val>
                                        </p:tav>
                                      </p:tavLst>
                                    </p:anim>
                                    <p:set>
                                      <p:cBhvr>
                                        <p:cTn id="116" dur="1" fill="hold">
                                          <p:stCondLst>
                                            <p:cond delay="1999"/>
                                          </p:stCondLst>
                                        </p:cTn>
                                        <p:tgtEl>
                                          <p:spTgt spid="20"/>
                                        </p:tgtEl>
                                        <p:attrNameLst>
                                          <p:attrName>style.visibility</p:attrName>
                                        </p:attrNameLst>
                                      </p:cBhvr>
                                      <p:to>
                                        <p:strVal val="hidden"/>
                                      </p:to>
                                    </p:set>
                                  </p:childTnLst>
                                </p:cTn>
                              </p:par>
                              <p:par>
                                <p:cTn id="117" presetID="23" presetClass="exit" presetSubtype="32" fill="hold" grpId="3" nodeType="withEffect">
                                  <p:stCondLst>
                                    <p:cond delay="0"/>
                                  </p:stCondLst>
                                  <p:childTnLst>
                                    <p:anim calcmode="lin" valueType="num">
                                      <p:cBhvr>
                                        <p:cTn id="118" dur="2000"/>
                                        <p:tgtEl>
                                          <p:spTgt spid="14"/>
                                        </p:tgtEl>
                                        <p:attrNameLst>
                                          <p:attrName>ppt_w</p:attrName>
                                        </p:attrNameLst>
                                      </p:cBhvr>
                                      <p:tavLst>
                                        <p:tav tm="0">
                                          <p:val>
                                            <p:strVal val="ppt_w"/>
                                          </p:val>
                                        </p:tav>
                                        <p:tav tm="100000">
                                          <p:val>
                                            <p:fltVal val="0"/>
                                          </p:val>
                                        </p:tav>
                                      </p:tavLst>
                                    </p:anim>
                                    <p:anim calcmode="lin" valueType="num">
                                      <p:cBhvr>
                                        <p:cTn id="119" dur="2000"/>
                                        <p:tgtEl>
                                          <p:spTgt spid="14"/>
                                        </p:tgtEl>
                                        <p:attrNameLst>
                                          <p:attrName>ppt_h</p:attrName>
                                        </p:attrNameLst>
                                      </p:cBhvr>
                                      <p:tavLst>
                                        <p:tav tm="0">
                                          <p:val>
                                            <p:strVal val="ppt_h"/>
                                          </p:val>
                                        </p:tav>
                                        <p:tav tm="100000">
                                          <p:val>
                                            <p:fltVal val="0"/>
                                          </p:val>
                                        </p:tav>
                                      </p:tavLst>
                                    </p:anim>
                                    <p:set>
                                      <p:cBhvr>
                                        <p:cTn id="120" dur="1" fill="hold">
                                          <p:stCondLst>
                                            <p:cond delay="1999"/>
                                          </p:stCondLst>
                                        </p:cTn>
                                        <p:tgtEl>
                                          <p:spTgt spid="14"/>
                                        </p:tgtEl>
                                        <p:attrNameLst>
                                          <p:attrName>style.visibility</p:attrName>
                                        </p:attrNameLst>
                                      </p:cBhvr>
                                      <p:to>
                                        <p:strVal val="hidden"/>
                                      </p:to>
                                    </p:set>
                                  </p:childTnLst>
                                </p:cTn>
                              </p:par>
                              <p:par>
                                <p:cTn id="121" presetID="23" presetClass="exit" presetSubtype="32" fill="hold" grpId="3" nodeType="withEffect">
                                  <p:stCondLst>
                                    <p:cond delay="0"/>
                                  </p:stCondLst>
                                  <p:childTnLst>
                                    <p:anim calcmode="lin" valueType="num">
                                      <p:cBhvr>
                                        <p:cTn id="122" dur="2000"/>
                                        <p:tgtEl>
                                          <p:spTgt spid="17"/>
                                        </p:tgtEl>
                                        <p:attrNameLst>
                                          <p:attrName>ppt_w</p:attrName>
                                        </p:attrNameLst>
                                      </p:cBhvr>
                                      <p:tavLst>
                                        <p:tav tm="0">
                                          <p:val>
                                            <p:strVal val="ppt_w"/>
                                          </p:val>
                                        </p:tav>
                                        <p:tav tm="100000">
                                          <p:val>
                                            <p:fltVal val="0"/>
                                          </p:val>
                                        </p:tav>
                                      </p:tavLst>
                                    </p:anim>
                                    <p:anim calcmode="lin" valueType="num">
                                      <p:cBhvr>
                                        <p:cTn id="123" dur="2000"/>
                                        <p:tgtEl>
                                          <p:spTgt spid="17"/>
                                        </p:tgtEl>
                                        <p:attrNameLst>
                                          <p:attrName>ppt_h</p:attrName>
                                        </p:attrNameLst>
                                      </p:cBhvr>
                                      <p:tavLst>
                                        <p:tav tm="0">
                                          <p:val>
                                            <p:strVal val="ppt_h"/>
                                          </p:val>
                                        </p:tav>
                                        <p:tav tm="100000">
                                          <p:val>
                                            <p:fltVal val="0"/>
                                          </p:val>
                                        </p:tav>
                                      </p:tavLst>
                                    </p:anim>
                                    <p:set>
                                      <p:cBhvr>
                                        <p:cTn id="124" dur="1" fill="hold">
                                          <p:stCondLst>
                                            <p:cond delay="1999"/>
                                          </p:stCondLst>
                                        </p:cTn>
                                        <p:tgtEl>
                                          <p:spTgt spid="17"/>
                                        </p:tgtEl>
                                        <p:attrNameLst>
                                          <p:attrName>style.visibility</p:attrName>
                                        </p:attrNameLst>
                                      </p:cBhvr>
                                      <p:to>
                                        <p:strVal val="hidden"/>
                                      </p:to>
                                    </p:set>
                                  </p:childTnLst>
                                </p:cTn>
                              </p:par>
                              <p:par>
                                <p:cTn id="125" presetID="23" presetClass="exit" presetSubtype="32" fill="hold" grpId="4" nodeType="withEffect">
                                  <p:stCondLst>
                                    <p:cond delay="0"/>
                                  </p:stCondLst>
                                  <p:childTnLst>
                                    <p:anim calcmode="lin" valueType="num">
                                      <p:cBhvr>
                                        <p:cTn id="126" dur="2000"/>
                                        <p:tgtEl>
                                          <p:spTgt spid="9"/>
                                        </p:tgtEl>
                                        <p:attrNameLst>
                                          <p:attrName>ppt_w</p:attrName>
                                        </p:attrNameLst>
                                      </p:cBhvr>
                                      <p:tavLst>
                                        <p:tav tm="0">
                                          <p:val>
                                            <p:strVal val="ppt_w"/>
                                          </p:val>
                                        </p:tav>
                                        <p:tav tm="100000">
                                          <p:val>
                                            <p:fltVal val="0"/>
                                          </p:val>
                                        </p:tav>
                                      </p:tavLst>
                                    </p:anim>
                                    <p:anim calcmode="lin" valueType="num">
                                      <p:cBhvr>
                                        <p:cTn id="127" dur="2000"/>
                                        <p:tgtEl>
                                          <p:spTgt spid="9"/>
                                        </p:tgtEl>
                                        <p:attrNameLst>
                                          <p:attrName>ppt_h</p:attrName>
                                        </p:attrNameLst>
                                      </p:cBhvr>
                                      <p:tavLst>
                                        <p:tav tm="0">
                                          <p:val>
                                            <p:strVal val="ppt_h"/>
                                          </p:val>
                                        </p:tav>
                                        <p:tav tm="100000">
                                          <p:val>
                                            <p:fltVal val="0"/>
                                          </p:val>
                                        </p:tav>
                                      </p:tavLst>
                                    </p:anim>
                                    <p:set>
                                      <p:cBhvr>
                                        <p:cTn id="128" dur="1" fill="hold">
                                          <p:stCondLst>
                                            <p:cond delay="1999"/>
                                          </p:stCondLst>
                                        </p:cTn>
                                        <p:tgtEl>
                                          <p:spTgt spid="9"/>
                                        </p:tgtEl>
                                        <p:attrNameLst>
                                          <p:attrName>style.visibility</p:attrName>
                                        </p:attrNameLst>
                                      </p:cBhvr>
                                      <p:to>
                                        <p:strVal val="hidden"/>
                                      </p:to>
                                    </p:set>
                                  </p:childTnLst>
                                </p:cTn>
                              </p:par>
                              <p:par>
                                <p:cTn id="129" presetID="23" presetClass="exit" presetSubtype="32" fill="hold" grpId="4" nodeType="withEffect">
                                  <p:stCondLst>
                                    <p:cond delay="0"/>
                                  </p:stCondLst>
                                  <p:childTnLst>
                                    <p:anim calcmode="lin" valueType="num">
                                      <p:cBhvr>
                                        <p:cTn id="130" dur="2000"/>
                                        <p:tgtEl>
                                          <p:spTgt spid="10"/>
                                        </p:tgtEl>
                                        <p:attrNameLst>
                                          <p:attrName>ppt_w</p:attrName>
                                        </p:attrNameLst>
                                      </p:cBhvr>
                                      <p:tavLst>
                                        <p:tav tm="0">
                                          <p:val>
                                            <p:strVal val="ppt_w"/>
                                          </p:val>
                                        </p:tav>
                                        <p:tav tm="100000">
                                          <p:val>
                                            <p:fltVal val="0"/>
                                          </p:val>
                                        </p:tav>
                                      </p:tavLst>
                                    </p:anim>
                                    <p:anim calcmode="lin" valueType="num">
                                      <p:cBhvr>
                                        <p:cTn id="131" dur="2000"/>
                                        <p:tgtEl>
                                          <p:spTgt spid="10"/>
                                        </p:tgtEl>
                                        <p:attrNameLst>
                                          <p:attrName>ppt_h</p:attrName>
                                        </p:attrNameLst>
                                      </p:cBhvr>
                                      <p:tavLst>
                                        <p:tav tm="0">
                                          <p:val>
                                            <p:strVal val="ppt_h"/>
                                          </p:val>
                                        </p:tav>
                                        <p:tav tm="100000">
                                          <p:val>
                                            <p:fltVal val="0"/>
                                          </p:val>
                                        </p:tav>
                                      </p:tavLst>
                                    </p:anim>
                                    <p:set>
                                      <p:cBhvr>
                                        <p:cTn id="132" dur="1" fill="hold">
                                          <p:stCondLst>
                                            <p:cond delay="1999"/>
                                          </p:stCondLst>
                                        </p:cTn>
                                        <p:tgtEl>
                                          <p:spTgt spid="10"/>
                                        </p:tgtEl>
                                        <p:attrNameLst>
                                          <p:attrName>style.visibility</p:attrName>
                                        </p:attrNameLst>
                                      </p:cBhvr>
                                      <p:to>
                                        <p:strVal val="hidden"/>
                                      </p:to>
                                    </p:set>
                                  </p:childTnLst>
                                </p:cTn>
                              </p:par>
                              <p:par>
                                <p:cTn id="133" presetID="23" presetClass="exit" presetSubtype="32" fill="hold" grpId="4" nodeType="withEffect">
                                  <p:stCondLst>
                                    <p:cond delay="0"/>
                                  </p:stCondLst>
                                  <p:childTnLst>
                                    <p:anim calcmode="lin" valueType="num">
                                      <p:cBhvr>
                                        <p:cTn id="134" dur="2000"/>
                                        <p:tgtEl>
                                          <p:spTgt spid="7"/>
                                        </p:tgtEl>
                                        <p:attrNameLst>
                                          <p:attrName>ppt_w</p:attrName>
                                        </p:attrNameLst>
                                      </p:cBhvr>
                                      <p:tavLst>
                                        <p:tav tm="0">
                                          <p:val>
                                            <p:strVal val="ppt_w"/>
                                          </p:val>
                                        </p:tav>
                                        <p:tav tm="100000">
                                          <p:val>
                                            <p:fltVal val="0"/>
                                          </p:val>
                                        </p:tav>
                                      </p:tavLst>
                                    </p:anim>
                                    <p:anim calcmode="lin" valueType="num">
                                      <p:cBhvr>
                                        <p:cTn id="135" dur="2000"/>
                                        <p:tgtEl>
                                          <p:spTgt spid="7"/>
                                        </p:tgtEl>
                                        <p:attrNameLst>
                                          <p:attrName>ppt_h</p:attrName>
                                        </p:attrNameLst>
                                      </p:cBhvr>
                                      <p:tavLst>
                                        <p:tav tm="0">
                                          <p:val>
                                            <p:strVal val="ppt_h"/>
                                          </p:val>
                                        </p:tav>
                                        <p:tav tm="100000">
                                          <p:val>
                                            <p:fltVal val="0"/>
                                          </p:val>
                                        </p:tav>
                                      </p:tavLst>
                                    </p:anim>
                                    <p:set>
                                      <p:cBhvr>
                                        <p:cTn id="136" dur="1" fill="hold">
                                          <p:stCondLst>
                                            <p:cond delay="1999"/>
                                          </p:stCondLst>
                                        </p:cTn>
                                        <p:tgtEl>
                                          <p:spTgt spid="7"/>
                                        </p:tgtEl>
                                        <p:attrNameLst>
                                          <p:attrName>style.visibility</p:attrName>
                                        </p:attrNameLst>
                                      </p:cBhvr>
                                      <p:to>
                                        <p:strVal val="hidden"/>
                                      </p:to>
                                    </p:set>
                                  </p:childTnLst>
                                </p:cTn>
                              </p:par>
                              <p:par>
                                <p:cTn id="137" presetID="23" presetClass="exit" presetSubtype="32" fill="hold" grpId="4" nodeType="withEffect">
                                  <p:stCondLst>
                                    <p:cond delay="0"/>
                                  </p:stCondLst>
                                  <p:childTnLst>
                                    <p:anim calcmode="lin" valueType="num">
                                      <p:cBhvr>
                                        <p:cTn id="138" dur="2000"/>
                                        <p:tgtEl>
                                          <p:spTgt spid="8"/>
                                        </p:tgtEl>
                                        <p:attrNameLst>
                                          <p:attrName>ppt_w</p:attrName>
                                        </p:attrNameLst>
                                      </p:cBhvr>
                                      <p:tavLst>
                                        <p:tav tm="0">
                                          <p:val>
                                            <p:strVal val="ppt_w"/>
                                          </p:val>
                                        </p:tav>
                                        <p:tav tm="100000">
                                          <p:val>
                                            <p:fltVal val="0"/>
                                          </p:val>
                                        </p:tav>
                                      </p:tavLst>
                                    </p:anim>
                                    <p:anim calcmode="lin" valueType="num">
                                      <p:cBhvr>
                                        <p:cTn id="139" dur="2000"/>
                                        <p:tgtEl>
                                          <p:spTgt spid="8"/>
                                        </p:tgtEl>
                                        <p:attrNameLst>
                                          <p:attrName>ppt_h</p:attrName>
                                        </p:attrNameLst>
                                      </p:cBhvr>
                                      <p:tavLst>
                                        <p:tav tm="0">
                                          <p:val>
                                            <p:strVal val="ppt_h"/>
                                          </p:val>
                                        </p:tav>
                                        <p:tav tm="100000">
                                          <p:val>
                                            <p:fltVal val="0"/>
                                          </p:val>
                                        </p:tav>
                                      </p:tavLst>
                                    </p:anim>
                                    <p:set>
                                      <p:cBhvr>
                                        <p:cTn id="140" dur="1" fill="hold">
                                          <p:stCondLst>
                                            <p:cond delay="1999"/>
                                          </p:stCondLst>
                                        </p:cTn>
                                        <p:tgtEl>
                                          <p:spTgt spid="8"/>
                                        </p:tgtEl>
                                        <p:attrNameLst>
                                          <p:attrName>style.visibility</p:attrName>
                                        </p:attrNameLst>
                                      </p:cBhvr>
                                      <p:to>
                                        <p:strVal val="hidden"/>
                                      </p:to>
                                    </p:set>
                                  </p:childTnLst>
                                </p:cTn>
                              </p:par>
                              <p:par>
                                <p:cTn id="141" presetID="0" presetClass="path" presetSubtype="0" accel="50000" decel="50000" fill="hold" grpId="2" nodeType="withEffect">
                                  <p:stCondLst>
                                    <p:cond delay="0"/>
                                  </p:stCondLst>
                                  <p:childTnLst>
                                    <p:animMotion origin="layout" path="M 3.33333E-6 4.53284E-7 L 0.29531 -0.04001 " pathEditMode="relative" rAng="0" ptsTypes="AA">
                                      <p:cBhvr>
                                        <p:cTn id="142" dur="2000" fill="hold"/>
                                        <p:tgtEl>
                                          <p:spTgt spid="18"/>
                                        </p:tgtEl>
                                        <p:attrNameLst>
                                          <p:attrName>ppt_x</p:attrName>
                                          <p:attrName>ppt_y</p:attrName>
                                        </p:attrNameLst>
                                      </p:cBhvr>
                                      <p:rCtr x="14757" y="-2012"/>
                                    </p:animMotion>
                                  </p:childTnLst>
                                </p:cTn>
                              </p:par>
                              <p:par>
                                <p:cTn id="143" presetID="0" presetClass="path" presetSubtype="0" accel="50000" decel="50000" fill="hold" grpId="2" nodeType="withEffect">
                                  <p:stCondLst>
                                    <p:cond delay="0"/>
                                  </p:stCondLst>
                                  <p:childTnLst>
                                    <p:animMotion origin="layout" path="M 8.33333E-7 1.69288E-6 L 0.2875 0.11147 " pathEditMode="relative" rAng="0" ptsTypes="AA">
                                      <p:cBhvr>
                                        <p:cTn id="144" dur="2000" fill="hold"/>
                                        <p:tgtEl>
                                          <p:spTgt spid="15"/>
                                        </p:tgtEl>
                                        <p:attrNameLst>
                                          <p:attrName>ppt_x</p:attrName>
                                          <p:attrName>ppt_y</p:attrName>
                                        </p:attrNameLst>
                                      </p:cBhvr>
                                      <p:rCtr x="14375" y="5574"/>
                                    </p:animMotion>
                                  </p:childTnLst>
                                </p:cTn>
                              </p:par>
                              <p:par>
                                <p:cTn id="145" presetID="0" presetClass="path" presetSubtype="0" accel="50000" decel="50000" fill="hold" grpId="2" nodeType="withEffect">
                                  <p:stCondLst>
                                    <p:cond delay="0"/>
                                  </p:stCondLst>
                                  <p:childTnLst>
                                    <p:animMotion origin="layout" path="M -3.33333E-6 3.33333E-6 L 0.15417 0.24722 " pathEditMode="relative" rAng="0" ptsTypes="AA">
                                      <p:cBhvr>
                                        <p:cTn id="146" dur="2000" fill="hold"/>
                                        <p:tgtEl>
                                          <p:spTgt spid="12"/>
                                        </p:tgtEl>
                                        <p:attrNameLst>
                                          <p:attrName>ppt_x</p:attrName>
                                          <p:attrName>ppt_y</p:attrName>
                                        </p:attrNameLst>
                                      </p:cBhvr>
                                      <p:rCtr x="7708" y="12361"/>
                                    </p:animMotion>
                                  </p:childTnLst>
                                </p:cTn>
                              </p:par>
                              <p:par>
                                <p:cTn id="147" presetID="0" presetClass="path" presetSubtype="0" accel="50000" decel="50000" fill="hold" grpId="2" nodeType="withEffect">
                                  <p:stCondLst>
                                    <p:cond delay="0"/>
                                  </p:stCondLst>
                                  <p:childTnLst>
                                    <p:animMotion origin="layout" path="M -3.33333E-6 7.40741E-7 L -0.09409 0.35231 " pathEditMode="relative" rAng="0" ptsTypes="AA">
                                      <p:cBhvr>
                                        <p:cTn id="148" dur="2000" fill="hold"/>
                                        <p:tgtEl>
                                          <p:spTgt spid="16"/>
                                        </p:tgtEl>
                                        <p:attrNameLst>
                                          <p:attrName>ppt_x</p:attrName>
                                          <p:attrName>ppt_y</p:attrName>
                                        </p:attrNameLst>
                                      </p:cBhvr>
                                      <p:rCtr x="-4705" y="17616"/>
                                    </p:animMotion>
                                  </p:childTnLst>
                                </p:cTn>
                              </p:par>
                              <p:par>
                                <p:cTn id="149" presetID="0" presetClass="path" presetSubtype="0" accel="50000" decel="50000" fill="hold" grpId="2" nodeType="withEffect">
                                  <p:stCondLst>
                                    <p:cond delay="0"/>
                                  </p:stCondLst>
                                  <p:childTnLst>
                                    <p:animMotion origin="layout" path="M -3.33333E-6 0.05556 L -0.34166 0.25556 " pathEditMode="relative" rAng="0" ptsTypes="AA">
                                      <p:cBhvr>
                                        <p:cTn id="150" dur="2000" fill="hold"/>
                                        <p:tgtEl>
                                          <p:spTgt spid="20"/>
                                        </p:tgtEl>
                                        <p:attrNameLst>
                                          <p:attrName>ppt_x</p:attrName>
                                          <p:attrName>ppt_y</p:attrName>
                                        </p:attrNameLst>
                                      </p:cBhvr>
                                      <p:rCtr x="-17083" y="10000"/>
                                    </p:animMotion>
                                  </p:childTnLst>
                                </p:cTn>
                              </p:par>
                              <p:par>
                                <p:cTn id="151" presetID="0" presetClass="path" presetSubtype="0" accel="50000" decel="50000" fill="hold" grpId="2" nodeType="withEffect">
                                  <p:stCondLst>
                                    <p:cond delay="0"/>
                                  </p:stCondLst>
                                  <p:childTnLst>
                                    <p:animMotion origin="layout" path="M -0.00069 0.05555 L -0.35069 0.1 " pathEditMode="relative" rAng="0" ptsTypes="AA">
                                      <p:cBhvr>
                                        <p:cTn id="152" dur="2000" fill="hold"/>
                                        <p:tgtEl>
                                          <p:spTgt spid="14"/>
                                        </p:tgtEl>
                                        <p:attrNameLst>
                                          <p:attrName>ppt_x</p:attrName>
                                          <p:attrName>ppt_y</p:attrName>
                                        </p:attrNameLst>
                                      </p:cBhvr>
                                      <p:rCtr x="-17500" y="2222"/>
                                    </p:animMotion>
                                  </p:childTnLst>
                                </p:cTn>
                              </p:par>
                              <p:par>
                                <p:cTn id="153" presetID="0" presetClass="path" presetSubtype="0" accel="50000" decel="50000" fill="hold" grpId="2" nodeType="withEffect">
                                  <p:stCondLst>
                                    <p:cond delay="0"/>
                                  </p:stCondLst>
                                  <p:childTnLst>
                                    <p:animMotion origin="layout" path="M -3.33333E-6 2.22222E-6 L -0.28003 -0.09121 " pathEditMode="relative" rAng="0" ptsTypes="AA">
                                      <p:cBhvr>
                                        <p:cTn id="154" dur="2000" fill="hold"/>
                                        <p:tgtEl>
                                          <p:spTgt spid="17"/>
                                        </p:tgtEl>
                                        <p:attrNameLst>
                                          <p:attrName>ppt_x</p:attrName>
                                          <p:attrName>ppt_y</p:attrName>
                                        </p:attrNameLst>
                                      </p:cBhvr>
                                      <p:rCtr x="-14010" y="-4560"/>
                                    </p:animMotion>
                                  </p:childTnLst>
                                </p:cTn>
                              </p:par>
                              <p:par>
                                <p:cTn id="155" presetID="0" presetClass="path" presetSubtype="0" accel="50000" decel="50000" fill="hold" grpId="3" nodeType="withEffect">
                                  <p:stCondLst>
                                    <p:cond delay="0"/>
                                  </p:stCondLst>
                                  <p:childTnLst>
                                    <p:animMotion origin="layout" path="M -0.58542 0.11517 L -0.43455 -0.1272 " pathEditMode="relative" rAng="0" ptsTypes="AA">
                                      <p:cBhvr>
                                        <p:cTn id="156" dur="2000" fill="hold"/>
                                        <p:tgtEl>
                                          <p:spTgt spid="9"/>
                                        </p:tgtEl>
                                        <p:attrNameLst>
                                          <p:attrName>ppt_x</p:attrName>
                                          <p:attrName>ppt_y</p:attrName>
                                        </p:attrNameLst>
                                      </p:cBhvr>
                                      <p:rCtr x="7535" y="-12118"/>
                                    </p:animMotion>
                                  </p:childTnLst>
                                </p:cTn>
                              </p:par>
                              <p:par>
                                <p:cTn id="157" presetID="0" presetClass="path" presetSubtype="0" accel="50000" decel="50000" fill="hold" grpId="3" nodeType="withEffect">
                                  <p:stCondLst>
                                    <p:cond delay="0"/>
                                  </p:stCondLst>
                                  <p:childTnLst>
                                    <p:animMotion origin="layout" path="M 0.31563 0.037 L 0.24844 -0.20652 " pathEditMode="relative" rAng="0" ptsTypes="AA">
                                      <p:cBhvr>
                                        <p:cTn id="158" dur="2000" fill="hold"/>
                                        <p:tgtEl>
                                          <p:spTgt spid="10"/>
                                        </p:tgtEl>
                                        <p:attrNameLst>
                                          <p:attrName>ppt_x</p:attrName>
                                          <p:attrName>ppt_y</p:attrName>
                                        </p:attrNameLst>
                                      </p:cBhvr>
                                      <p:rCtr x="-3368" y="-12188"/>
                                    </p:animMotion>
                                  </p:childTnLst>
                                </p:cTn>
                              </p:par>
                              <p:par>
                                <p:cTn id="159" presetID="0" presetClass="path" presetSubtype="0" accel="50000" decel="50000" fill="hold" grpId="3" nodeType="withEffect">
                                  <p:stCondLst>
                                    <p:cond delay="0"/>
                                  </p:stCondLst>
                                  <p:childTnLst>
                                    <p:animMotion origin="layout" path="M -0.5125 0.27798 L -0.38577 0.11147 " pathEditMode="relative" rAng="0" ptsTypes="AA">
                                      <p:cBhvr>
                                        <p:cTn id="160" dur="2000" fill="hold"/>
                                        <p:tgtEl>
                                          <p:spTgt spid="7"/>
                                        </p:tgtEl>
                                        <p:attrNameLst>
                                          <p:attrName>ppt_x</p:attrName>
                                          <p:attrName>ppt_y</p:attrName>
                                        </p:attrNameLst>
                                      </p:cBhvr>
                                      <p:rCtr x="6337" y="-8326"/>
                                    </p:animMotion>
                                  </p:childTnLst>
                                </p:cTn>
                              </p:par>
                              <p:par>
                                <p:cTn id="161" presetID="0" presetClass="path" presetSubtype="0" accel="50000" decel="50000" fill="hold" grpId="3" nodeType="withEffect">
                                  <p:stCondLst>
                                    <p:cond delay="0"/>
                                  </p:stCondLst>
                                  <p:childTnLst>
                                    <p:animMotion origin="layout" path="M 0.36041 0.19566 L 0.29427 0.03053 " pathEditMode="relative" rAng="0" ptsTypes="AA">
                                      <p:cBhvr>
                                        <p:cTn id="162" dur="2000" fill="hold"/>
                                        <p:tgtEl>
                                          <p:spTgt spid="8"/>
                                        </p:tgtEl>
                                        <p:attrNameLst>
                                          <p:attrName>ppt_x</p:attrName>
                                          <p:attrName>ppt_y</p:attrName>
                                        </p:attrNameLst>
                                      </p:cBhvr>
                                      <p:rCtr x="-3316" y="-8256"/>
                                    </p:animMotion>
                                  </p:childTnLst>
                                </p:cTn>
                              </p:par>
                              <p:par>
                                <p:cTn id="163" presetID="0" presetClass="entr" presetSubtype="0" fill="hold" grpId="0" nodeType="withEffect">
                                  <p:stCondLst>
                                    <p:cond delay="1400"/>
                                  </p:stCondLst>
                                  <p:childTnLst>
                                    <p:set>
                                      <p:cBhvr>
                                        <p:cTn id="164" dur="1" fill="hold">
                                          <p:stCondLst>
                                            <p:cond delay="0"/>
                                          </p:stCondLst>
                                        </p:cTn>
                                        <p:tgtEl>
                                          <p:spTgt spid="5"/>
                                        </p:tgtEl>
                                        <p:attrNameLst>
                                          <p:attrName>style.visibility</p:attrName>
                                        </p:attrNameLst>
                                      </p:cBhvr>
                                      <p:to>
                                        <p:strVal val="visible"/>
                                      </p:to>
                                    </p:set>
                                    <p:animEffect transition="in" filter="dissolve">
                                      <p:cBhvr>
                                        <p:cTn id="165" dur="500">
                                          <p:stCondLst>
                                            <p:cond delay="0"/>
                                          </p:stCondLst>
                                        </p:cTn>
                                        <p:tgtEl>
                                          <p:spTgt spid="5"/>
                                        </p:tgtEl>
                                      </p:cBhvr>
                                    </p:animEffect>
                                    <p:anim to="" calcmode="lin" valueType="num">
                                      <p:cBhvr>
                                        <p:cTn id="16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6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7" grpId="0"/>
      <p:bldP spid="7" grpId="2"/>
      <p:bldP spid="7" grpId="3"/>
      <p:bldP spid="7" grpId="4"/>
      <p:bldP spid="8" grpId="0"/>
      <p:bldP spid="8" grpId="2"/>
      <p:bldP spid="8" grpId="3"/>
      <p:bldP spid="8" grpId="4"/>
      <p:bldP spid="9" grpId="0"/>
      <p:bldP spid="9" grpId="2"/>
      <p:bldP spid="9" grpId="3"/>
      <p:bldP spid="9" grpId="4"/>
      <p:bldP spid="10" grpId="0"/>
      <p:bldP spid="10" grpId="2"/>
      <p:bldP spid="10" grpId="3"/>
      <p:bldP spid="10" grpId="4"/>
      <p:bldP spid="12" grpId="0"/>
      <p:bldP spid="12" grpId="1"/>
      <p:bldP spid="12" grpId="2"/>
      <p:bldP spid="12"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20" grpId="0"/>
      <p:bldP spid="20" grpId="1"/>
      <p:bldP spid="20" grpId="2"/>
      <p:bldP spid="20" grpId="3"/>
      <p:bldP spid="5" grpId="0"/>
      <p:bldP spid="19" grpId="0"/>
      <p:bldP spid="19" grpId="1"/>
      <p:bldP spid="19" grpId="2"/>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61504"/>
          </a:xfrm>
          <a:prstGeom prst="rect">
            <a:avLst/>
          </a:prstGeom>
        </p:spPr>
      </p:pic>
      <p:sp>
        <p:nvSpPr>
          <p:cNvPr id="7" name="Title 1"/>
          <p:cNvSpPr txBox="1">
            <a:spLocks/>
          </p:cNvSpPr>
          <p:nvPr/>
        </p:nvSpPr>
        <p:spPr bwMode="auto">
          <a:xfrm>
            <a:off x="2286000" y="4191000"/>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CC00"/>
                  </a:solidFill>
                </a:ln>
                <a:solidFill>
                  <a:srgbClr val="C00000"/>
                </a:solidFill>
                <a:effectLst/>
              </a:rPr>
              <a:t>in love</a:t>
            </a:r>
            <a:endParaRPr lang="en-US" b="1" i="1" kern="0" dirty="0">
              <a:ln>
                <a:solidFill>
                  <a:srgbClr val="FFCC00"/>
                </a:solidFill>
              </a:ln>
              <a:solidFill>
                <a:srgbClr val="C00000"/>
              </a:solidFill>
              <a:effectLst/>
            </a:endParaRPr>
          </a:p>
        </p:txBody>
      </p:sp>
      <p:sp>
        <p:nvSpPr>
          <p:cNvPr id="6" name="Title 1"/>
          <p:cNvSpPr txBox="1">
            <a:spLocks/>
          </p:cNvSpPr>
          <p:nvPr/>
        </p:nvSpPr>
        <p:spPr bwMode="auto">
          <a:xfrm>
            <a:off x="2209800" y="35052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CC00"/>
                  </a:solidFill>
                </a:ln>
                <a:solidFill>
                  <a:srgbClr val="0000FF"/>
                </a:solidFill>
                <a:effectLst/>
              </a:rPr>
              <a:t>without blame</a:t>
            </a:r>
            <a:endParaRPr lang="en-US" b="1" i="1" kern="0" dirty="0">
              <a:ln>
                <a:solidFill>
                  <a:srgbClr val="FFCC00"/>
                </a:solidFill>
              </a:ln>
              <a:solidFill>
                <a:srgbClr val="0000FF"/>
              </a:solidFill>
              <a:effectLst/>
            </a:endParaRPr>
          </a:p>
        </p:txBody>
      </p:sp>
      <p:sp>
        <p:nvSpPr>
          <p:cNvPr id="2" name="Title 1"/>
          <p:cNvSpPr>
            <a:spLocks noGrp="1"/>
          </p:cNvSpPr>
          <p:nvPr>
            <p:ph type="title"/>
          </p:nvPr>
        </p:nvSpPr>
        <p:spPr>
          <a:xfrm>
            <a:off x="533400" y="1493838"/>
            <a:ext cx="8077200" cy="3763962"/>
          </a:xfrm>
        </p:spPr>
        <p:txBody>
          <a:bodyPr/>
          <a:lstStyle/>
          <a:p>
            <a:r>
              <a:rPr lang="en-US" b="1" dirty="0">
                <a:solidFill>
                  <a:schemeClr val="bg1"/>
                </a:solidFill>
                <a:effectLst>
                  <a:glow rad="101600">
                    <a:schemeClr val="tx1">
                      <a:alpha val="80000"/>
                    </a:schemeClr>
                  </a:glow>
                </a:effectLst>
              </a:rPr>
              <a:t>… just as He chose us in Him before the foundation of the world, that we should be holy and without blame before Him in love, </a:t>
            </a:r>
            <a:r>
              <a:rPr lang="en-US" sz="3200" b="1" i="1" dirty="0">
                <a:solidFill>
                  <a:schemeClr val="bg1"/>
                </a:solidFill>
                <a:effectLst>
                  <a:glow rad="101600">
                    <a:schemeClr val="tx1">
                      <a:alpha val="80000"/>
                    </a:schemeClr>
                  </a:glow>
                </a:effectLst>
              </a:rPr>
              <a:t>– Ephesians 1:4 </a:t>
            </a:r>
          </a:p>
        </p:txBody>
      </p:sp>
      <p:sp>
        <p:nvSpPr>
          <p:cNvPr id="4" name="Title 1"/>
          <p:cNvSpPr txBox="1">
            <a:spLocks/>
          </p:cNvSpPr>
          <p:nvPr/>
        </p:nvSpPr>
        <p:spPr bwMode="auto">
          <a:xfrm>
            <a:off x="2743200" y="28194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love</a:t>
            </a:r>
            <a:endParaRPr lang="en-US" sz="3200" b="1" i="1" kern="0" dirty="0">
              <a:solidFill>
                <a:srgbClr val="FF0000"/>
              </a:solidFill>
              <a:effectLst>
                <a:glow rad="101600">
                  <a:schemeClr val="tx1">
                    <a:alpha val="80000"/>
                  </a:schemeClr>
                </a:glow>
              </a:effectLst>
            </a:endParaRPr>
          </a:p>
        </p:txBody>
      </p:sp>
      <p:sp>
        <p:nvSpPr>
          <p:cNvPr id="5" name="Title 1"/>
          <p:cNvSpPr txBox="1">
            <a:spLocks/>
          </p:cNvSpPr>
          <p:nvPr/>
        </p:nvSpPr>
        <p:spPr bwMode="auto">
          <a:xfrm>
            <a:off x="6248400" y="28194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100"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rgbClr val="00B0F0"/>
                </a:solidFill>
                <a:effectLst>
                  <a:glow rad="101600">
                    <a:schemeClr val="tx1">
                      <a:alpha val="80000"/>
                    </a:schemeClr>
                  </a:glow>
                </a:effectLst>
              </a:rPr>
              <a:t>holy</a:t>
            </a:r>
            <a:endParaRPr lang="en-US" sz="3200" b="1" i="1" kern="0" dirty="0">
              <a:solidFill>
                <a:srgbClr val="00B0F0"/>
              </a:solidFill>
              <a:effectLst>
                <a:glow rad="1016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0" presetClass="path" presetSubtype="0" accel="50000" decel="50000" fill="hold" grpId="1" nodeType="withEffect">
                                  <p:stCondLst>
                                    <p:cond delay="0"/>
                                  </p:stCondLst>
                                  <p:childTnLst>
                                    <p:animMotion origin="layout" path="M 3.33333E-6 -3.33333E-6 L -0.06181 0.20324 " pathEditMode="relative" rAng="0" ptsTypes="AA">
                                      <p:cBhvr>
                                        <p:cTn id="12" dur="2000" fill="hold"/>
                                        <p:tgtEl>
                                          <p:spTgt spid="4"/>
                                        </p:tgtEl>
                                        <p:attrNameLst>
                                          <p:attrName>ppt_x</p:attrName>
                                          <p:attrName>ppt_y</p:attrName>
                                        </p:attrNameLst>
                                      </p:cBhvr>
                                      <p:rCtr x="-3090" y="10162"/>
                                    </p:animMotion>
                                  </p:childTnLst>
                                </p:cTn>
                              </p:par>
                              <p:par>
                                <p:cTn id="13" presetID="3" presetClass="emph" presetSubtype="2" fill="hold" grpId="2" nodeType="withEffect">
                                  <p:stCondLst>
                                    <p:cond delay="0"/>
                                  </p:stCondLst>
                                  <p:childTnLst>
                                    <p:animClr clrSpc="rgb" dir="cw">
                                      <p:cBhvr override="childStyle">
                                        <p:cTn id="14" dur="2000" fill="hold"/>
                                        <p:tgtEl>
                                          <p:spTgt spid="4"/>
                                        </p:tgtEl>
                                        <p:attrNameLst>
                                          <p:attrName>style.color</p:attrName>
                                        </p:attrNameLst>
                                      </p:cBhvr>
                                      <p:to>
                                        <a:schemeClr val="bg1"/>
                                      </p:to>
                                    </p:animClr>
                                  </p:childTnLst>
                                </p:cTn>
                              </p:par>
                              <p:par>
                                <p:cTn id="15" presetID="10" presetClass="exit" presetSubtype="0" fill="hold" grpId="0" nodeType="withEffect">
                                  <p:stCondLst>
                                    <p:cond delay="200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2"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18" presetClass="emph" presetSubtype="0" fill="hold" grpId="2" nodeType="withEffect">
                                  <p:stCondLst>
                                    <p:cond delay="0"/>
                                  </p:stCondLst>
                                  <p:childTnLst>
                                    <p:set>
                                      <p:cBhvr override="childStyle">
                                        <p:cTn id="36" dur="500" fill="hold"/>
                                        <p:tgtEl>
                                          <p:spTgt spid="7"/>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1.11022E-16 1.11111E-6 L -0.23299 -0.2669 " pathEditMode="relative" rAng="0" ptsTypes="AA">
                                      <p:cBhvr>
                                        <p:cTn id="40" dur="2000" fill="hold"/>
                                        <p:tgtEl>
                                          <p:spTgt spid="5"/>
                                        </p:tgtEl>
                                        <p:attrNameLst>
                                          <p:attrName>ppt_x</p:attrName>
                                          <p:attrName>ppt_y</p:attrName>
                                        </p:attrNameLst>
                                      </p:cBhvr>
                                      <p:rCtr x="-11649" y="-13356"/>
                                    </p:animMotion>
                                  </p:childTnLst>
                                </p:cTn>
                              </p:par>
                              <p:par>
                                <p:cTn id="41" presetID="3" presetClass="emph" presetSubtype="2" fill="hold" grpId="2" nodeType="withEffect">
                                  <p:stCondLst>
                                    <p:cond delay="0"/>
                                  </p:stCondLst>
                                  <p:childTnLst>
                                    <p:animClr clrSpc="rgb" dir="cw">
                                      <p:cBhvr override="childStyle">
                                        <p:cTn id="42" dur="2000" fill="hold"/>
                                        <p:tgtEl>
                                          <p:spTgt spid="5"/>
                                        </p:tgtEl>
                                        <p:attrNameLst>
                                          <p:attrName>style.color</p:attrName>
                                        </p:attrNameLst>
                                      </p:cBhvr>
                                      <p:to>
                                        <a:schemeClr val="bg1"/>
                                      </p:to>
                                    </p:animClr>
                                  </p:childTnLst>
                                </p:cTn>
                              </p:par>
                              <p:par>
                                <p:cTn id="43" presetID="10" presetClass="exit" presetSubtype="0" fill="hold" grpId="1" nodeType="withEffect">
                                  <p:stCondLst>
                                    <p:cond delay="0"/>
                                  </p:stCondLst>
                                  <p:childTnLst>
                                    <p:animEffect transition="out" filter="fade">
                                      <p:cBhvr>
                                        <p:cTn id="44" dur="1750"/>
                                        <p:tgtEl>
                                          <p:spTgt spid="2"/>
                                        </p:tgtEl>
                                      </p:cBhvr>
                                    </p:animEffect>
                                    <p:set>
                                      <p:cBhvr>
                                        <p:cTn id="45" dur="1" fill="hold">
                                          <p:stCondLst>
                                            <p:cond delay="1749"/>
                                          </p:stCondLst>
                                        </p:cTn>
                                        <p:tgtEl>
                                          <p:spTgt spid="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2" grpId="0"/>
      <p:bldP spid="2" grpId="1"/>
      <p:bldP spid="4" grpId="0"/>
      <p:bldP spid="4" grpId="1"/>
      <p:bldP spid="4" grpId="2"/>
      <p:bldP spid="5" grpId="0"/>
      <p:bldP spid="5" grpId="1"/>
      <p:bldP spid="5" grpId="2"/>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7168896"/>
          </a:xfrm>
          <a:prstGeom prst="rect">
            <a:avLst/>
          </a:prstGeom>
        </p:spPr>
      </p:pic>
      <p:sp>
        <p:nvSpPr>
          <p:cNvPr id="2" name="Title 1"/>
          <p:cNvSpPr>
            <a:spLocks noGrp="1"/>
          </p:cNvSpPr>
          <p:nvPr>
            <p:ph type="title"/>
          </p:nvPr>
        </p:nvSpPr>
        <p:spPr>
          <a:xfrm>
            <a:off x="457200" y="655638"/>
            <a:ext cx="8229600" cy="5592762"/>
          </a:xfrm>
        </p:spPr>
        <p:txBody>
          <a:bodyPr/>
          <a:lstStyle/>
          <a:p>
            <a:r>
              <a:rPr lang="en-US" b="1" dirty="0">
                <a:solidFill>
                  <a:schemeClr val="bg1"/>
                </a:solidFill>
                <a:effectLst>
                  <a:glow rad="101600">
                    <a:schemeClr val="tx1">
                      <a:alpha val="80000"/>
                    </a:schemeClr>
                  </a:glow>
                </a:effectLst>
              </a:rPr>
              <a:t>…who has saved us and called us with a holy calling, not according to our works, but according to His own purpose and grace which was given to us in Christ Jesus before time began,                       </a:t>
            </a:r>
            <a:r>
              <a:rPr lang="en-US" sz="3200" b="1" i="1" dirty="0">
                <a:solidFill>
                  <a:schemeClr val="bg1"/>
                </a:solidFill>
                <a:effectLst>
                  <a:glow rad="101600">
                    <a:schemeClr val="tx1">
                      <a:alpha val="80000"/>
                    </a:schemeClr>
                  </a:glow>
                </a:effectLst>
              </a:rPr>
              <a:t>– 2</a:t>
            </a:r>
            <a:r>
              <a:rPr lang="en-US" sz="3200" b="1" i="1" baseline="30000" dirty="0">
                <a:solidFill>
                  <a:schemeClr val="bg1"/>
                </a:solidFill>
                <a:effectLst>
                  <a:glow rad="101600">
                    <a:schemeClr val="tx1">
                      <a:alpha val="80000"/>
                    </a:schemeClr>
                  </a:glow>
                </a:effectLst>
              </a:rPr>
              <a:t>nd</a:t>
            </a:r>
            <a:r>
              <a:rPr lang="en-US" sz="3200" b="1" i="1" dirty="0">
                <a:solidFill>
                  <a:schemeClr val="bg1"/>
                </a:solidFill>
                <a:effectLst>
                  <a:glow rad="101600">
                    <a:schemeClr val="tx1">
                      <a:alpha val="80000"/>
                    </a:schemeClr>
                  </a:glow>
                </a:effectLst>
              </a:rPr>
              <a:t> Timothy 1:9 </a:t>
            </a:r>
          </a:p>
        </p:txBody>
      </p:sp>
      <p:sp>
        <p:nvSpPr>
          <p:cNvPr id="4" name="Title 1"/>
          <p:cNvSpPr txBox="1">
            <a:spLocks/>
          </p:cNvSpPr>
          <p:nvPr/>
        </p:nvSpPr>
        <p:spPr bwMode="auto">
          <a:xfrm>
            <a:off x="4038600" y="37338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4191000" y="9906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holy</a:t>
            </a:r>
            <a:endParaRPr lang="en-US" sz="3200" b="1" i="1" kern="0" dirty="0">
              <a:solidFill>
                <a:schemeClr val="bg1"/>
              </a:solidFill>
              <a:effectLst>
                <a:glow rad="101600">
                  <a:schemeClr val="tx1">
                    <a:alpha val="80000"/>
                  </a:schemeClr>
                </a:glow>
              </a:effectLst>
            </a:endParaRPr>
          </a:p>
        </p:txBody>
      </p:sp>
      <p:sp>
        <p:nvSpPr>
          <p:cNvPr id="6" name="Title 1"/>
          <p:cNvSpPr txBox="1">
            <a:spLocks/>
          </p:cNvSpPr>
          <p:nvPr/>
        </p:nvSpPr>
        <p:spPr bwMode="auto">
          <a:xfrm>
            <a:off x="319086" y="3045619"/>
            <a:ext cx="2743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600" b="1" kern="0" dirty="0">
                <a:solidFill>
                  <a:srgbClr val="FF0000"/>
                </a:solidFill>
                <a:effectLst>
                  <a:glow rad="101600">
                    <a:schemeClr val="tx1">
                      <a:alpha val="80000"/>
                    </a:schemeClr>
                  </a:glow>
                </a:effectLst>
              </a:rPr>
              <a:t> </a:t>
            </a:r>
            <a:r>
              <a:rPr lang="en-US" b="1" kern="0" dirty="0">
                <a:solidFill>
                  <a:srgbClr val="DA8FFF"/>
                </a:solidFill>
                <a:effectLst>
                  <a:glow rad="101600">
                    <a:schemeClr val="tx1">
                      <a:alpha val="80000"/>
                    </a:schemeClr>
                  </a:glow>
                </a:effectLst>
              </a:rPr>
              <a:t>purpose</a:t>
            </a:r>
            <a:endParaRPr lang="en-US" sz="3200" b="1" i="1" kern="0" dirty="0">
              <a:solidFill>
                <a:srgbClr val="DA8FFF"/>
              </a:solidFill>
              <a:effectLst>
                <a:glow rad="1016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0125 -0.04768 L 0.01007 0.06736 " pathEditMode="relative" rAng="0" ptsTypes="AA">
                                      <p:cBhvr>
                                        <p:cTn id="10" dur="1000" spd="-100000" fill="hold"/>
                                        <p:tgtEl>
                                          <p:spTgt spid="2"/>
                                        </p:tgtEl>
                                        <p:attrNameLst>
                                          <p:attrName>ppt_x</p:attrName>
                                          <p:attrName>ppt_y</p:attrName>
                                        </p:attrNameLst>
                                      </p:cBhvr>
                                      <p:rCtr x="-122" y="5741"/>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0" presetClass="path" presetSubtype="0" accel="50000" decel="50000" fill="hold" grpId="1" nodeType="withEffect">
                                  <p:stCondLst>
                                    <p:cond delay="0"/>
                                  </p:stCondLst>
                                  <p:childTnLst>
                                    <p:animMotion origin="layout" path="M 0.00018 -0.00162 L -0.0243 -0.10811 " pathEditMode="relative" rAng="0" ptsTypes="AA">
                                      <p:cBhvr>
                                        <p:cTn id="26" dur="1750" fill="hold"/>
                                        <p:tgtEl>
                                          <p:spTgt spid="4"/>
                                        </p:tgtEl>
                                        <p:attrNameLst>
                                          <p:attrName>ppt_x</p:attrName>
                                          <p:attrName>ppt_y</p:attrName>
                                        </p:attrNameLst>
                                      </p:cBhvr>
                                      <p:rCtr x="-1233" y="-5324"/>
                                    </p:animMotion>
                                  </p:childTnLst>
                                </p:cTn>
                              </p:par>
                              <p:par>
                                <p:cTn id="27" presetID="10" presetClass="exit" presetSubtype="0" fill="hold" grpId="2" nodeType="withEffect">
                                  <p:stCondLst>
                                    <p:cond delay="0"/>
                                  </p:stCondLst>
                                  <p:childTnLst>
                                    <p:animEffect transition="out" filter="fade">
                                      <p:cBhvr>
                                        <p:cTn id="28" dur="1500"/>
                                        <p:tgtEl>
                                          <p:spTgt spid="2"/>
                                        </p:tgtEl>
                                      </p:cBhvr>
                                    </p:animEffect>
                                    <p:set>
                                      <p:cBhvr>
                                        <p:cTn id="29" dur="1" fill="hold">
                                          <p:stCondLst>
                                            <p:cond delay="1499"/>
                                          </p:stCondLst>
                                        </p:cTn>
                                        <p:tgtEl>
                                          <p:spTgt spid="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500"/>
                                        <p:tgtEl>
                                          <p:spTgt spid="6"/>
                                        </p:tgtEl>
                                      </p:cBhvr>
                                    </p:animEffect>
                                    <p:set>
                                      <p:cBhvr>
                                        <p:cTn id="32" dur="1" fill="hold">
                                          <p:stCondLst>
                                            <p:cond delay="1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5" grpId="0"/>
      <p:bldP spid="6" grpId="0"/>
      <p:bldP spid="6" grpId="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bwMode="auto">
          <a:xfrm>
            <a:off x="5943600" y="4343400"/>
            <a:ext cx="2743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in Him</a:t>
            </a:r>
            <a:endParaRPr lang="en-US" sz="3200" b="1" i="1" kern="0" dirty="0">
              <a:solidFill>
                <a:srgbClr val="FF0000"/>
              </a:solidFill>
              <a:effectLst/>
            </a:endParaRPr>
          </a:p>
        </p:txBody>
      </p:sp>
      <p:sp>
        <p:nvSpPr>
          <p:cNvPr id="7" name="Title 1"/>
          <p:cNvSpPr txBox="1">
            <a:spLocks/>
          </p:cNvSpPr>
          <p:nvPr/>
        </p:nvSpPr>
        <p:spPr bwMode="auto">
          <a:xfrm>
            <a:off x="6172200" y="22860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in one</a:t>
            </a:r>
            <a:endParaRPr lang="en-US" sz="3200" b="1" i="1" kern="0" dirty="0">
              <a:solidFill>
                <a:srgbClr val="FF0000"/>
              </a:solidFill>
              <a:effectLst/>
            </a:endParaRPr>
          </a:p>
        </p:txBody>
      </p:sp>
      <p:sp>
        <p:nvSpPr>
          <p:cNvPr id="8" name="Title 1"/>
          <p:cNvSpPr txBox="1">
            <a:spLocks/>
          </p:cNvSpPr>
          <p:nvPr/>
        </p:nvSpPr>
        <p:spPr bwMode="auto">
          <a:xfrm>
            <a:off x="3733800" y="3048000"/>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in Christ</a:t>
            </a:r>
            <a:endParaRPr lang="en-US" sz="3200" b="1" i="1" kern="0" dirty="0">
              <a:solidFill>
                <a:srgbClr val="FF0000"/>
              </a:solidFill>
              <a:effectLst/>
            </a:endParaRPr>
          </a:p>
        </p:txBody>
      </p:sp>
      <p:sp>
        <p:nvSpPr>
          <p:cNvPr id="2" name="Title 1"/>
          <p:cNvSpPr>
            <a:spLocks noGrp="1"/>
          </p:cNvSpPr>
          <p:nvPr>
            <p:ph type="title"/>
          </p:nvPr>
        </p:nvSpPr>
        <p:spPr>
          <a:xfrm>
            <a:off x="457200" y="1036638"/>
            <a:ext cx="8229600" cy="4754562"/>
          </a:xfrm>
        </p:spPr>
        <p:txBody>
          <a:bodyPr/>
          <a:lstStyle/>
          <a:p>
            <a:r>
              <a:rPr lang="en-US" b="1" dirty="0">
                <a:solidFill>
                  <a:schemeClr val="bg1"/>
                </a:solidFill>
                <a:effectLst>
                  <a:glow rad="101600">
                    <a:schemeClr val="tx1">
                      <a:alpha val="80000"/>
                    </a:schemeClr>
                  </a:glow>
                </a:effectLst>
              </a:rPr>
              <a:t>… that in the dispensation of the fullness of the times He might gather together in one all things in Christ, both which are in heaven and which are on earth -- in Him.    </a:t>
            </a:r>
            <a:r>
              <a:rPr lang="en-US" sz="3200" b="1" i="1" dirty="0">
                <a:solidFill>
                  <a:schemeClr val="bg1"/>
                </a:solidFill>
                <a:effectLst>
                  <a:glow rad="101600">
                    <a:schemeClr val="tx1">
                      <a:alpha val="80000"/>
                    </a:schemeClr>
                  </a:glow>
                </a:effectLst>
              </a:rPr>
              <a:t>– Ephesians 1:10 </a:t>
            </a:r>
          </a:p>
        </p:txBody>
      </p:sp>
      <p:sp>
        <p:nvSpPr>
          <p:cNvPr id="4" name="Title 1"/>
          <p:cNvSpPr txBox="1">
            <a:spLocks/>
          </p:cNvSpPr>
          <p:nvPr/>
        </p:nvSpPr>
        <p:spPr bwMode="auto">
          <a:xfrm>
            <a:off x="3810000" y="297180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rgbClr val="FF0000"/>
                </a:solidFill>
                <a:effectLst>
                  <a:glow rad="101600">
                    <a:schemeClr val="tx1">
                      <a:alpha val="80000"/>
                    </a:schemeClr>
                  </a:glow>
                </a:effectLst>
              </a:rPr>
              <a:t> </a:t>
            </a:r>
            <a:r>
              <a:rPr lang="en-US" sz="445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3440906" y="3657600"/>
            <a:ext cx="350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in heaven</a:t>
            </a:r>
            <a:endParaRPr lang="en-US" sz="3200" b="1" i="1" kern="0" dirty="0">
              <a:solidFill>
                <a:schemeClr val="bg1"/>
              </a:solidFill>
              <a:effectLst>
                <a:glow rad="101600">
                  <a:schemeClr val="tx1">
                    <a:alpha val="80000"/>
                  </a:schemeClr>
                </a:glow>
              </a:effectLst>
            </a:endParaRPr>
          </a:p>
        </p:txBody>
      </p:sp>
      <p:sp>
        <p:nvSpPr>
          <p:cNvPr id="9" name="Title 1" hidden="1">
            <a:extLst>
              <a:ext uri="{FF2B5EF4-FFF2-40B4-BE49-F238E27FC236}">
                <a16:creationId xmlns:a16="http://schemas.microsoft.com/office/drawing/2014/main" id="{EC7FF640-CFAE-4C4E-944B-8F4AC4EDF11F}"/>
              </a:ext>
            </a:extLst>
          </p:cNvPr>
          <p:cNvSpPr txBox="1">
            <a:spLocks/>
          </p:cNvSpPr>
          <p:nvPr/>
        </p:nvSpPr>
        <p:spPr bwMode="auto">
          <a:xfrm>
            <a:off x="2932125" y="2937802"/>
            <a:ext cx="350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in heaven</a:t>
            </a:r>
            <a:endParaRPr lang="en-US" sz="3200" b="1" i="1" kern="0" dirty="0">
              <a:solidFill>
                <a:srgbClr val="FF0000"/>
              </a:solidFill>
              <a:effectLst>
                <a:glow rad="101600">
                  <a:schemeClr val="tx1">
                    <a:alpha val="80000"/>
                  </a:schemeClr>
                </a:glow>
              </a:effectLst>
            </a:endParaRPr>
          </a:p>
        </p:txBody>
      </p:sp>
      <p:sp>
        <p:nvSpPr>
          <p:cNvPr id="10" name="Rectangle 9">
            <a:extLst>
              <a:ext uri="{FF2B5EF4-FFF2-40B4-BE49-F238E27FC236}">
                <a16:creationId xmlns:a16="http://schemas.microsoft.com/office/drawing/2014/main" id="{6B65C39D-E7F5-493E-9843-22B6B52C7EDF}"/>
              </a:ext>
            </a:extLst>
          </p:cNvPr>
          <p:cNvSpPr>
            <a:spLocks noChangeArrowheads="1"/>
          </p:cNvSpPr>
          <p:nvPr/>
        </p:nvSpPr>
        <p:spPr bwMode="auto">
          <a:xfrm>
            <a:off x="4340304" y="3151655"/>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Christ</a:t>
            </a:r>
            <a:endParaRPr kumimoji="0" lang="en-US" sz="44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2"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2"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par>
                                <p:cTn id="26" presetID="0" presetClass="entr" presetSubtype="0" fill="hold" grpId="0" nodeType="withEffect">
                                  <p:stCondLst>
                                    <p:cond delay="250"/>
                                  </p:stCondLst>
                                  <p:iterate type="lt">
                                    <p:tmPct val="10000"/>
                                  </p:iterate>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stCondLst>
                                            <p:cond delay="0"/>
                                          </p:stCondLst>
                                        </p:cTn>
                                        <p:tgtEl>
                                          <p:spTgt spid="10"/>
                                        </p:tgtEl>
                                      </p:cBhvr>
                                    </p:animEffect>
                                    <p:anim to="" calcmode="lin" valueType="num">
                                      <p:cBhvr>
                                        <p:cTn id="2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1" fill="hold">
                            <p:stCondLst>
                              <p:cond delay="100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10"/>
                                        </p:tgtEl>
                                      </p:cBhvr>
                                    </p:animEffect>
                                    <p:animScale>
                                      <p:cBhvr>
                                        <p:cTn id="34" dur="25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2" nodeType="withEffect">
                                  <p:stCondLst>
                                    <p:cond delay="0"/>
                                  </p:stCondLst>
                                  <p:childTnLst>
                                    <p:set>
                                      <p:cBhvr override="childStyle">
                                        <p:cTn id="41" dur="500" fill="hold"/>
                                        <p:tgtEl>
                                          <p:spTgt spid="6"/>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par>
                                <p:cTn id="47" presetID="0" presetClass="path" presetSubtype="0" accel="50000" decel="50000" fill="hold" grpId="1" nodeType="withEffect">
                                  <p:stCondLst>
                                    <p:cond delay="0"/>
                                  </p:stCondLst>
                                  <p:childTnLst>
                                    <p:animMotion origin="layout" path="M -1.94444E-6 4.44444E-6 L -0.05538 -0.10533 " pathEditMode="relative" rAng="0" ptsTypes="AA">
                                      <p:cBhvr>
                                        <p:cTn id="48" dur="2000" fill="hold"/>
                                        <p:tgtEl>
                                          <p:spTgt spid="5"/>
                                        </p:tgtEl>
                                        <p:attrNameLst>
                                          <p:attrName>ppt_x</p:attrName>
                                          <p:attrName>ppt_y</p:attrName>
                                        </p:attrNameLst>
                                      </p:cBhvr>
                                      <p:rCtr x="-2778" y="-5278"/>
                                    </p:animMotion>
                                  </p:childTnLst>
                                </p:cTn>
                              </p:par>
                              <p:par>
                                <p:cTn id="49" presetID="10" presetClass="exit" presetSubtype="0" fill="hold" grpId="1" nodeType="withEffect">
                                  <p:stCondLst>
                                    <p:cond delay="0"/>
                                  </p:stCondLst>
                                  <p:childTnLst>
                                    <p:animEffect transition="out" filter="fade">
                                      <p:cBhvr>
                                        <p:cTn id="50" dur="1750"/>
                                        <p:tgtEl>
                                          <p:spTgt spid="2"/>
                                        </p:tgtEl>
                                      </p:cBhvr>
                                    </p:animEffect>
                                    <p:set>
                                      <p:cBhvr>
                                        <p:cTn id="51" dur="1" fill="hold">
                                          <p:stCondLst>
                                            <p:cond delay="1749"/>
                                          </p:stCondLst>
                                        </p:cTn>
                                        <p:tgtEl>
                                          <p:spTgt spid="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750"/>
                                        <p:tgtEl>
                                          <p:spTgt spid="7"/>
                                        </p:tgtEl>
                                      </p:cBhvr>
                                    </p:animEffect>
                                    <p:set>
                                      <p:cBhvr>
                                        <p:cTn id="57" dur="1" fill="hold">
                                          <p:stCondLst>
                                            <p:cond delay="74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750"/>
                                        <p:tgtEl>
                                          <p:spTgt spid="8"/>
                                        </p:tgtEl>
                                      </p:cBhvr>
                                    </p:animEffect>
                                    <p:set>
                                      <p:cBhvr>
                                        <p:cTn id="60" dur="1" fill="hold">
                                          <p:stCondLst>
                                            <p:cond delay="749"/>
                                          </p:stCondLst>
                                        </p:cTn>
                                        <p:tgtEl>
                                          <p:spTgt spid="8"/>
                                        </p:tgtEl>
                                        <p:attrNameLst>
                                          <p:attrName>style.visibility</p:attrName>
                                        </p:attrNameLst>
                                      </p:cBhvr>
                                      <p:to>
                                        <p:strVal val="hidden"/>
                                      </p:to>
                                    </p:set>
                                  </p:childTnLst>
                                </p:cTn>
                              </p:par>
                              <p:par>
                                <p:cTn id="61" presetID="10" presetClass="exit" presetSubtype="0" fill="hold" grpId="2" nodeType="withEffect">
                                  <p:stCondLst>
                                    <p:cond delay="0"/>
                                  </p:stCondLst>
                                  <p:iterate type="lt">
                                    <p:tmPct val="0"/>
                                  </p:iterate>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2" grpId="0"/>
      <p:bldP spid="2" grpId="1"/>
      <p:bldP spid="4" grpId="0"/>
      <p:bldP spid="5" grpId="0"/>
      <p:bldP spid="5" grpId="1"/>
      <p:bldP spid="10" grpId="0"/>
      <p:bldP spid="10" grpId="1"/>
      <p:bldP spid="10" grpId="2"/>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0038"/>
            <a:ext cx="8229600" cy="3611562"/>
          </a:xfrm>
        </p:spPr>
        <p:txBody>
          <a:bodyPr/>
          <a:lstStyle/>
          <a:p>
            <a:r>
              <a:rPr lang="en-US" b="1" dirty="0">
                <a:solidFill>
                  <a:schemeClr val="bg1"/>
                </a:solidFill>
                <a:effectLst>
                  <a:glow rad="101600">
                    <a:schemeClr val="tx1">
                      <a:alpha val="80000"/>
                    </a:schemeClr>
                  </a:glow>
                </a:effectLst>
              </a:rPr>
              <a:t>"Also I say to you, whoever confesses Me before men, him the Son of Man also will confess before the angels of God." </a:t>
            </a:r>
            <a:r>
              <a:rPr lang="en-US" sz="3200" b="1" i="1" dirty="0">
                <a:solidFill>
                  <a:schemeClr val="bg1"/>
                </a:solidFill>
                <a:effectLst>
                  <a:glow rad="101600">
                    <a:schemeClr val="tx1">
                      <a:alpha val="80000"/>
                    </a:schemeClr>
                  </a:glow>
                </a:effectLst>
              </a:rPr>
              <a:t>– Luke 12:8 </a:t>
            </a:r>
          </a:p>
        </p:txBody>
      </p:sp>
      <p:sp>
        <p:nvSpPr>
          <p:cNvPr id="6" name="Title 1"/>
          <p:cNvSpPr txBox="1">
            <a:spLocks/>
          </p:cNvSpPr>
          <p:nvPr/>
        </p:nvSpPr>
        <p:spPr bwMode="auto">
          <a:xfrm>
            <a:off x="4681957" y="5562600"/>
            <a:ext cx="3810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Plead</a:t>
            </a:r>
            <a:r>
              <a:rPr lang="en-US" b="1" kern="0" dirty="0">
                <a:ln>
                  <a:solidFill>
                    <a:srgbClr val="FFFF00"/>
                  </a:solidFill>
                </a:ln>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guilty</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7" name="Title 1"/>
          <p:cNvSpPr txBox="1">
            <a:spLocks/>
          </p:cNvSpPr>
          <p:nvPr/>
        </p:nvSpPr>
        <p:spPr bwMode="auto">
          <a:xfrm>
            <a:off x="152400" y="8382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Assert</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8" name="Title 1"/>
          <p:cNvSpPr txBox="1">
            <a:spLocks/>
          </p:cNvSpPr>
          <p:nvPr/>
        </p:nvSpPr>
        <p:spPr bwMode="auto">
          <a:xfrm>
            <a:off x="4022199" y="457200"/>
            <a:ext cx="231493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Admit</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9" name="Title 1"/>
          <p:cNvSpPr txBox="1">
            <a:spLocks/>
          </p:cNvSpPr>
          <p:nvPr/>
        </p:nvSpPr>
        <p:spPr bwMode="auto">
          <a:xfrm>
            <a:off x="1398606" y="4724400"/>
            <a:ext cx="378106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Come clean</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10" name="Title 1"/>
          <p:cNvSpPr txBox="1">
            <a:spLocks/>
          </p:cNvSpPr>
          <p:nvPr/>
        </p:nvSpPr>
        <p:spPr bwMode="auto">
          <a:xfrm>
            <a:off x="5410200" y="40767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Own up</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11" name="Title 1"/>
          <p:cNvSpPr txBox="1">
            <a:spLocks/>
          </p:cNvSpPr>
          <p:nvPr/>
        </p:nvSpPr>
        <p:spPr bwMode="auto">
          <a:xfrm>
            <a:off x="3505200" y="2895600"/>
            <a:ext cx="432893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Acknowledge</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12" name="Title 1"/>
          <p:cNvSpPr txBox="1">
            <a:spLocks/>
          </p:cNvSpPr>
          <p:nvPr/>
        </p:nvSpPr>
        <p:spPr bwMode="auto">
          <a:xfrm>
            <a:off x="1219200" y="1980235"/>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Declare</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13" name="Title 1"/>
          <p:cNvSpPr txBox="1">
            <a:spLocks/>
          </p:cNvSpPr>
          <p:nvPr/>
        </p:nvSpPr>
        <p:spPr bwMode="auto">
          <a:xfrm>
            <a:off x="6124937" y="1333500"/>
            <a:ext cx="263806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Affirm</a:t>
            </a:r>
            <a:endParaRPr lang="en-US" b="1" i="1" kern="0" dirty="0">
              <a:ln>
                <a:solidFill>
                  <a:srgbClr val="FFFF00"/>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4" name="Title 1"/>
          <p:cNvSpPr txBox="1">
            <a:spLocks/>
          </p:cNvSpPr>
          <p:nvPr/>
        </p:nvSpPr>
        <p:spPr bwMode="auto">
          <a:xfrm>
            <a:off x="152400" y="3502819"/>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550" b="1" kern="0" dirty="0">
                <a:solidFill>
                  <a:srgbClr val="FF0000"/>
                </a:solidFill>
                <a:effectLst>
                  <a:glow rad="101600">
                    <a:schemeClr val="tx1">
                      <a:alpha val="80000"/>
                    </a:schemeClr>
                  </a:glow>
                </a:effectLst>
              </a:rPr>
              <a:t>  </a:t>
            </a:r>
            <a:r>
              <a:rPr lang="en-US" b="1" kern="0" dirty="0">
                <a:solidFill>
                  <a:schemeClr val="bg1"/>
                </a:solidFill>
                <a:effectLst>
                  <a:glow rad="88900">
                    <a:schemeClr val="tx1"/>
                  </a:glow>
                </a:effectLst>
              </a:rPr>
              <a:t>confess</a:t>
            </a:r>
            <a:endParaRPr lang="en-US" b="1" i="1" kern="0" dirty="0">
              <a:solidFill>
                <a:schemeClr val="bg1"/>
              </a:solidFill>
              <a:effectLst>
                <a:glow rad="88900">
                  <a:schemeClr val="tx1"/>
                </a:glow>
              </a:effectLst>
            </a:endParaRPr>
          </a:p>
        </p:txBody>
      </p:sp>
      <p:sp>
        <p:nvSpPr>
          <p:cNvPr id="14" name="Title 1">
            <a:extLst>
              <a:ext uri="{FF2B5EF4-FFF2-40B4-BE49-F238E27FC236}">
                <a16:creationId xmlns:a16="http://schemas.microsoft.com/office/drawing/2014/main" id="{0265E4CE-B0EA-4E62-8111-A743348597AE}"/>
              </a:ext>
            </a:extLst>
          </p:cNvPr>
          <p:cNvSpPr txBox="1">
            <a:spLocks/>
          </p:cNvSpPr>
          <p:nvPr/>
        </p:nvSpPr>
        <p:spPr bwMode="auto">
          <a:xfrm>
            <a:off x="2932125" y="2937802"/>
            <a:ext cx="350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in heaven</a:t>
            </a:r>
            <a:endParaRPr lang="en-US" sz="3200" b="1" i="1" kern="0" dirty="0">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xit" presetSubtype="1" fill="hold" grpId="0" nodeType="withEffect">
                                  <p:stCondLst>
                                    <p:cond delay="0"/>
                                  </p:stCondLst>
                                  <p:childTnLst>
                                    <p:anim calcmode="lin" valueType="num">
                                      <p:cBhvr additive="base">
                                        <p:cTn id="10" dur="750"/>
                                        <p:tgtEl>
                                          <p:spTgt spid="14"/>
                                        </p:tgtEl>
                                        <p:attrNameLst>
                                          <p:attrName>ppt_x</p:attrName>
                                        </p:attrNameLst>
                                      </p:cBhvr>
                                      <p:tavLst>
                                        <p:tav tm="0">
                                          <p:val>
                                            <p:strVal val="ppt_x"/>
                                          </p:val>
                                        </p:tav>
                                        <p:tav tm="100000">
                                          <p:val>
                                            <p:strVal val="ppt_x"/>
                                          </p:val>
                                        </p:tav>
                                      </p:tavLst>
                                    </p:anim>
                                    <p:anim calcmode="lin" valueType="num">
                                      <p:cBhvr additive="base">
                                        <p:cTn id="11" dur="750"/>
                                        <p:tgtEl>
                                          <p:spTgt spid="14"/>
                                        </p:tgtEl>
                                        <p:attrNameLst>
                                          <p:attrName>ppt_y</p:attrName>
                                        </p:attrNameLst>
                                      </p:cBhvr>
                                      <p:tavLst>
                                        <p:tav tm="0">
                                          <p:val>
                                            <p:strVal val="ppt_y"/>
                                          </p:val>
                                        </p:tav>
                                        <p:tav tm="100000">
                                          <p:val>
                                            <p:strVal val="0-ppt_h/2"/>
                                          </p:val>
                                        </p:tav>
                                      </p:tavLst>
                                    </p:anim>
                                    <p:set>
                                      <p:cBhvr>
                                        <p:cTn id="12" dur="1" fill="hold">
                                          <p:stCondLst>
                                            <p:cond delay="74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10" presetClass="exit" presetSubtype="0" fill="hold" grpId="1"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fltVal val="0"/>
                                          </p:val>
                                        </p:tav>
                                        <p:tav tm="100000">
                                          <p:val>
                                            <p:strVal val="#ppt_w"/>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childTnLst>
                                </p:cTn>
                              </p:par>
                              <p:par>
                                <p:cTn id="27" presetID="0" presetClass="path" presetSubtype="0" accel="50000" decel="50000" fill="hold" grpId="1" nodeType="withEffect">
                                  <p:stCondLst>
                                    <p:cond delay="0"/>
                                  </p:stCondLst>
                                  <p:childTnLst>
                                    <p:animMotion origin="layout" path="M 0 0 L -0.53333 -0.28863 " pathEditMode="relative" ptsTypes="AA">
                                      <p:cBhvr>
                                        <p:cTn id="28" dur="2000" spd="-100000" fill="hold"/>
                                        <p:tgtEl>
                                          <p:spTgt spid="6"/>
                                        </p:tgtEl>
                                        <p:attrNameLst>
                                          <p:attrName>ppt_x</p:attrName>
                                          <p:attrName>ppt_y</p:attrName>
                                        </p:attrNameLst>
                                      </p:cBhvr>
                                    </p:animMotion>
                                  </p:childTnLst>
                                </p:cTn>
                              </p:par>
                              <p:par>
                                <p:cTn id="29" presetID="23" presetClass="entr" presetSubtype="16" fill="hold" grpId="0" nodeType="withEffect">
                                  <p:stCondLst>
                                    <p:cond delay="250"/>
                                  </p:stCondLst>
                                  <p:childTnLst>
                                    <p:set>
                                      <p:cBhvr>
                                        <p:cTn id="30" dur="1" fill="hold">
                                          <p:stCondLst>
                                            <p:cond delay="0"/>
                                          </p:stCondLst>
                                        </p:cTn>
                                        <p:tgtEl>
                                          <p:spTgt spid="9"/>
                                        </p:tgtEl>
                                        <p:attrNameLst>
                                          <p:attrName>style.visibility</p:attrName>
                                        </p:attrNameLst>
                                      </p:cBhvr>
                                      <p:to>
                                        <p:strVal val="visible"/>
                                      </p:to>
                                    </p:set>
                                    <p:anim calcmode="lin" valueType="num">
                                      <p:cBhvr>
                                        <p:cTn id="31" dur="2000" fill="hold"/>
                                        <p:tgtEl>
                                          <p:spTgt spid="9"/>
                                        </p:tgtEl>
                                        <p:attrNameLst>
                                          <p:attrName>ppt_w</p:attrName>
                                        </p:attrNameLst>
                                      </p:cBhvr>
                                      <p:tavLst>
                                        <p:tav tm="0">
                                          <p:val>
                                            <p:fltVal val="0"/>
                                          </p:val>
                                        </p:tav>
                                        <p:tav tm="100000">
                                          <p:val>
                                            <p:strVal val="#ppt_w"/>
                                          </p:val>
                                        </p:tav>
                                      </p:tavLst>
                                    </p:anim>
                                    <p:anim calcmode="lin" valueType="num">
                                      <p:cBhvr>
                                        <p:cTn id="32" dur="2000" fill="hold"/>
                                        <p:tgtEl>
                                          <p:spTgt spid="9"/>
                                        </p:tgtEl>
                                        <p:attrNameLst>
                                          <p:attrName>ppt_h</p:attrName>
                                        </p:attrNameLst>
                                      </p:cBhvr>
                                      <p:tavLst>
                                        <p:tav tm="0">
                                          <p:val>
                                            <p:fltVal val="0"/>
                                          </p:val>
                                        </p:tav>
                                        <p:tav tm="100000">
                                          <p:val>
                                            <p:strVal val="#ppt_h"/>
                                          </p:val>
                                        </p:tav>
                                      </p:tavLst>
                                    </p:anim>
                                  </p:childTnLst>
                                </p:cTn>
                              </p:par>
                              <p:par>
                                <p:cTn id="33" presetID="0" presetClass="path" presetSubtype="0" accel="50000" decel="50000" fill="hold" grpId="1" nodeType="withEffect">
                                  <p:stCondLst>
                                    <p:cond delay="250"/>
                                  </p:stCondLst>
                                  <p:childTnLst>
                                    <p:animMotion origin="layout" path="M -2.22222E-6 -1.11111E-6 L -0.17239 -0.16713 " pathEditMode="relative" rAng="0" ptsTypes="AA">
                                      <p:cBhvr>
                                        <p:cTn id="34" dur="2000" spd="-100000" fill="hold"/>
                                        <p:tgtEl>
                                          <p:spTgt spid="9"/>
                                        </p:tgtEl>
                                        <p:attrNameLst>
                                          <p:attrName>ppt_x</p:attrName>
                                          <p:attrName>ppt_y</p:attrName>
                                        </p:attrNameLst>
                                      </p:cBhvr>
                                      <p:rCtr x="-8628" y="-8356"/>
                                    </p:animMotion>
                                  </p:childTnLst>
                                </p:cTn>
                              </p:par>
                              <p:par>
                                <p:cTn id="35" presetID="23" presetClass="entr" presetSubtype="16" fill="hold" grpId="0"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000" fill="hold"/>
                                        <p:tgtEl>
                                          <p:spTgt spid="10"/>
                                        </p:tgtEl>
                                        <p:attrNameLst>
                                          <p:attrName>ppt_w</p:attrName>
                                        </p:attrNameLst>
                                      </p:cBhvr>
                                      <p:tavLst>
                                        <p:tav tm="0">
                                          <p:val>
                                            <p:fltVal val="0"/>
                                          </p:val>
                                        </p:tav>
                                        <p:tav tm="100000">
                                          <p:val>
                                            <p:strVal val="#ppt_w"/>
                                          </p:val>
                                        </p:tav>
                                      </p:tavLst>
                                    </p:anim>
                                    <p:anim calcmode="lin" valueType="num">
                                      <p:cBhvr>
                                        <p:cTn id="38" dur="2000" fill="hold"/>
                                        <p:tgtEl>
                                          <p:spTgt spid="10"/>
                                        </p:tgtEl>
                                        <p:attrNameLst>
                                          <p:attrName>ppt_h</p:attrName>
                                        </p:attrNameLst>
                                      </p:cBhvr>
                                      <p:tavLst>
                                        <p:tav tm="0">
                                          <p:val>
                                            <p:fltVal val="0"/>
                                          </p:val>
                                        </p:tav>
                                        <p:tav tm="100000">
                                          <p:val>
                                            <p:strVal val="#ppt_h"/>
                                          </p:val>
                                        </p:tav>
                                      </p:tavLst>
                                    </p:anim>
                                  </p:childTnLst>
                                </p:cTn>
                              </p:par>
                              <p:par>
                                <p:cTn id="39" presetID="0" presetClass="path" presetSubtype="0" accel="50000" decel="50000" fill="hold" grpId="1" nodeType="withEffect">
                                  <p:stCondLst>
                                    <p:cond delay="500"/>
                                  </p:stCondLst>
                                  <p:childTnLst>
                                    <p:animMotion origin="layout" path="M 0 3.33333E-6 L -0.5875 -0.07246 " pathEditMode="relative" rAng="0" ptsTypes="AA">
                                      <p:cBhvr>
                                        <p:cTn id="40" dur="2000" spd="-100000" fill="hold"/>
                                        <p:tgtEl>
                                          <p:spTgt spid="10"/>
                                        </p:tgtEl>
                                        <p:attrNameLst>
                                          <p:attrName>ppt_x</p:attrName>
                                          <p:attrName>ppt_y</p:attrName>
                                        </p:attrNameLst>
                                      </p:cBhvr>
                                      <p:rCtr x="-29375" y="-3634"/>
                                    </p:animMotion>
                                  </p:childTnLst>
                                </p:cTn>
                              </p:par>
                              <p:par>
                                <p:cTn id="41" presetID="23" presetClass="entr" presetSubtype="16" fill="hold" grpId="0" nodeType="withEffect">
                                  <p:stCondLst>
                                    <p:cond delay="75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000" fill="hold"/>
                                        <p:tgtEl>
                                          <p:spTgt spid="11"/>
                                        </p:tgtEl>
                                        <p:attrNameLst>
                                          <p:attrName>ppt_w</p:attrName>
                                        </p:attrNameLst>
                                      </p:cBhvr>
                                      <p:tavLst>
                                        <p:tav tm="0">
                                          <p:val>
                                            <p:fltVal val="0"/>
                                          </p:val>
                                        </p:tav>
                                        <p:tav tm="100000">
                                          <p:val>
                                            <p:strVal val="#ppt_w"/>
                                          </p:val>
                                        </p:tav>
                                      </p:tavLst>
                                    </p:anim>
                                    <p:anim calcmode="lin" valueType="num">
                                      <p:cBhvr>
                                        <p:cTn id="44" dur="2000" fill="hold"/>
                                        <p:tgtEl>
                                          <p:spTgt spid="11"/>
                                        </p:tgtEl>
                                        <p:attrNameLst>
                                          <p:attrName>ppt_h</p:attrName>
                                        </p:attrNameLst>
                                      </p:cBhvr>
                                      <p:tavLst>
                                        <p:tav tm="0">
                                          <p:val>
                                            <p:fltVal val="0"/>
                                          </p:val>
                                        </p:tav>
                                        <p:tav tm="100000">
                                          <p:val>
                                            <p:strVal val="#ppt_h"/>
                                          </p:val>
                                        </p:tav>
                                      </p:tavLst>
                                    </p:anim>
                                  </p:childTnLst>
                                </p:cTn>
                              </p:par>
                              <p:par>
                                <p:cTn id="45" presetID="0" presetClass="path" presetSubtype="0" accel="50000" decel="50000" fill="hold" grpId="1" nodeType="withEffect">
                                  <p:stCondLst>
                                    <p:cond delay="750"/>
                                  </p:stCondLst>
                                  <p:childTnLst>
                                    <p:animMotion origin="layout" path="M 4.72222E-6 -4.44444E-6 L -0.4323 0.10024 " pathEditMode="relative" rAng="0" ptsTypes="AA">
                                      <p:cBhvr>
                                        <p:cTn id="46" dur="2000" spd="-100000" fill="hold"/>
                                        <p:tgtEl>
                                          <p:spTgt spid="11"/>
                                        </p:tgtEl>
                                        <p:attrNameLst>
                                          <p:attrName>ppt_x</p:attrName>
                                          <p:attrName>ppt_y</p:attrName>
                                        </p:attrNameLst>
                                      </p:cBhvr>
                                      <p:rCtr x="-21615" y="5000"/>
                                    </p:animMotion>
                                  </p:childTnLst>
                                </p:cTn>
                              </p:par>
                              <p:par>
                                <p:cTn id="47" presetID="23" presetClass="entr" presetSubtype="16" fill="hold" grpId="0"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000" fill="hold"/>
                                        <p:tgtEl>
                                          <p:spTgt spid="12"/>
                                        </p:tgtEl>
                                        <p:attrNameLst>
                                          <p:attrName>ppt_w</p:attrName>
                                        </p:attrNameLst>
                                      </p:cBhvr>
                                      <p:tavLst>
                                        <p:tav tm="0">
                                          <p:val>
                                            <p:fltVal val="0"/>
                                          </p:val>
                                        </p:tav>
                                        <p:tav tm="100000">
                                          <p:val>
                                            <p:strVal val="#ppt_w"/>
                                          </p:val>
                                        </p:tav>
                                      </p:tavLst>
                                    </p:anim>
                                    <p:anim calcmode="lin" valueType="num">
                                      <p:cBhvr>
                                        <p:cTn id="50" dur="2000" fill="hold"/>
                                        <p:tgtEl>
                                          <p:spTgt spid="12"/>
                                        </p:tgtEl>
                                        <p:attrNameLst>
                                          <p:attrName>ppt_h</p:attrName>
                                        </p:attrNameLst>
                                      </p:cBhvr>
                                      <p:tavLst>
                                        <p:tav tm="0">
                                          <p:val>
                                            <p:fltVal val="0"/>
                                          </p:val>
                                        </p:tav>
                                        <p:tav tm="100000">
                                          <p:val>
                                            <p:strVal val="#ppt_h"/>
                                          </p:val>
                                        </p:tav>
                                      </p:tavLst>
                                    </p:anim>
                                  </p:childTnLst>
                                </p:cTn>
                              </p:par>
                              <p:par>
                                <p:cTn id="51" presetID="0" presetClass="path" presetSubtype="0" accel="50000" decel="50000" fill="hold" grpId="1" nodeType="withEffect">
                                  <p:stCondLst>
                                    <p:cond delay="1000"/>
                                  </p:stCondLst>
                                  <p:childTnLst>
                                    <p:animMotion origin="layout" path="M 3.33333E-6 3.7037E-7 L -0.129 0.23356 " pathEditMode="relative" rAng="0" ptsTypes="AA">
                                      <p:cBhvr>
                                        <p:cTn id="52" dur="2000" spd="-100000" fill="hold"/>
                                        <p:tgtEl>
                                          <p:spTgt spid="12"/>
                                        </p:tgtEl>
                                        <p:attrNameLst>
                                          <p:attrName>ppt_x</p:attrName>
                                          <p:attrName>ppt_y</p:attrName>
                                        </p:attrNameLst>
                                      </p:cBhvr>
                                      <p:rCtr x="-6458" y="11667"/>
                                    </p:animMotion>
                                  </p:childTnLst>
                                </p:cTn>
                              </p:par>
                              <p:par>
                                <p:cTn id="53" presetID="23" presetClass="entr" presetSubtype="16" fill="hold" grpId="0" nodeType="withEffect">
                                  <p:stCondLst>
                                    <p:cond delay="1250"/>
                                  </p:stCondLst>
                                  <p:childTnLst>
                                    <p:set>
                                      <p:cBhvr>
                                        <p:cTn id="54" dur="1" fill="hold">
                                          <p:stCondLst>
                                            <p:cond delay="0"/>
                                          </p:stCondLst>
                                        </p:cTn>
                                        <p:tgtEl>
                                          <p:spTgt spid="7"/>
                                        </p:tgtEl>
                                        <p:attrNameLst>
                                          <p:attrName>style.visibility</p:attrName>
                                        </p:attrNameLst>
                                      </p:cBhvr>
                                      <p:to>
                                        <p:strVal val="visible"/>
                                      </p:to>
                                    </p:set>
                                    <p:anim calcmode="lin" valueType="num">
                                      <p:cBhvr>
                                        <p:cTn id="55" dur="2000" fill="hold"/>
                                        <p:tgtEl>
                                          <p:spTgt spid="7"/>
                                        </p:tgtEl>
                                        <p:attrNameLst>
                                          <p:attrName>ppt_w</p:attrName>
                                        </p:attrNameLst>
                                      </p:cBhvr>
                                      <p:tavLst>
                                        <p:tav tm="0">
                                          <p:val>
                                            <p:fltVal val="0"/>
                                          </p:val>
                                        </p:tav>
                                        <p:tav tm="100000">
                                          <p:val>
                                            <p:strVal val="#ppt_w"/>
                                          </p:val>
                                        </p:tav>
                                      </p:tavLst>
                                    </p:anim>
                                    <p:anim calcmode="lin" valueType="num">
                                      <p:cBhvr>
                                        <p:cTn id="56" dur="2000" fill="hold"/>
                                        <p:tgtEl>
                                          <p:spTgt spid="7"/>
                                        </p:tgtEl>
                                        <p:attrNameLst>
                                          <p:attrName>ppt_h</p:attrName>
                                        </p:attrNameLst>
                                      </p:cBhvr>
                                      <p:tavLst>
                                        <p:tav tm="0">
                                          <p:val>
                                            <p:fltVal val="0"/>
                                          </p:val>
                                        </p:tav>
                                        <p:tav tm="100000">
                                          <p:val>
                                            <p:strVal val="#ppt_h"/>
                                          </p:val>
                                        </p:tav>
                                      </p:tavLst>
                                    </p:anim>
                                  </p:childTnLst>
                                </p:cTn>
                              </p:par>
                              <p:par>
                                <p:cTn id="57" presetID="0" presetClass="path" presetSubtype="0" accel="50000" decel="50000" fill="hold" grpId="1" nodeType="withEffect">
                                  <p:stCondLst>
                                    <p:cond delay="1250"/>
                                  </p:stCondLst>
                                  <p:childTnLst>
                                    <p:animMotion origin="layout" path="M 0 -4.44444E-6 L -0.01215 0.40024 " pathEditMode="relative" rAng="0" ptsTypes="AA">
                                      <p:cBhvr>
                                        <p:cTn id="58" dur="2000" spd="-100000" fill="hold"/>
                                        <p:tgtEl>
                                          <p:spTgt spid="7"/>
                                        </p:tgtEl>
                                        <p:attrNameLst>
                                          <p:attrName>ppt_x</p:attrName>
                                          <p:attrName>ppt_y</p:attrName>
                                        </p:attrNameLst>
                                      </p:cBhvr>
                                      <p:rCtr x="-608" y="20000"/>
                                    </p:animMotion>
                                  </p:childTnLst>
                                </p:cTn>
                              </p:par>
                              <p:par>
                                <p:cTn id="59" presetID="23" presetClass="entr" presetSubtype="16" fill="hold" grpId="0" nodeType="withEffect">
                                  <p:stCondLst>
                                    <p:cond delay="1500"/>
                                  </p:stCondLst>
                                  <p:childTnLst>
                                    <p:set>
                                      <p:cBhvr>
                                        <p:cTn id="60" dur="1" fill="hold">
                                          <p:stCondLst>
                                            <p:cond delay="0"/>
                                          </p:stCondLst>
                                        </p:cTn>
                                        <p:tgtEl>
                                          <p:spTgt spid="13"/>
                                        </p:tgtEl>
                                        <p:attrNameLst>
                                          <p:attrName>style.visibility</p:attrName>
                                        </p:attrNameLst>
                                      </p:cBhvr>
                                      <p:to>
                                        <p:strVal val="visible"/>
                                      </p:to>
                                    </p:set>
                                    <p:anim calcmode="lin" valueType="num">
                                      <p:cBhvr>
                                        <p:cTn id="61" dur="2000" fill="hold"/>
                                        <p:tgtEl>
                                          <p:spTgt spid="13"/>
                                        </p:tgtEl>
                                        <p:attrNameLst>
                                          <p:attrName>ppt_w</p:attrName>
                                        </p:attrNameLst>
                                      </p:cBhvr>
                                      <p:tavLst>
                                        <p:tav tm="0">
                                          <p:val>
                                            <p:fltVal val="0"/>
                                          </p:val>
                                        </p:tav>
                                        <p:tav tm="100000">
                                          <p:val>
                                            <p:strVal val="#ppt_w"/>
                                          </p:val>
                                        </p:tav>
                                      </p:tavLst>
                                    </p:anim>
                                    <p:anim calcmode="lin" valueType="num">
                                      <p:cBhvr>
                                        <p:cTn id="62" dur="2000" fill="hold"/>
                                        <p:tgtEl>
                                          <p:spTgt spid="13"/>
                                        </p:tgtEl>
                                        <p:attrNameLst>
                                          <p:attrName>ppt_h</p:attrName>
                                        </p:attrNameLst>
                                      </p:cBhvr>
                                      <p:tavLst>
                                        <p:tav tm="0">
                                          <p:val>
                                            <p:fltVal val="0"/>
                                          </p:val>
                                        </p:tav>
                                        <p:tav tm="100000">
                                          <p:val>
                                            <p:strVal val="#ppt_h"/>
                                          </p:val>
                                        </p:tav>
                                      </p:tavLst>
                                    </p:anim>
                                  </p:childTnLst>
                                </p:cTn>
                              </p:par>
                              <p:par>
                                <p:cTn id="63" presetID="0" presetClass="path" presetSubtype="0" accel="50000" decel="50000" fill="hold" grpId="1" nodeType="withEffect">
                                  <p:stCondLst>
                                    <p:cond delay="1500"/>
                                  </p:stCondLst>
                                  <p:childTnLst>
                                    <p:animMotion origin="layout" path="M -2.5E-6 3.33333E-6 L -0.62673 0.32777 " pathEditMode="relative" rAng="0" ptsTypes="AA">
                                      <p:cBhvr>
                                        <p:cTn id="64" dur="2000" spd="-100000" fill="hold"/>
                                        <p:tgtEl>
                                          <p:spTgt spid="13"/>
                                        </p:tgtEl>
                                        <p:attrNameLst>
                                          <p:attrName>ppt_x</p:attrName>
                                          <p:attrName>ppt_y</p:attrName>
                                        </p:attrNameLst>
                                      </p:cBhvr>
                                      <p:rCtr x="-31337" y="16389"/>
                                    </p:animMotion>
                                  </p:childTnLst>
                                </p:cTn>
                              </p:par>
                              <p:par>
                                <p:cTn id="65" presetID="23" presetClass="entr" presetSubtype="16" fill="hold" grpId="0" nodeType="withEffect">
                                  <p:stCondLst>
                                    <p:cond delay="1750"/>
                                  </p:stCondLst>
                                  <p:childTnLst>
                                    <p:set>
                                      <p:cBhvr>
                                        <p:cTn id="66" dur="1" fill="hold">
                                          <p:stCondLst>
                                            <p:cond delay="0"/>
                                          </p:stCondLst>
                                        </p:cTn>
                                        <p:tgtEl>
                                          <p:spTgt spid="8"/>
                                        </p:tgtEl>
                                        <p:attrNameLst>
                                          <p:attrName>style.visibility</p:attrName>
                                        </p:attrNameLst>
                                      </p:cBhvr>
                                      <p:to>
                                        <p:strVal val="visible"/>
                                      </p:to>
                                    </p:set>
                                    <p:anim calcmode="lin" valueType="num">
                                      <p:cBhvr>
                                        <p:cTn id="67" dur="2000" fill="hold"/>
                                        <p:tgtEl>
                                          <p:spTgt spid="8"/>
                                        </p:tgtEl>
                                        <p:attrNameLst>
                                          <p:attrName>ppt_w</p:attrName>
                                        </p:attrNameLst>
                                      </p:cBhvr>
                                      <p:tavLst>
                                        <p:tav tm="0">
                                          <p:val>
                                            <p:fltVal val="0"/>
                                          </p:val>
                                        </p:tav>
                                        <p:tav tm="100000">
                                          <p:val>
                                            <p:strVal val="#ppt_w"/>
                                          </p:val>
                                        </p:tav>
                                      </p:tavLst>
                                    </p:anim>
                                    <p:anim calcmode="lin" valueType="num">
                                      <p:cBhvr>
                                        <p:cTn id="68" dur="2000" fill="hold"/>
                                        <p:tgtEl>
                                          <p:spTgt spid="8"/>
                                        </p:tgtEl>
                                        <p:attrNameLst>
                                          <p:attrName>ppt_h</p:attrName>
                                        </p:attrNameLst>
                                      </p:cBhvr>
                                      <p:tavLst>
                                        <p:tav tm="0">
                                          <p:val>
                                            <p:fltVal val="0"/>
                                          </p:val>
                                        </p:tav>
                                        <p:tav tm="100000">
                                          <p:val>
                                            <p:strVal val="#ppt_h"/>
                                          </p:val>
                                        </p:tav>
                                      </p:tavLst>
                                    </p:anim>
                                  </p:childTnLst>
                                </p:cTn>
                              </p:par>
                              <p:par>
                                <p:cTn id="69" presetID="0" presetClass="path" presetSubtype="0" accel="50000" decel="50000" fill="hold" grpId="1" nodeType="withEffect">
                                  <p:stCondLst>
                                    <p:cond delay="1750"/>
                                  </p:stCondLst>
                                  <p:childTnLst>
                                    <p:animMotion origin="layout" path="M -3.05556E-6 1.11111E-6 L -0.37864 0.45555 " pathEditMode="relative" rAng="0" ptsTypes="AA">
                                      <p:cBhvr>
                                        <p:cTn id="70" dur="2000" spd="-100000" fill="hold"/>
                                        <p:tgtEl>
                                          <p:spTgt spid="8"/>
                                        </p:tgtEl>
                                        <p:attrNameLst>
                                          <p:attrName>ppt_x</p:attrName>
                                          <p:attrName>ppt_y</p:attrName>
                                        </p:attrNameLst>
                                      </p:cBhvr>
                                      <p:rCtr x="-18941" y="2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4" grpId="0"/>
      <p:bldP spid="1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6" y="-2678565"/>
            <a:ext cx="9164256" cy="12127365"/>
          </a:xfrm>
          <a:prstGeom prst="rect">
            <a:avLst/>
          </a:prstGeom>
        </p:spPr>
      </p:pic>
      <p:sp>
        <p:nvSpPr>
          <p:cNvPr id="2" name="Title 1"/>
          <p:cNvSpPr>
            <a:spLocks noGrp="1"/>
          </p:cNvSpPr>
          <p:nvPr>
            <p:ph type="title"/>
          </p:nvPr>
        </p:nvSpPr>
        <p:spPr>
          <a:xfrm>
            <a:off x="457200" y="1798638"/>
            <a:ext cx="8229600" cy="3154362"/>
          </a:xfrm>
        </p:spPr>
        <p:txBody>
          <a:bodyPr/>
          <a:lstStyle/>
          <a:p>
            <a:r>
              <a:rPr lang="en-US" b="1" dirty="0">
                <a:solidFill>
                  <a:schemeClr val="bg1"/>
                </a:solidFill>
                <a:effectLst>
                  <a:glow rad="101600">
                    <a:schemeClr val="tx1">
                      <a:alpha val="80000"/>
                    </a:schemeClr>
                  </a:glow>
                </a:effectLst>
              </a:rPr>
              <a:t>"Do you suppose that I came to give peace on earth? I tell you, not at all, but rather division." </a:t>
            </a:r>
            <a:r>
              <a:rPr lang="en-US" sz="3200" b="1" i="1" dirty="0">
                <a:solidFill>
                  <a:schemeClr val="bg1"/>
                </a:solidFill>
                <a:effectLst>
                  <a:glow rad="101600">
                    <a:schemeClr val="tx1">
                      <a:alpha val="80000"/>
                    </a:schemeClr>
                  </a:glow>
                </a:effectLst>
              </a:rPr>
              <a:t>– Luke 12:51 </a:t>
            </a:r>
          </a:p>
        </p:txBody>
      </p:sp>
      <p:sp>
        <p:nvSpPr>
          <p:cNvPr id="4" name="Title 1"/>
          <p:cNvSpPr txBox="1">
            <a:spLocks/>
          </p:cNvSpPr>
          <p:nvPr/>
        </p:nvSpPr>
        <p:spPr bwMode="auto">
          <a:xfrm>
            <a:off x="4159652" y="152400"/>
            <a:ext cx="475574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solidFill>
                  <a:srgbClr val="FF0000"/>
                </a:solidFill>
                <a:effectLst>
                  <a:glow rad="101600">
                    <a:schemeClr val="tx1">
                      <a:alpha val="80000"/>
                    </a:schemeClr>
                  </a:glow>
                </a:effectLst>
              </a:rPr>
              <a:t>  </a:t>
            </a:r>
            <a:r>
              <a:rPr lang="en-US" sz="4800" b="1" kern="0" dirty="0">
                <a:ln>
                  <a:solidFill>
                    <a:schemeClr val="tx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bg1"/>
                  </a:glow>
                </a:effectLst>
              </a:rPr>
              <a:t>Ways of God</a:t>
            </a:r>
            <a:endParaRPr lang="en-US" sz="4800" b="1" i="1" kern="0" dirty="0">
              <a:ln>
                <a:solidFill>
                  <a:schemeClr val="tx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bg1"/>
                </a:glow>
              </a:effectLst>
            </a:endParaRPr>
          </a:p>
        </p:txBody>
      </p:sp>
      <p:sp>
        <p:nvSpPr>
          <p:cNvPr id="5" name="Title 1"/>
          <p:cNvSpPr txBox="1">
            <a:spLocks/>
          </p:cNvSpPr>
          <p:nvPr/>
        </p:nvSpPr>
        <p:spPr bwMode="auto">
          <a:xfrm>
            <a:off x="-228600" y="5715000"/>
            <a:ext cx="51435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sz="4800" b="1" kern="0" dirty="0">
                <a:ln>
                  <a:solidFill>
                    <a:schemeClr val="tx1"/>
                  </a:solidFill>
                </a:ln>
                <a:gradFill>
                  <a:gsLst>
                    <a:gs pos="0">
                      <a:srgbClr val="FFF200"/>
                    </a:gs>
                    <a:gs pos="45000">
                      <a:srgbClr val="FF7A00"/>
                    </a:gs>
                    <a:gs pos="70000">
                      <a:srgbClr val="FF0300"/>
                    </a:gs>
                    <a:gs pos="100000">
                      <a:srgbClr val="4D0808"/>
                    </a:gs>
                  </a:gsLst>
                  <a:lin ang="5400000" scaled="0"/>
                </a:gradFill>
                <a:effectLst>
                  <a:glow rad="101600">
                    <a:srgbClr val="FFFF00"/>
                  </a:glow>
                </a:effectLst>
              </a:rPr>
              <a:t>Ways of man</a:t>
            </a:r>
            <a:endParaRPr lang="en-US" sz="4800" b="1" i="1" kern="0" dirty="0">
              <a:ln>
                <a:solidFill>
                  <a:schemeClr val="tx1"/>
                </a:solidFill>
              </a:ln>
              <a:gradFill>
                <a:gsLst>
                  <a:gs pos="0">
                    <a:srgbClr val="FFF200"/>
                  </a:gs>
                  <a:gs pos="45000">
                    <a:srgbClr val="FF7A00"/>
                  </a:gs>
                  <a:gs pos="70000">
                    <a:srgbClr val="FF0300"/>
                  </a:gs>
                  <a:gs pos="100000">
                    <a:srgbClr val="4D0808"/>
                  </a:gs>
                </a:gsLst>
                <a:lin ang="5400000" scaled="0"/>
              </a:gradFill>
              <a:effectLst>
                <a:glow rad="101600">
                  <a:srgbClr val="FFFF00"/>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12135557" cy="6858000"/>
          </a:xfrm>
          <a:prstGeom prst="rect">
            <a:avLst/>
          </a:prstGeom>
        </p:spPr>
      </p:pic>
      <p:sp>
        <p:nvSpPr>
          <p:cNvPr id="2" name="Title 1"/>
          <p:cNvSpPr>
            <a:spLocks noGrp="1"/>
          </p:cNvSpPr>
          <p:nvPr>
            <p:ph type="title"/>
          </p:nvPr>
        </p:nvSpPr>
        <p:spPr>
          <a:xfrm>
            <a:off x="533400" y="1722438"/>
            <a:ext cx="8001000" cy="4297362"/>
          </a:xfrm>
        </p:spPr>
        <p:txBody>
          <a:bodyPr/>
          <a:lstStyle/>
          <a:p>
            <a:r>
              <a:rPr lang="en-US" b="1" dirty="0">
                <a:solidFill>
                  <a:schemeClr val="bg1"/>
                </a:solidFill>
                <a:effectLst>
                  <a:glow rad="101600">
                    <a:schemeClr val="tx1">
                      <a:alpha val="70000"/>
                    </a:schemeClr>
                  </a:glow>
                </a:effectLst>
              </a:rPr>
              <a:t>Now Jesus Himself       began His ministry at about thirty years of age, being   (as was supposed) the son of Joseph, the son of </a:t>
            </a:r>
            <a:r>
              <a:rPr lang="en-US" b="1" dirty="0" err="1">
                <a:solidFill>
                  <a:schemeClr val="bg1"/>
                </a:solidFill>
                <a:effectLst>
                  <a:glow rad="101600">
                    <a:schemeClr val="tx1">
                      <a:alpha val="70000"/>
                    </a:schemeClr>
                  </a:glow>
                </a:effectLst>
              </a:rPr>
              <a:t>Heli</a:t>
            </a:r>
            <a:r>
              <a:rPr lang="en-US" b="1" dirty="0">
                <a:solidFill>
                  <a:schemeClr val="bg1"/>
                </a:solidFill>
                <a:effectLst>
                  <a:glow rad="101600">
                    <a:schemeClr val="tx1">
                      <a:alpha val="70000"/>
                    </a:schemeClr>
                  </a:glow>
                </a:effectLst>
              </a:rPr>
              <a:t>, …         </a:t>
            </a:r>
            <a:r>
              <a:rPr lang="en-US" sz="3200" b="1" i="1" dirty="0">
                <a:solidFill>
                  <a:schemeClr val="bg1"/>
                </a:solidFill>
                <a:effectLst>
                  <a:glow rad="101600">
                    <a:schemeClr val="tx1">
                      <a:alpha val="70000"/>
                    </a:schemeClr>
                  </a:glow>
                </a:effectLst>
              </a:rPr>
              <a:t>– Luke 3:23 </a:t>
            </a:r>
          </a:p>
        </p:txBody>
      </p:sp>
      <p:sp>
        <p:nvSpPr>
          <p:cNvPr id="5" name="Title 1"/>
          <p:cNvSpPr txBox="1">
            <a:spLocks/>
          </p:cNvSpPr>
          <p:nvPr/>
        </p:nvSpPr>
        <p:spPr bwMode="auto">
          <a:xfrm>
            <a:off x="2438400" y="17526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chemeClr val="bg1"/>
                </a:solidFill>
                <a:effectLst>
                  <a:glow rad="88900">
                    <a:schemeClr val="tx1">
                      <a:alpha val="70000"/>
                    </a:schemeClr>
                  </a:glow>
                  <a:outerShdw blurRad="50800" dist="39000" dir="5460000" algn="tl">
                    <a:srgbClr val="000000">
                      <a:alpha val="38000"/>
                    </a:srgbClr>
                  </a:outerShdw>
                </a:effectLst>
              </a:rPr>
              <a:t>Jesus</a:t>
            </a:r>
            <a:endParaRPr lang="en-US" b="1" i="1" kern="0" dirty="0">
              <a:ln w="11430"/>
              <a:solidFill>
                <a:schemeClr val="bg1"/>
              </a:solidFill>
              <a:effectLst>
                <a:glow rad="88900">
                  <a:schemeClr val="tx1">
                    <a:alpha val="70000"/>
                  </a:schemeClr>
                </a:glow>
                <a:outerShdw blurRad="50800" dist="39000" dir="5460000" algn="tl">
                  <a:srgbClr val="000000">
                    <a:alpha val="38000"/>
                  </a:srgbClr>
                </a:outerShdw>
              </a:effectLst>
            </a:endParaRPr>
          </a:p>
        </p:txBody>
      </p:sp>
      <p:sp>
        <p:nvSpPr>
          <p:cNvPr id="7" name="Title 1"/>
          <p:cNvSpPr txBox="1">
            <a:spLocks/>
          </p:cNvSpPr>
          <p:nvPr/>
        </p:nvSpPr>
        <p:spPr bwMode="auto">
          <a:xfrm>
            <a:off x="6400800" y="3810000"/>
            <a:ext cx="2057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chemeClr val="bg1"/>
                </a:solidFill>
                <a:effectLst>
                  <a:glow rad="76200">
                    <a:schemeClr val="tx1">
                      <a:alpha val="65000"/>
                    </a:schemeClr>
                  </a:glow>
                  <a:outerShdw blurRad="50800" dist="39000" dir="5460000" algn="tl">
                    <a:srgbClr val="000000">
                      <a:alpha val="38000"/>
                    </a:srgbClr>
                  </a:outerShdw>
                </a:effectLst>
              </a:rPr>
              <a:t>Son</a:t>
            </a:r>
            <a:endParaRPr lang="en-US" b="1" i="1" kern="0" dirty="0">
              <a:ln w="11430"/>
              <a:solidFill>
                <a:schemeClr val="bg1"/>
              </a:solidFill>
              <a:effectLst>
                <a:glow rad="76200">
                  <a:schemeClr val="tx1">
                    <a:alpha val="65000"/>
                  </a:schemeClr>
                </a:glow>
                <a:outerShdw blurRad="50800" dist="39000" dir="5460000" algn="tl">
                  <a:srgbClr val="000000">
                    <a:alpha val="38000"/>
                  </a:srgbClr>
                </a:outerShdw>
              </a:effectLst>
            </a:endParaRPr>
          </a:p>
        </p:txBody>
      </p:sp>
      <p:sp>
        <p:nvSpPr>
          <p:cNvPr id="6" name="Title 1" hidden="1">
            <a:extLst>
              <a:ext uri="{FF2B5EF4-FFF2-40B4-BE49-F238E27FC236}">
                <a16:creationId xmlns:a16="http://schemas.microsoft.com/office/drawing/2014/main" id="{03134ED2-0B1F-41E3-9427-4BF2411A8251}"/>
              </a:ext>
            </a:extLst>
          </p:cNvPr>
          <p:cNvSpPr txBox="1">
            <a:spLocks/>
          </p:cNvSpPr>
          <p:nvPr/>
        </p:nvSpPr>
        <p:spPr bwMode="auto">
          <a:xfrm>
            <a:off x="1655355" y="1827759"/>
            <a:ext cx="1032761" cy="61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noFill/>
                </a:ln>
                <a:solidFill>
                  <a:srgbClr val="FF0000"/>
                </a:solidFill>
                <a:effectLst>
                  <a:outerShdw blurRad="50800" dist="39000" dir="5460000" algn="tl">
                    <a:srgbClr val="000000">
                      <a:alpha val="38000"/>
                    </a:srgbClr>
                  </a:outerShdw>
                </a:effectLst>
              </a:rPr>
              <a:t>Son</a:t>
            </a:r>
            <a:endParaRPr lang="en-US" sz="2800" b="1" i="1" kern="0" dirty="0">
              <a:ln w="11430">
                <a:noFill/>
              </a:ln>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993344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
                                        <p:tgtEl>
                                          <p:spTgt spid="7"/>
                                        </p:tgtEl>
                                      </p:cBhvr>
                                    </p:animEffect>
                                  </p:childTnLst>
                                </p:cTn>
                              </p:par>
                              <p:par>
                                <p:cTn id="17" presetID="0" presetClass="path" presetSubtype="0" accel="50000" decel="50000" fill="hold" grpId="1" nodeType="withEffect">
                                  <p:stCondLst>
                                    <p:cond delay="0"/>
                                  </p:stCondLst>
                                  <p:childTnLst>
                                    <p:animMotion origin="layout" path="M 0 -2.22222E-6 L -0.58472 -0.31504 " pathEditMode="relative" rAng="0" ptsTypes="AA">
                                      <p:cBhvr>
                                        <p:cTn id="18" dur="2000" fill="hold"/>
                                        <p:tgtEl>
                                          <p:spTgt spid="7"/>
                                        </p:tgtEl>
                                        <p:attrNameLst>
                                          <p:attrName>ppt_x</p:attrName>
                                          <p:attrName>ppt_y</p:attrName>
                                        </p:attrNameLst>
                                      </p:cBhvr>
                                      <p:rCtr x="-29236" y="-15764"/>
                                    </p:animMotion>
                                  </p:childTnLst>
                                </p:cTn>
                              </p:par>
                              <p:par>
                                <p:cTn id="19" presetID="6" presetClass="emph" presetSubtype="0" fill="hold" grpId="2" nodeType="withEffect">
                                  <p:stCondLst>
                                    <p:cond delay="0"/>
                                  </p:stCondLst>
                                  <p:childTnLst>
                                    <p:animScale>
                                      <p:cBhvr>
                                        <p:cTn id="20" dur="2000" fill="hold"/>
                                        <p:tgtEl>
                                          <p:spTgt spid="7"/>
                                        </p:tgtEl>
                                      </p:cBhvr>
                                      <p:by x="65000" y="65000"/>
                                    </p:animScale>
                                  </p:childTnLst>
                                </p:cTn>
                              </p:par>
                              <p:par>
                                <p:cTn id="21" presetID="10" presetClass="exit" presetSubtype="0" fill="hold" grpId="1" nodeType="withEffect">
                                  <p:stCondLst>
                                    <p:cond delay="0"/>
                                  </p:stCondLst>
                                  <p:childTnLst>
                                    <p:animEffect transition="out" filter="fade">
                                      <p:cBhvr>
                                        <p:cTn id="22" dur="1750"/>
                                        <p:tgtEl>
                                          <p:spTgt spid="2"/>
                                        </p:tgtEl>
                                      </p:cBhvr>
                                    </p:animEffect>
                                    <p:set>
                                      <p:cBhvr>
                                        <p:cTn id="23"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7" grpId="0"/>
      <p:bldP spid="7" grpId="1"/>
      <p:bldP spid="7" grpId="2"/>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9144000"/>
          </a:xfrm>
          <a:prstGeom prst="rect">
            <a:avLst/>
          </a:prstGeom>
        </p:spPr>
      </p:pic>
      <p:sp>
        <p:nvSpPr>
          <p:cNvPr id="2" name="Title 1"/>
          <p:cNvSpPr>
            <a:spLocks noGrp="1"/>
          </p:cNvSpPr>
          <p:nvPr>
            <p:ph type="title"/>
          </p:nvPr>
        </p:nvSpPr>
        <p:spPr>
          <a:xfrm>
            <a:off x="457200" y="579438"/>
            <a:ext cx="8229600" cy="5668962"/>
          </a:xfrm>
        </p:spPr>
        <p:txBody>
          <a:bodyPr/>
          <a:lstStyle/>
          <a:p>
            <a:r>
              <a:rPr lang="en-US" b="1" dirty="0">
                <a:solidFill>
                  <a:schemeClr val="bg1"/>
                </a:solidFill>
                <a:effectLst>
                  <a:glow rad="101600">
                    <a:schemeClr val="tx1">
                      <a:alpha val="80000"/>
                    </a:schemeClr>
                  </a:glow>
                </a:effectLst>
              </a:rPr>
              <a:t>"For whoever is ashamed      of Me and My words in        this adulterous and sinful generation, of him the Son    of Man also will be ashamed when He comes in the glory of His Father with the holy angels."</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Mark 8:38 </a:t>
            </a:r>
          </a:p>
        </p:txBody>
      </p:sp>
      <p:sp>
        <p:nvSpPr>
          <p:cNvPr id="4" name="Title 1"/>
          <p:cNvSpPr txBox="1">
            <a:spLocks/>
          </p:cNvSpPr>
          <p:nvPr/>
        </p:nvSpPr>
        <p:spPr bwMode="auto">
          <a:xfrm>
            <a:off x="2286000" y="1219200"/>
            <a:ext cx="647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600" b="1" kern="0" dirty="0">
                <a:solidFill>
                  <a:srgbClr val="FF0000"/>
                </a:solidFill>
                <a:effectLst>
                  <a:glow rad="101600">
                    <a:schemeClr val="tx1">
                      <a:alpha val="80000"/>
                    </a:schemeClr>
                  </a:glow>
                </a:effectLst>
              </a:rPr>
              <a:t> </a:t>
            </a:r>
            <a:r>
              <a:rPr lang="en-US" b="1" kern="0" dirty="0">
                <a:solidFill>
                  <a:srgbClr val="33CCFF"/>
                </a:solidFill>
                <a:effectLst>
                  <a:glow rad="101600">
                    <a:schemeClr val="tx1">
                      <a:alpha val="80000"/>
                    </a:schemeClr>
                  </a:glow>
                </a:effectLst>
              </a:rPr>
              <a:t>My words</a:t>
            </a:r>
            <a:endParaRPr lang="en-US" sz="3200" b="1" i="1" kern="0" dirty="0">
              <a:solidFill>
                <a:srgbClr val="33CCFF"/>
              </a:solidFill>
              <a:effectLst>
                <a:glow rad="101600">
                  <a:schemeClr val="tx1">
                    <a:alpha val="80000"/>
                  </a:schemeClr>
                </a:glow>
              </a:effectLst>
            </a:endParaRPr>
          </a:p>
        </p:txBody>
      </p:sp>
      <p:sp>
        <p:nvSpPr>
          <p:cNvPr id="5" name="Title 1"/>
          <p:cNvSpPr txBox="1">
            <a:spLocks/>
          </p:cNvSpPr>
          <p:nvPr/>
        </p:nvSpPr>
        <p:spPr bwMode="auto">
          <a:xfrm>
            <a:off x="1905000" y="1905000"/>
            <a:ext cx="625418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adulterous and sinful</a:t>
            </a:r>
            <a:endParaRPr lang="en-US" sz="3200" b="1" i="1" kern="0" dirty="0">
              <a:solidFill>
                <a:srgbClr val="FF0000"/>
              </a:solidFill>
              <a:effectLst>
                <a:glow rad="101600">
                  <a:schemeClr val="tx1">
                    <a:alpha val="80000"/>
                  </a:schemeClr>
                </a:glow>
              </a:effectLst>
            </a:endParaRPr>
          </a:p>
        </p:txBody>
      </p:sp>
      <p:sp>
        <p:nvSpPr>
          <p:cNvPr id="6" name="Title 1"/>
          <p:cNvSpPr txBox="1">
            <a:spLocks/>
          </p:cNvSpPr>
          <p:nvPr/>
        </p:nvSpPr>
        <p:spPr bwMode="auto">
          <a:xfrm>
            <a:off x="5410200" y="3200400"/>
            <a:ext cx="3200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chemeClr val="tx1"/>
                </a:solidFill>
                <a:effectLst>
                  <a:glow rad="101600">
                    <a:schemeClr val="bg1">
                      <a:alpha val="80000"/>
                    </a:schemeClr>
                  </a:glow>
                </a:effectLst>
              </a:rPr>
              <a:t>ashamed</a:t>
            </a:r>
            <a:endParaRPr lang="en-US" sz="3200" b="1" i="1" kern="0" dirty="0">
              <a:solidFill>
                <a:schemeClr val="tx1"/>
              </a:solidFill>
              <a:effectLst>
                <a:glow rad="101600">
                  <a:schemeClr val="bg1">
                    <a:alpha val="80000"/>
                  </a:schemeClr>
                </a:glow>
              </a:effectLst>
            </a:endParaRPr>
          </a:p>
        </p:txBody>
      </p:sp>
      <p:sp>
        <p:nvSpPr>
          <p:cNvPr id="7" name="Title 1"/>
          <p:cNvSpPr txBox="1">
            <a:spLocks/>
          </p:cNvSpPr>
          <p:nvPr/>
        </p:nvSpPr>
        <p:spPr bwMode="auto">
          <a:xfrm>
            <a:off x="-139139" y="1600200"/>
            <a:ext cx="464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Uncomfortable</a:t>
            </a:r>
            <a:endParaRPr lang="en-US" sz="3200" b="1" i="1" kern="0" dirty="0">
              <a:solidFill>
                <a:srgbClr val="FF0000"/>
              </a:solidFill>
              <a:effectLst>
                <a:glow rad="101600">
                  <a:schemeClr val="tx1">
                    <a:alpha val="80000"/>
                  </a:schemeClr>
                </a:glow>
              </a:effectLst>
            </a:endParaRPr>
          </a:p>
        </p:txBody>
      </p:sp>
      <p:sp>
        <p:nvSpPr>
          <p:cNvPr id="8" name="Title 1"/>
          <p:cNvSpPr txBox="1">
            <a:spLocks/>
          </p:cNvSpPr>
          <p:nvPr/>
        </p:nvSpPr>
        <p:spPr bwMode="auto">
          <a:xfrm>
            <a:off x="166867" y="2590800"/>
            <a:ext cx="4012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Embarrassed</a:t>
            </a:r>
            <a:endParaRPr lang="en-US" sz="3200" b="1" i="1" kern="0" dirty="0">
              <a:solidFill>
                <a:srgbClr val="FF0000"/>
              </a:solidFill>
              <a:effectLst>
                <a:glow rad="101600">
                  <a:schemeClr val="tx1">
                    <a:alpha val="80000"/>
                  </a:schemeClr>
                </a:glow>
              </a:effectLst>
            </a:endParaRPr>
          </a:p>
        </p:txBody>
      </p:sp>
      <p:sp>
        <p:nvSpPr>
          <p:cNvPr id="9" name="Title 1"/>
          <p:cNvSpPr txBox="1">
            <a:spLocks/>
          </p:cNvSpPr>
          <p:nvPr/>
        </p:nvSpPr>
        <p:spPr bwMode="auto">
          <a:xfrm>
            <a:off x="4267200" y="4575858"/>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Hesitant</a:t>
            </a:r>
            <a:endParaRPr lang="en-US" sz="3200" b="1" i="1" kern="0" dirty="0">
              <a:solidFill>
                <a:srgbClr val="FF0000"/>
              </a:solidFill>
              <a:effectLst>
                <a:glow rad="101600">
                  <a:schemeClr val="tx1">
                    <a:alpha val="80000"/>
                  </a:schemeClr>
                </a:glow>
              </a:effectLst>
            </a:endParaRPr>
          </a:p>
        </p:txBody>
      </p:sp>
      <p:sp>
        <p:nvSpPr>
          <p:cNvPr id="10" name="Title 1"/>
          <p:cNvSpPr txBox="1">
            <a:spLocks/>
          </p:cNvSpPr>
          <p:nvPr/>
        </p:nvSpPr>
        <p:spPr bwMode="auto">
          <a:xfrm>
            <a:off x="762000" y="4648200"/>
            <a:ext cx="373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Displeased</a:t>
            </a:r>
            <a:endParaRPr lang="en-US" sz="3200" b="1" i="1" kern="0" dirty="0">
              <a:solidFill>
                <a:srgbClr val="FF0000"/>
              </a:solidFill>
              <a:effectLst>
                <a:glow rad="101600">
                  <a:schemeClr val="tx1">
                    <a:alpha val="80000"/>
                  </a:schemeClr>
                </a:glow>
              </a:effectLst>
            </a:endParaRPr>
          </a:p>
        </p:txBody>
      </p:sp>
      <p:sp>
        <p:nvSpPr>
          <p:cNvPr id="11" name="Title 1"/>
          <p:cNvSpPr txBox="1">
            <a:spLocks/>
          </p:cNvSpPr>
          <p:nvPr/>
        </p:nvSpPr>
        <p:spPr bwMode="auto">
          <a:xfrm>
            <a:off x="573426" y="3657600"/>
            <a:ext cx="357657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Dissatisfied</a:t>
            </a:r>
            <a:endParaRPr lang="en-US" sz="3200" b="1" i="1" kern="0" dirty="0">
              <a:solidFill>
                <a:srgbClr val="FF0000"/>
              </a:solidFill>
              <a:effectLst>
                <a:glow rad="101600">
                  <a:schemeClr val="tx1">
                    <a:alpha val="80000"/>
                  </a:schemeClr>
                </a:glow>
              </a:effectLst>
            </a:endParaRPr>
          </a:p>
        </p:txBody>
      </p:sp>
      <p:sp>
        <p:nvSpPr>
          <p:cNvPr id="12" name="Title 1"/>
          <p:cNvSpPr txBox="1">
            <a:spLocks/>
          </p:cNvSpPr>
          <p:nvPr/>
        </p:nvSpPr>
        <p:spPr bwMode="auto">
          <a:xfrm>
            <a:off x="4587433" y="5642658"/>
            <a:ext cx="3200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Annoyed</a:t>
            </a:r>
            <a:endParaRPr lang="en-US" sz="3200" b="1" i="1" kern="0" dirty="0">
              <a:solidFill>
                <a:srgbClr val="FF0000"/>
              </a:solidFill>
              <a:effectLst>
                <a:glow rad="101600">
                  <a:schemeClr val="tx1">
                    <a:alpha val="80000"/>
                  </a:schemeClr>
                </a:glow>
              </a:effectLst>
            </a:endParaRPr>
          </a:p>
        </p:txBody>
      </p:sp>
      <p:sp>
        <p:nvSpPr>
          <p:cNvPr id="13" name="Title 1"/>
          <p:cNvSpPr txBox="1">
            <a:spLocks/>
          </p:cNvSpPr>
          <p:nvPr/>
        </p:nvSpPr>
        <p:spPr bwMode="auto">
          <a:xfrm>
            <a:off x="1371600" y="5750688"/>
            <a:ext cx="3200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9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Offended</a:t>
            </a:r>
            <a:endParaRPr lang="en-US" sz="3200" b="1" i="1" kern="0" dirty="0">
              <a:solidFill>
                <a:srgbClr val="FF0000"/>
              </a:solidFill>
              <a:effectLst>
                <a:glow rad="101600">
                  <a:schemeClr val="tx1">
                    <a:alpha val="80000"/>
                  </a:schemeClr>
                </a:glow>
              </a:effectLst>
            </a:endParaRPr>
          </a:p>
        </p:txBody>
      </p:sp>
      <p:sp>
        <p:nvSpPr>
          <p:cNvPr id="14" name="Title 1"/>
          <p:cNvSpPr txBox="1">
            <a:spLocks/>
          </p:cNvSpPr>
          <p:nvPr/>
        </p:nvSpPr>
        <p:spPr bwMode="auto">
          <a:xfrm rot="2304289">
            <a:off x="631042" y="2800559"/>
            <a:ext cx="6477000" cy="257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6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4500" b="1" kern="0" dirty="0">
                <a:ln w="11430"/>
                <a:solidFill>
                  <a:srgbClr val="33CCFF"/>
                </a:solidFill>
                <a:effectLst>
                  <a:glow rad="101600">
                    <a:srgbClr val="FFFF00">
                      <a:alpha val="80000"/>
                    </a:srgbClr>
                  </a:glow>
                  <a:outerShdw blurRad="50800" dist="39000" dir="5460000" algn="tl">
                    <a:srgbClr val="000000">
                      <a:alpha val="38000"/>
                    </a:srgbClr>
                  </a:outerShdw>
                </a:effectLst>
              </a:rPr>
              <a:t>FEAR</a:t>
            </a:r>
            <a:endParaRPr lang="en-US" sz="14500" b="1" i="1" kern="0" dirty="0">
              <a:ln w="11430"/>
              <a:solidFill>
                <a:srgbClr val="33CCFF"/>
              </a:solidFill>
              <a:effectLst>
                <a:glow rad="101600">
                  <a:srgbClr val="FFFF00">
                    <a:alpha val="80000"/>
                  </a:srgb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1971253540"/>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500" fill="hold"/>
                                        <p:tgtEl>
                                          <p:spTgt spid="7"/>
                                        </p:tgtEl>
                                        <p:attrNameLst>
                                          <p:attrName>ppt_w</p:attrName>
                                        </p:attrNameLst>
                                      </p:cBhvr>
                                      <p:tavLst>
                                        <p:tav tm="0">
                                          <p:val>
                                            <p:fltVal val="0"/>
                                          </p:val>
                                        </p:tav>
                                        <p:tav tm="100000">
                                          <p:val>
                                            <p:strVal val="#ppt_w"/>
                                          </p:val>
                                        </p:tav>
                                      </p:tavLst>
                                    </p:anim>
                                    <p:anim calcmode="lin" valueType="num">
                                      <p:cBhvr>
                                        <p:cTn id="40" dur="1500" fill="hold"/>
                                        <p:tgtEl>
                                          <p:spTgt spid="7"/>
                                        </p:tgtEl>
                                        <p:attrNameLst>
                                          <p:attrName>ppt_h</p:attrName>
                                        </p:attrNameLst>
                                      </p:cBhvr>
                                      <p:tavLst>
                                        <p:tav tm="0">
                                          <p:val>
                                            <p:fltVal val="0"/>
                                          </p:val>
                                        </p:tav>
                                        <p:tav tm="100000">
                                          <p:val>
                                            <p:strVal val="#ppt_h"/>
                                          </p:val>
                                        </p:tav>
                                      </p:tavLst>
                                    </p:anim>
                                    <p:animEffect transition="in" filter="fade">
                                      <p:cBhvr>
                                        <p:cTn id="41" dur="1500"/>
                                        <p:tgtEl>
                                          <p:spTgt spid="7"/>
                                        </p:tgtEl>
                                      </p:cBhvr>
                                    </p:animEffect>
                                  </p:childTnLst>
                                </p:cTn>
                              </p:par>
                              <p:par>
                                <p:cTn id="42" presetID="0" presetClass="path" presetSubtype="0" accel="50000" decel="50000" fill="hold" grpId="1" nodeType="withEffect">
                                  <p:stCondLst>
                                    <p:cond delay="0"/>
                                  </p:stCondLst>
                                  <p:childTnLst>
                                    <p:animMotion origin="layout" path="M 1.11111E-6 -1.11111E-6 L 0.53646 0.23704 " pathEditMode="relative" rAng="0" ptsTypes="AA">
                                      <p:cBhvr>
                                        <p:cTn id="43" dur="1500" spd="-100000" fill="hold"/>
                                        <p:tgtEl>
                                          <p:spTgt spid="7"/>
                                        </p:tgtEl>
                                        <p:attrNameLst>
                                          <p:attrName>ppt_x</p:attrName>
                                          <p:attrName>ppt_y</p:attrName>
                                        </p:attrNameLst>
                                      </p:cBhvr>
                                      <p:rCtr x="26823" y="11852"/>
                                    </p:animMotion>
                                  </p:childTnLst>
                                </p:cTn>
                              </p:par>
                              <p:par>
                                <p:cTn id="44" presetID="53" presetClass="entr" presetSubtype="16" fill="hold" grpId="0" nodeType="with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1500" fill="hold"/>
                                        <p:tgtEl>
                                          <p:spTgt spid="8"/>
                                        </p:tgtEl>
                                        <p:attrNameLst>
                                          <p:attrName>ppt_w</p:attrName>
                                        </p:attrNameLst>
                                      </p:cBhvr>
                                      <p:tavLst>
                                        <p:tav tm="0">
                                          <p:val>
                                            <p:fltVal val="0"/>
                                          </p:val>
                                        </p:tav>
                                        <p:tav tm="100000">
                                          <p:val>
                                            <p:strVal val="#ppt_w"/>
                                          </p:val>
                                        </p:tav>
                                      </p:tavLst>
                                    </p:anim>
                                    <p:anim calcmode="lin" valueType="num">
                                      <p:cBhvr>
                                        <p:cTn id="47" dur="1500" fill="hold"/>
                                        <p:tgtEl>
                                          <p:spTgt spid="8"/>
                                        </p:tgtEl>
                                        <p:attrNameLst>
                                          <p:attrName>ppt_h</p:attrName>
                                        </p:attrNameLst>
                                      </p:cBhvr>
                                      <p:tavLst>
                                        <p:tav tm="0">
                                          <p:val>
                                            <p:fltVal val="0"/>
                                          </p:val>
                                        </p:tav>
                                        <p:tav tm="100000">
                                          <p:val>
                                            <p:strVal val="#ppt_h"/>
                                          </p:val>
                                        </p:tav>
                                      </p:tavLst>
                                    </p:anim>
                                    <p:animEffect transition="in" filter="fade">
                                      <p:cBhvr>
                                        <p:cTn id="48" dur="1500"/>
                                        <p:tgtEl>
                                          <p:spTgt spid="8"/>
                                        </p:tgtEl>
                                      </p:cBhvr>
                                    </p:animEffect>
                                  </p:childTnLst>
                                </p:cTn>
                              </p:par>
                              <p:par>
                                <p:cTn id="49" presetID="0" presetClass="path" presetSubtype="0" accel="50000" decel="50000" fill="hold" grpId="1" nodeType="withEffect">
                                  <p:stCondLst>
                                    <p:cond delay="250"/>
                                  </p:stCondLst>
                                  <p:childTnLst>
                                    <p:animMotion origin="layout" path="M 0 4.44444E-6 L 0.53837 0.09328 " pathEditMode="relative" rAng="0" ptsTypes="AA">
                                      <p:cBhvr>
                                        <p:cTn id="50" dur="1500" spd="-100000" fill="hold"/>
                                        <p:tgtEl>
                                          <p:spTgt spid="8"/>
                                        </p:tgtEl>
                                        <p:attrNameLst>
                                          <p:attrName>ppt_x</p:attrName>
                                          <p:attrName>ppt_y</p:attrName>
                                        </p:attrNameLst>
                                      </p:cBhvr>
                                      <p:rCtr x="26910" y="4653"/>
                                    </p:animMotion>
                                  </p:childTnLst>
                                </p:cTn>
                              </p:par>
                              <p:par>
                                <p:cTn id="51" presetID="53" presetClass="entr" presetSubtype="16" fill="hold" grpId="0"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500" fill="hold"/>
                                        <p:tgtEl>
                                          <p:spTgt spid="11"/>
                                        </p:tgtEl>
                                        <p:attrNameLst>
                                          <p:attrName>ppt_w</p:attrName>
                                        </p:attrNameLst>
                                      </p:cBhvr>
                                      <p:tavLst>
                                        <p:tav tm="0">
                                          <p:val>
                                            <p:fltVal val="0"/>
                                          </p:val>
                                        </p:tav>
                                        <p:tav tm="100000">
                                          <p:val>
                                            <p:strVal val="#ppt_w"/>
                                          </p:val>
                                        </p:tav>
                                      </p:tavLst>
                                    </p:anim>
                                    <p:anim calcmode="lin" valueType="num">
                                      <p:cBhvr>
                                        <p:cTn id="54" dur="1500" fill="hold"/>
                                        <p:tgtEl>
                                          <p:spTgt spid="11"/>
                                        </p:tgtEl>
                                        <p:attrNameLst>
                                          <p:attrName>ppt_h</p:attrName>
                                        </p:attrNameLst>
                                      </p:cBhvr>
                                      <p:tavLst>
                                        <p:tav tm="0">
                                          <p:val>
                                            <p:fltVal val="0"/>
                                          </p:val>
                                        </p:tav>
                                        <p:tav tm="100000">
                                          <p:val>
                                            <p:strVal val="#ppt_h"/>
                                          </p:val>
                                        </p:tav>
                                      </p:tavLst>
                                    </p:anim>
                                    <p:animEffect transition="in" filter="fade">
                                      <p:cBhvr>
                                        <p:cTn id="55" dur="1500"/>
                                        <p:tgtEl>
                                          <p:spTgt spid="11"/>
                                        </p:tgtEl>
                                      </p:cBhvr>
                                    </p:animEffect>
                                  </p:childTnLst>
                                </p:cTn>
                              </p:par>
                              <p:par>
                                <p:cTn id="56" presetID="0" presetClass="path" presetSubtype="0" accel="50000" decel="50000" fill="hold" grpId="1" nodeType="withEffect">
                                  <p:stCondLst>
                                    <p:cond delay="500"/>
                                  </p:stCondLst>
                                  <p:childTnLst>
                                    <p:animMotion origin="layout" path="M 2.77778E-7 0.00023 L 0.51771 -0.06273 " pathEditMode="relative" rAng="0" ptsTypes="AA">
                                      <p:cBhvr>
                                        <p:cTn id="57" dur="1500" spd="-100000" fill="hold"/>
                                        <p:tgtEl>
                                          <p:spTgt spid="11"/>
                                        </p:tgtEl>
                                        <p:attrNameLst>
                                          <p:attrName>ppt_x</p:attrName>
                                          <p:attrName>ppt_y</p:attrName>
                                        </p:attrNameLst>
                                      </p:cBhvr>
                                      <p:rCtr x="25885" y="-3148"/>
                                    </p:animMotion>
                                  </p:childTnLst>
                                </p:cTn>
                              </p:par>
                              <p:par>
                                <p:cTn id="58" presetID="53" presetClass="entr" presetSubtype="16" fill="hold" grpId="0" nodeType="withEffect">
                                  <p:stCondLst>
                                    <p:cond delay="750"/>
                                  </p:stCondLst>
                                  <p:childTnLst>
                                    <p:set>
                                      <p:cBhvr>
                                        <p:cTn id="59" dur="1" fill="hold">
                                          <p:stCondLst>
                                            <p:cond delay="0"/>
                                          </p:stCondLst>
                                        </p:cTn>
                                        <p:tgtEl>
                                          <p:spTgt spid="10"/>
                                        </p:tgtEl>
                                        <p:attrNameLst>
                                          <p:attrName>style.visibility</p:attrName>
                                        </p:attrNameLst>
                                      </p:cBhvr>
                                      <p:to>
                                        <p:strVal val="visible"/>
                                      </p:to>
                                    </p:set>
                                    <p:anim calcmode="lin" valueType="num">
                                      <p:cBhvr>
                                        <p:cTn id="60" dur="1500" fill="hold"/>
                                        <p:tgtEl>
                                          <p:spTgt spid="10"/>
                                        </p:tgtEl>
                                        <p:attrNameLst>
                                          <p:attrName>ppt_w</p:attrName>
                                        </p:attrNameLst>
                                      </p:cBhvr>
                                      <p:tavLst>
                                        <p:tav tm="0">
                                          <p:val>
                                            <p:fltVal val="0"/>
                                          </p:val>
                                        </p:tav>
                                        <p:tav tm="100000">
                                          <p:val>
                                            <p:strVal val="#ppt_w"/>
                                          </p:val>
                                        </p:tav>
                                      </p:tavLst>
                                    </p:anim>
                                    <p:anim calcmode="lin" valueType="num">
                                      <p:cBhvr>
                                        <p:cTn id="61" dur="1500" fill="hold"/>
                                        <p:tgtEl>
                                          <p:spTgt spid="10"/>
                                        </p:tgtEl>
                                        <p:attrNameLst>
                                          <p:attrName>ppt_h</p:attrName>
                                        </p:attrNameLst>
                                      </p:cBhvr>
                                      <p:tavLst>
                                        <p:tav tm="0">
                                          <p:val>
                                            <p:fltVal val="0"/>
                                          </p:val>
                                        </p:tav>
                                        <p:tav tm="100000">
                                          <p:val>
                                            <p:strVal val="#ppt_h"/>
                                          </p:val>
                                        </p:tav>
                                      </p:tavLst>
                                    </p:anim>
                                    <p:animEffect transition="in" filter="fade">
                                      <p:cBhvr>
                                        <p:cTn id="62" dur="1500"/>
                                        <p:tgtEl>
                                          <p:spTgt spid="10"/>
                                        </p:tgtEl>
                                      </p:cBhvr>
                                    </p:animEffect>
                                  </p:childTnLst>
                                </p:cTn>
                              </p:par>
                              <p:par>
                                <p:cTn id="63" presetID="0" presetClass="path" presetSubtype="0" accel="50000" decel="50000" fill="hold" grpId="1" nodeType="withEffect">
                                  <p:stCondLst>
                                    <p:cond delay="750"/>
                                  </p:stCondLst>
                                  <p:childTnLst>
                                    <p:animMotion origin="layout" path="M 0 0.00023 L 0.48854 -0.20787 " pathEditMode="relative" rAng="0" ptsTypes="AA">
                                      <p:cBhvr>
                                        <p:cTn id="64" dur="1500" spd="-100000" fill="hold"/>
                                        <p:tgtEl>
                                          <p:spTgt spid="10"/>
                                        </p:tgtEl>
                                        <p:attrNameLst>
                                          <p:attrName>ppt_x</p:attrName>
                                          <p:attrName>ppt_y</p:attrName>
                                        </p:attrNameLst>
                                      </p:cBhvr>
                                      <p:rCtr x="24427" y="-10417"/>
                                    </p:animMotion>
                                  </p:childTnLst>
                                </p:cTn>
                              </p:par>
                              <p:par>
                                <p:cTn id="65" presetID="53" presetClass="entr" presetSubtype="16" fill="hold" grpId="0" nodeType="withEffect">
                                  <p:stCondLst>
                                    <p:cond delay="1000"/>
                                  </p:stCondLst>
                                  <p:childTnLst>
                                    <p:set>
                                      <p:cBhvr>
                                        <p:cTn id="66" dur="1" fill="hold">
                                          <p:stCondLst>
                                            <p:cond delay="0"/>
                                          </p:stCondLst>
                                        </p:cTn>
                                        <p:tgtEl>
                                          <p:spTgt spid="9"/>
                                        </p:tgtEl>
                                        <p:attrNameLst>
                                          <p:attrName>style.visibility</p:attrName>
                                        </p:attrNameLst>
                                      </p:cBhvr>
                                      <p:to>
                                        <p:strVal val="visible"/>
                                      </p:to>
                                    </p:set>
                                    <p:anim calcmode="lin" valueType="num">
                                      <p:cBhvr>
                                        <p:cTn id="67" dur="1500" fill="hold"/>
                                        <p:tgtEl>
                                          <p:spTgt spid="9"/>
                                        </p:tgtEl>
                                        <p:attrNameLst>
                                          <p:attrName>ppt_w</p:attrName>
                                        </p:attrNameLst>
                                      </p:cBhvr>
                                      <p:tavLst>
                                        <p:tav tm="0">
                                          <p:val>
                                            <p:fltVal val="0"/>
                                          </p:val>
                                        </p:tav>
                                        <p:tav tm="100000">
                                          <p:val>
                                            <p:strVal val="#ppt_w"/>
                                          </p:val>
                                        </p:tav>
                                      </p:tavLst>
                                    </p:anim>
                                    <p:anim calcmode="lin" valueType="num">
                                      <p:cBhvr>
                                        <p:cTn id="68" dur="1500" fill="hold"/>
                                        <p:tgtEl>
                                          <p:spTgt spid="9"/>
                                        </p:tgtEl>
                                        <p:attrNameLst>
                                          <p:attrName>ppt_h</p:attrName>
                                        </p:attrNameLst>
                                      </p:cBhvr>
                                      <p:tavLst>
                                        <p:tav tm="0">
                                          <p:val>
                                            <p:fltVal val="0"/>
                                          </p:val>
                                        </p:tav>
                                        <p:tav tm="100000">
                                          <p:val>
                                            <p:strVal val="#ppt_h"/>
                                          </p:val>
                                        </p:tav>
                                      </p:tavLst>
                                    </p:anim>
                                    <p:animEffect transition="in" filter="fade">
                                      <p:cBhvr>
                                        <p:cTn id="69" dur="1500"/>
                                        <p:tgtEl>
                                          <p:spTgt spid="9"/>
                                        </p:tgtEl>
                                      </p:cBhvr>
                                    </p:animEffect>
                                  </p:childTnLst>
                                </p:cTn>
                              </p:par>
                              <p:par>
                                <p:cTn id="70" presetID="0" presetClass="path" presetSubtype="0" accel="50000" decel="50000" fill="hold" grpId="1" nodeType="withEffect">
                                  <p:stCondLst>
                                    <p:cond delay="1000"/>
                                  </p:stCondLst>
                                  <p:childTnLst>
                                    <p:animMotion origin="layout" path="M 3.33333E-6 0.00023 L 0.07152 -0.19722 " pathEditMode="relative" rAng="0" ptsTypes="AA">
                                      <p:cBhvr>
                                        <p:cTn id="71" dur="1500" spd="-100000" fill="hold"/>
                                        <p:tgtEl>
                                          <p:spTgt spid="9"/>
                                        </p:tgtEl>
                                        <p:attrNameLst>
                                          <p:attrName>ppt_x</p:attrName>
                                          <p:attrName>ppt_y</p:attrName>
                                        </p:attrNameLst>
                                      </p:cBhvr>
                                      <p:rCtr x="3576" y="-9884"/>
                                    </p:animMotion>
                                  </p:childTnLst>
                                </p:cTn>
                              </p:par>
                              <p:par>
                                <p:cTn id="72" presetID="53" presetClass="entr" presetSubtype="16" fill="hold" grpId="0" nodeType="withEffect">
                                  <p:stCondLst>
                                    <p:cond delay="125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500" fill="hold"/>
                                        <p:tgtEl>
                                          <p:spTgt spid="12"/>
                                        </p:tgtEl>
                                        <p:attrNameLst>
                                          <p:attrName>ppt_w</p:attrName>
                                        </p:attrNameLst>
                                      </p:cBhvr>
                                      <p:tavLst>
                                        <p:tav tm="0">
                                          <p:val>
                                            <p:fltVal val="0"/>
                                          </p:val>
                                        </p:tav>
                                        <p:tav tm="100000">
                                          <p:val>
                                            <p:strVal val="#ppt_w"/>
                                          </p:val>
                                        </p:tav>
                                      </p:tavLst>
                                    </p:anim>
                                    <p:anim calcmode="lin" valueType="num">
                                      <p:cBhvr>
                                        <p:cTn id="75" dur="1500" fill="hold"/>
                                        <p:tgtEl>
                                          <p:spTgt spid="12"/>
                                        </p:tgtEl>
                                        <p:attrNameLst>
                                          <p:attrName>ppt_h</p:attrName>
                                        </p:attrNameLst>
                                      </p:cBhvr>
                                      <p:tavLst>
                                        <p:tav tm="0">
                                          <p:val>
                                            <p:fltVal val="0"/>
                                          </p:val>
                                        </p:tav>
                                        <p:tav tm="100000">
                                          <p:val>
                                            <p:strVal val="#ppt_h"/>
                                          </p:val>
                                        </p:tav>
                                      </p:tavLst>
                                    </p:anim>
                                    <p:animEffect transition="in" filter="fade">
                                      <p:cBhvr>
                                        <p:cTn id="76" dur="1500"/>
                                        <p:tgtEl>
                                          <p:spTgt spid="12"/>
                                        </p:tgtEl>
                                      </p:cBhvr>
                                    </p:animEffect>
                                  </p:childTnLst>
                                </p:cTn>
                              </p:par>
                              <p:par>
                                <p:cTn id="77" presetID="0" presetClass="path" presetSubtype="0" accel="50000" decel="50000" fill="hold" grpId="1" nodeType="withEffect">
                                  <p:stCondLst>
                                    <p:cond delay="1250"/>
                                  </p:stCondLst>
                                  <p:childTnLst>
                                    <p:animMotion origin="layout" path="M 3.88889E-6 0.00023 L 0.09948 -0.35301 " pathEditMode="relative" rAng="0" ptsTypes="AA">
                                      <p:cBhvr>
                                        <p:cTn id="78" dur="1500" spd="-100000" fill="hold"/>
                                        <p:tgtEl>
                                          <p:spTgt spid="12"/>
                                        </p:tgtEl>
                                        <p:attrNameLst>
                                          <p:attrName>ppt_x</p:attrName>
                                          <p:attrName>ppt_y</p:attrName>
                                        </p:attrNameLst>
                                      </p:cBhvr>
                                      <p:rCtr x="4965" y="-17662"/>
                                    </p:animMotion>
                                  </p:childTnLst>
                                </p:cTn>
                              </p:par>
                              <p:par>
                                <p:cTn id="79" presetID="53" presetClass="entr" presetSubtype="16" fill="hold" grpId="0" nodeType="withEffect">
                                  <p:stCondLst>
                                    <p:cond delay="150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500" fill="hold"/>
                                        <p:tgtEl>
                                          <p:spTgt spid="13"/>
                                        </p:tgtEl>
                                        <p:attrNameLst>
                                          <p:attrName>ppt_w</p:attrName>
                                        </p:attrNameLst>
                                      </p:cBhvr>
                                      <p:tavLst>
                                        <p:tav tm="0">
                                          <p:val>
                                            <p:fltVal val="0"/>
                                          </p:val>
                                        </p:tav>
                                        <p:tav tm="100000">
                                          <p:val>
                                            <p:strVal val="#ppt_w"/>
                                          </p:val>
                                        </p:tav>
                                      </p:tavLst>
                                    </p:anim>
                                    <p:anim calcmode="lin" valueType="num">
                                      <p:cBhvr>
                                        <p:cTn id="82" dur="1500" fill="hold"/>
                                        <p:tgtEl>
                                          <p:spTgt spid="13"/>
                                        </p:tgtEl>
                                        <p:attrNameLst>
                                          <p:attrName>ppt_h</p:attrName>
                                        </p:attrNameLst>
                                      </p:cBhvr>
                                      <p:tavLst>
                                        <p:tav tm="0">
                                          <p:val>
                                            <p:fltVal val="0"/>
                                          </p:val>
                                        </p:tav>
                                        <p:tav tm="100000">
                                          <p:val>
                                            <p:strVal val="#ppt_h"/>
                                          </p:val>
                                        </p:tav>
                                      </p:tavLst>
                                    </p:anim>
                                    <p:animEffect transition="in" filter="fade">
                                      <p:cBhvr>
                                        <p:cTn id="83" dur="1500"/>
                                        <p:tgtEl>
                                          <p:spTgt spid="13"/>
                                        </p:tgtEl>
                                      </p:cBhvr>
                                    </p:animEffect>
                                  </p:childTnLst>
                                </p:cTn>
                              </p:par>
                              <p:par>
                                <p:cTn id="84" presetID="0" presetClass="path" presetSubtype="0" accel="50000" decel="50000" fill="hold" grpId="1" nodeType="withEffect">
                                  <p:stCondLst>
                                    <p:cond delay="1500"/>
                                  </p:stCondLst>
                                  <p:childTnLst>
                                    <p:animMotion origin="layout" path="M 5.55112E-17 0.00024 L 0.45087 -0.36782 " pathEditMode="relative" rAng="0" ptsTypes="AA">
                                      <p:cBhvr>
                                        <p:cTn id="85" dur="1500" spd="-100000" fill="hold"/>
                                        <p:tgtEl>
                                          <p:spTgt spid="13"/>
                                        </p:tgtEl>
                                        <p:attrNameLst>
                                          <p:attrName>ppt_x</p:attrName>
                                          <p:attrName>ppt_y</p:attrName>
                                        </p:attrNameLst>
                                      </p:cBhvr>
                                      <p:rCtr x="22535" y="-18403"/>
                                    </p:animMotion>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1500" fill="hold"/>
                                        <p:tgtEl>
                                          <p:spTgt spid="14"/>
                                        </p:tgtEl>
                                        <p:attrNameLst>
                                          <p:attrName>ppt_w</p:attrName>
                                        </p:attrNameLst>
                                      </p:cBhvr>
                                      <p:tavLst>
                                        <p:tav tm="0">
                                          <p:val>
                                            <p:fltVal val="0"/>
                                          </p:val>
                                        </p:tav>
                                        <p:tav tm="100000">
                                          <p:val>
                                            <p:strVal val="#ppt_w"/>
                                          </p:val>
                                        </p:tav>
                                      </p:tavLst>
                                    </p:anim>
                                    <p:anim calcmode="lin" valueType="num">
                                      <p:cBhvr>
                                        <p:cTn id="91" dur="1500" fill="hold"/>
                                        <p:tgtEl>
                                          <p:spTgt spid="14"/>
                                        </p:tgtEl>
                                        <p:attrNameLst>
                                          <p:attrName>ppt_h</p:attrName>
                                        </p:attrNameLst>
                                      </p:cBhvr>
                                      <p:tavLst>
                                        <p:tav tm="0">
                                          <p:val>
                                            <p:fltVal val="0"/>
                                          </p:val>
                                        </p:tav>
                                        <p:tav tm="100000">
                                          <p:val>
                                            <p:strVal val="#ppt_h"/>
                                          </p:val>
                                        </p:tav>
                                      </p:tavLst>
                                    </p:anim>
                                    <p:animEffect transition="in" filter="fade">
                                      <p:cBhvr>
                                        <p:cTn id="92" dur="1500"/>
                                        <p:tgtEl>
                                          <p:spTgt spid="14"/>
                                        </p:tgtEl>
                                      </p:cBhvr>
                                    </p:animEffect>
                                  </p:childTnLst>
                                </p:cTn>
                              </p:par>
                              <p:par>
                                <p:cTn id="93" presetID="0" presetClass="path" presetSubtype="0" accel="50000" decel="50000" fill="hold" grpId="1" nodeType="withEffect">
                                  <p:stCondLst>
                                    <p:cond delay="0"/>
                                  </p:stCondLst>
                                  <p:childTnLst>
                                    <p:animMotion origin="layout" path="M 0 0 L 0.2 -0.04441 " pathEditMode="relative" ptsTypes="AA">
                                      <p:cBhvr>
                                        <p:cTn id="94" dur="1500" spd="-100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
            <a:ext cx="9220200" cy="6906250"/>
          </a:xfrm>
          <a:prstGeom prst="rect">
            <a:avLst/>
          </a:prstGeom>
        </p:spPr>
      </p:pic>
      <p:sp>
        <p:nvSpPr>
          <p:cNvPr id="8" name="Title 1"/>
          <p:cNvSpPr txBox="1">
            <a:spLocks/>
          </p:cNvSpPr>
          <p:nvPr/>
        </p:nvSpPr>
        <p:spPr bwMode="auto">
          <a:xfrm>
            <a:off x="2286000" y="533400"/>
            <a:ext cx="419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love of Christ</a:t>
            </a:r>
            <a:endParaRPr lang="en-US" sz="3200" b="1" i="1" kern="0" dirty="0">
              <a:solidFill>
                <a:srgbClr val="FF0000"/>
              </a:solidFill>
              <a:effectLst/>
            </a:endParaRPr>
          </a:p>
        </p:txBody>
      </p:sp>
      <p:sp>
        <p:nvSpPr>
          <p:cNvPr id="2" name="Title 1"/>
          <p:cNvSpPr>
            <a:spLocks noGrp="1"/>
          </p:cNvSpPr>
          <p:nvPr>
            <p:ph type="title"/>
          </p:nvPr>
        </p:nvSpPr>
        <p:spPr>
          <a:xfrm>
            <a:off x="457200" y="427038"/>
            <a:ext cx="8229600" cy="5973762"/>
          </a:xfrm>
        </p:spPr>
        <p:txBody>
          <a:bodyPr/>
          <a:lstStyle/>
          <a:p>
            <a:r>
              <a:rPr lang="en-US" b="1" dirty="0">
                <a:solidFill>
                  <a:schemeClr val="bg1"/>
                </a:solidFill>
                <a:effectLst>
                  <a:glow rad="101600">
                    <a:schemeClr val="tx1">
                      <a:alpha val="80000"/>
                    </a:schemeClr>
                  </a:glow>
                </a:effectLst>
              </a:rPr>
              <a:t>For the love of Christ compels us, because we judge thus: that if One died for all, then all died; and He died for all, that those who live should live no longer for themselves, but for Him who died for them and rose again. </a:t>
            </a:r>
            <a:r>
              <a:rPr lang="en-US" sz="3200" b="1" i="1" dirty="0">
                <a:solidFill>
                  <a:schemeClr val="bg1"/>
                </a:solidFill>
                <a:effectLst>
                  <a:glow rad="101600">
                    <a:schemeClr val="tx1">
                      <a:alpha val="80000"/>
                    </a:schemeClr>
                  </a:glow>
                </a:effectLst>
              </a:rPr>
              <a:t>– 2</a:t>
            </a:r>
            <a:r>
              <a:rPr lang="en-US" sz="3200" b="1" i="1" baseline="30000" dirty="0">
                <a:solidFill>
                  <a:schemeClr val="bg1"/>
                </a:solidFill>
                <a:effectLst>
                  <a:glow rad="101600">
                    <a:schemeClr val="tx1">
                      <a:alpha val="80000"/>
                    </a:schemeClr>
                  </a:glow>
                </a:effectLst>
              </a:rPr>
              <a:t>nd</a:t>
            </a:r>
            <a:r>
              <a:rPr lang="en-US" sz="3200" b="1" i="1" dirty="0">
                <a:solidFill>
                  <a:schemeClr val="bg1"/>
                </a:solidFill>
                <a:effectLst>
                  <a:glow rad="101600">
                    <a:schemeClr val="tx1">
                      <a:alpha val="80000"/>
                    </a:schemeClr>
                  </a:glow>
                </a:effectLst>
              </a:rPr>
              <a:t> Corinthians 5:14</a:t>
            </a:r>
            <a:r>
              <a:rPr lang="en-US" sz="800"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-15 </a:t>
            </a:r>
          </a:p>
        </p:txBody>
      </p:sp>
      <p:sp>
        <p:nvSpPr>
          <p:cNvPr id="4" name="Title 1"/>
          <p:cNvSpPr txBox="1">
            <a:spLocks/>
          </p:cNvSpPr>
          <p:nvPr/>
        </p:nvSpPr>
        <p:spPr bwMode="auto">
          <a:xfrm>
            <a:off x="3733800" y="5334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glow rad="101600">
                    <a:schemeClr val="tx1">
                      <a:alpha val="80000"/>
                    </a:schemeClr>
                  </a:glow>
                </a:effectLst>
              </a:rPr>
              <a:t> </a:t>
            </a:r>
            <a:r>
              <a:rPr lang="en-US" sz="52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2895600" y="32004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rgbClr val="00FF00"/>
                </a:solidFill>
                <a:effectLst/>
              </a:rPr>
              <a:t>live</a:t>
            </a:r>
            <a:endParaRPr lang="en-US" sz="3200" b="1" i="1" kern="0" dirty="0">
              <a:solidFill>
                <a:srgbClr val="00FF00"/>
              </a:solidFill>
              <a:effectLst/>
            </a:endParaRPr>
          </a:p>
        </p:txBody>
      </p:sp>
      <p:sp>
        <p:nvSpPr>
          <p:cNvPr id="6" name="Title 1"/>
          <p:cNvSpPr txBox="1">
            <a:spLocks/>
          </p:cNvSpPr>
          <p:nvPr/>
        </p:nvSpPr>
        <p:spPr bwMode="auto">
          <a:xfrm>
            <a:off x="1905000" y="3962400"/>
            <a:ext cx="167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5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 </a:t>
            </a:r>
            <a:r>
              <a:rPr lang="en-US" b="1" kern="0" dirty="0">
                <a:solidFill>
                  <a:srgbClr val="00FF00"/>
                </a:solidFill>
                <a:effectLst/>
              </a:rPr>
              <a:t>for</a:t>
            </a:r>
            <a:endParaRPr lang="en-US" sz="3200" b="1" i="1" kern="0" dirty="0">
              <a:solidFill>
                <a:srgbClr val="00FF00"/>
              </a:solidFill>
              <a:effectLst/>
            </a:endParaRPr>
          </a:p>
        </p:txBody>
      </p:sp>
      <p:sp>
        <p:nvSpPr>
          <p:cNvPr id="7" name="Title 1"/>
          <p:cNvSpPr txBox="1">
            <a:spLocks/>
          </p:cNvSpPr>
          <p:nvPr/>
        </p:nvSpPr>
        <p:spPr bwMode="auto">
          <a:xfrm>
            <a:off x="381000" y="4572000"/>
            <a:ext cx="193996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rgbClr val="00FF00"/>
                </a:solidFill>
                <a:effectLst/>
              </a:rPr>
              <a:t>Him</a:t>
            </a:r>
            <a:endParaRPr lang="en-US" sz="3200" b="1" i="1" kern="0" dirty="0">
              <a:solidFill>
                <a:srgbClr val="00FF00"/>
              </a:solidFill>
              <a:effectLst/>
            </a:endParaRPr>
          </a:p>
        </p:txBody>
      </p:sp>
    </p:spTree>
    <p:extLst>
      <p:ext uri="{BB962C8B-B14F-4D97-AF65-F5344CB8AC3E}">
        <p14:creationId xmlns:p14="http://schemas.microsoft.com/office/powerpoint/2010/main" val="2988741593"/>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8" presetClass="emph" presetSubtype="0" fill="hold" grpId="2" nodeType="withEffect">
                                  <p:stCondLst>
                                    <p:cond delay="0"/>
                                  </p:stCondLst>
                                  <p:childTnLst>
                                    <p:set>
                                      <p:cBhvr override="childStyle">
                                        <p:cTn id="15" dur="500" fill="hold"/>
                                        <p:tgtEl>
                                          <p:spTgt spid="8"/>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
                                        <p:tgtEl>
                                          <p:spTgt spid="4"/>
                                        </p:tgtEl>
                                      </p:cBhvr>
                                    </p:animEffect>
                                  </p:childTnLst>
                                </p:cTn>
                              </p:par>
                              <p:par>
                                <p:cTn id="34" presetID="0" presetClass="path" presetSubtype="0" accel="50000" decel="50000" fill="hold" grpId="1" nodeType="withEffect">
                                  <p:stCondLst>
                                    <p:cond delay="0"/>
                                  </p:stCondLst>
                                  <p:childTnLst>
                                    <p:animMotion origin="layout" path="M -3.33333E-6 2.77556E-17 L -0.13836 0.20324 " pathEditMode="relative" rAng="0" ptsTypes="AA">
                                      <p:cBhvr>
                                        <p:cTn id="35" dur="2000" fill="hold"/>
                                        <p:tgtEl>
                                          <p:spTgt spid="4"/>
                                        </p:tgtEl>
                                        <p:attrNameLst>
                                          <p:attrName>ppt_x</p:attrName>
                                          <p:attrName>ppt_y</p:attrName>
                                        </p:attrNameLst>
                                      </p:cBhvr>
                                      <p:rCtr x="-6927" y="10162"/>
                                    </p:animMotion>
                                  </p:childTnLst>
                                </p:cTn>
                              </p:par>
                              <p:par>
                                <p:cTn id="36" presetID="10" presetClass="exit" presetSubtype="0" fill="hold" grpId="1" nodeType="withEffect">
                                  <p:stCondLst>
                                    <p:cond delay="0"/>
                                  </p:stCondLst>
                                  <p:childTnLst>
                                    <p:animEffect transition="out" filter="fade">
                                      <p:cBhvr>
                                        <p:cTn id="37" dur="1750"/>
                                        <p:tgtEl>
                                          <p:spTgt spid="2"/>
                                        </p:tgtEl>
                                      </p:cBhvr>
                                    </p:animEffect>
                                    <p:set>
                                      <p:cBhvr>
                                        <p:cTn id="38" dur="1" fill="hold">
                                          <p:stCondLst>
                                            <p:cond delay="1749"/>
                                          </p:stCondLst>
                                        </p:cTn>
                                        <p:tgtEl>
                                          <p:spTgt spid="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250"/>
                                        <p:tgtEl>
                                          <p:spTgt spid="5"/>
                                        </p:tgtEl>
                                      </p:cBhvr>
                                    </p:animEffect>
                                    <p:set>
                                      <p:cBhvr>
                                        <p:cTn id="41" dur="1" fill="hold">
                                          <p:stCondLst>
                                            <p:cond delay="124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250"/>
                                        <p:tgtEl>
                                          <p:spTgt spid="6"/>
                                        </p:tgtEl>
                                      </p:cBhvr>
                                    </p:animEffect>
                                    <p:set>
                                      <p:cBhvr>
                                        <p:cTn id="44" dur="1" fill="hold">
                                          <p:stCondLst>
                                            <p:cond delay="124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250"/>
                                        <p:tgtEl>
                                          <p:spTgt spid="7"/>
                                        </p:tgtEl>
                                      </p:cBhvr>
                                    </p:animEffect>
                                    <p:set>
                                      <p:cBhvr>
                                        <p:cTn id="47" dur="1" fill="hold">
                                          <p:stCondLst>
                                            <p:cond delay="124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2" grpId="0"/>
      <p:bldP spid="2" grpId="1"/>
      <p:bldP spid="4" grpId="0"/>
      <p:bldP spid="4" grpId="1"/>
      <p:bldP spid="5" grpId="0"/>
      <p:bldP spid="5" grpId="1"/>
      <p:bldP spid="6" grpId="0"/>
      <p:bldP spid="6" grpId="1"/>
      <p:bldP spid="7" grpId="0"/>
      <p:bldP spid="7" grpId="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77400" cy="7258050"/>
          </a:xfrm>
          <a:prstGeom prst="rect">
            <a:avLst/>
          </a:prstGeom>
        </p:spPr>
      </p:pic>
      <p:sp>
        <p:nvSpPr>
          <p:cNvPr id="2" name="Title 1"/>
          <p:cNvSpPr>
            <a:spLocks noGrp="1"/>
          </p:cNvSpPr>
          <p:nvPr>
            <p:ph type="title"/>
          </p:nvPr>
        </p:nvSpPr>
        <p:spPr>
          <a:xfrm>
            <a:off x="457200" y="579438"/>
            <a:ext cx="8229600" cy="5592762"/>
          </a:xfrm>
        </p:spPr>
        <p:txBody>
          <a:bodyPr/>
          <a:lstStyle/>
          <a:p>
            <a:r>
              <a:rPr lang="en-US" b="1" dirty="0">
                <a:solidFill>
                  <a:schemeClr val="bg1"/>
                </a:solidFill>
                <a:effectLst>
                  <a:glow rad="101600">
                    <a:schemeClr val="tx1">
                      <a:alpha val="80000"/>
                    </a:schemeClr>
                  </a:glow>
                </a:effectLst>
              </a:rPr>
              <a:t>"I have been crucified with Christ; it is no longer I who live, but Christ lives in me; and the life which I now live in the flesh I live by faith in the Son of God, who loved me and gave Himself for me."       </a:t>
            </a:r>
            <a:r>
              <a:rPr lang="en-US" sz="3200" b="1" i="1" dirty="0">
                <a:solidFill>
                  <a:schemeClr val="bg1"/>
                </a:solidFill>
                <a:effectLst>
                  <a:glow rad="101600">
                    <a:schemeClr val="tx1">
                      <a:alpha val="80000"/>
                    </a:schemeClr>
                  </a:glow>
                </a:effectLst>
              </a:rPr>
              <a:t>– Galatians 2:20 </a:t>
            </a:r>
          </a:p>
        </p:txBody>
      </p:sp>
      <p:sp>
        <p:nvSpPr>
          <p:cNvPr id="4" name="Title 1"/>
          <p:cNvSpPr txBox="1">
            <a:spLocks/>
          </p:cNvSpPr>
          <p:nvPr/>
        </p:nvSpPr>
        <p:spPr bwMode="auto">
          <a:xfrm>
            <a:off x="2514600" y="19050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2514600" y="3276600"/>
            <a:ext cx="464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50" b="1" kern="0" dirty="0">
                <a:solidFill>
                  <a:srgbClr val="00FF00"/>
                </a:solidFill>
                <a:effectLst>
                  <a:glow rad="101600">
                    <a:schemeClr val="tx1">
                      <a:alpha val="80000"/>
                    </a:schemeClr>
                  </a:glow>
                </a:effectLst>
              </a:rPr>
              <a:t> </a:t>
            </a:r>
            <a:r>
              <a:rPr lang="en-US" sz="5050" b="1" kern="0" dirty="0">
                <a:solidFill>
                  <a:srgbClr val="00FF00"/>
                </a:solidFill>
                <a:effectLst>
                  <a:glow rad="101600">
                    <a:schemeClr val="tx1">
                      <a:alpha val="80000"/>
                    </a:schemeClr>
                  </a:glow>
                </a:effectLst>
              </a:rPr>
              <a:t> </a:t>
            </a:r>
            <a:r>
              <a:rPr lang="en-US" b="1" kern="0" dirty="0">
                <a:solidFill>
                  <a:srgbClr val="CC66FF"/>
                </a:solidFill>
                <a:effectLst/>
              </a:rPr>
              <a:t>I live by faith</a:t>
            </a:r>
            <a:endParaRPr lang="en-US" b="1" i="1" kern="0" dirty="0">
              <a:solidFill>
                <a:srgbClr val="CC66FF"/>
              </a:solidFill>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2"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
                                        <p:tgtEl>
                                          <p:spTgt spid="4"/>
                                        </p:tgtEl>
                                      </p:cBhvr>
                                    </p:animEffect>
                                  </p:childTnLst>
                                </p:cTn>
                              </p:par>
                              <p:par>
                                <p:cTn id="24" presetID="0" presetClass="path" presetSubtype="0" accel="50000" decel="50000" fill="hold" grpId="1" nodeType="withEffect">
                                  <p:stCondLst>
                                    <p:cond delay="0"/>
                                  </p:stCondLst>
                                  <p:childTnLst>
                                    <p:animMotion origin="layout" path="M -3.33333E-6 4.44444E-6 L -0.00017 0.08287 " pathEditMode="relative" rAng="0" ptsTypes="AA">
                                      <p:cBhvr>
                                        <p:cTn id="25" dur="1500" fill="hold"/>
                                        <p:tgtEl>
                                          <p:spTgt spid="4"/>
                                        </p:tgtEl>
                                        <p:attrNameLst>
                                          <p:attrName>ppt_x</p:attrName>
                                          <p:attrName>ppt_y</p:attrName>
                                        </p:attrNameLst>
                                      </p:cBhvr>
                                      <p:rCtr x="-17" y="4144"/>
                                    </p:animMotion>
                                  </p:childTnLst>
                                </p:cTn>
                              </p:par>
                              <p:par>
                                <p:cTn id="26" presetID="10" presetClass="exit" presetSubtype="0" fill="hold" grpId="1" nodeType="withEffect">
                                  <p:stCondLst>
                                    <p:cond delay="0"/>
                                  </p:stCondLst>
                                  <p:childTnLst>
                                    <p:animEffect transition="out" filter="fade">
                                      <p:cBhvr>
                                        <p:cTn id="27" dur="1250"/>
                                        <p:tgtEl>
                                          <p:spTgt spid="2"/>
                                        </p:tgtEl>
                                      </p:cBhvr>
                                    </p:animEffect>
                                    <p:set>
                                      <p:cBhvr>
                                        <p:cTn id="28" dur="1" fill="hold">
                                          <p:stCondLst>
                                            <p:cond delay="1249"/>
                                          </p:stCondLst>
                                        </p:cTn>
                                        <p:tgtEl>
                                          <p:spTgt spid="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250"/>
                                        <p:tgtEl>
                                          <p:spTgt spid="5"/>
                                        </p:tgtEl>
                                      </p:cBhvr>
                                    </p:animEffect>
                                    <p:set>
                                      <p:cBhvr>
                                        <p:cTn id="31" dur="1" fill="hold">
                                          <p:stCondLst>
                                            <p:cond delay="1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5" grpId="0"/>
      <p:bldP spid="5" grpId="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200"/>
            <a:ext cx="9144000" cy="7315200"/>
          </a:xfrm>
          <a:prstGeom prst="rect">
            <a:avLst/>
          </a:prstGeom>
        </p:spPr>
      </p:pic>
      <p:sp>
        <p:nvSpPr>
          <p:cNvPr id="5" name="Title 1"/>
          <p:cNvSpPr txBox="1">
            <a:spLocks/>
          </p:cNvSpPr>
          <p:nvPr/>
        </p:nvSpPr>
        <p:spPr bwMode="auto">
          <a:xfrm>
            <a:off x="2590800" y="32004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suffer</a:t>
            </a:r>
            <a:endParaRPr lang="en-US" sz="3200" b="1" i="1" kern="0" dirty="0">
              <a:solidFill>
                <a:srgbClr val="FF0000"/>
              </a:solidFill>
              <a:effectLst/>
            </a:endParaRPr>
          </a:p>
        </p:txBody>
      </p:sp>
      <p:sp>
        <p:nvSpPr>
          <p:cNvPr id="6" name="Title 1"/>
          <p:cNvSpPr txBox="1">
            <a:spLocks/>
          </p:cNvSpPr>
          <p:nvPr/>
        </p:nvSpPr>
        <p:spPr bwMode="auto">
          <a:xfrm>
            <a:off x="-304800" y="3886200"/>
            <a:ext cx="365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CC00"/>
                  </a:solidFill>
                </a:ln>
                <a:solidFill>
                  <a:srgbClr val="00FF00"/>
                </a:solidFill>
                <a:effectLst/>
              </a:rPr>
              <a:t>perfect</a:t>
            </a:r>
            <a:endParaRPr lang="en-US" sz="3200" b="1" i="1" kern="0" dirty="0">
              <a:ln>
                <a:solidFill>
                  <a:srgbClr val="FFCC00"/>
                </a:solidFill>
              </a:ln>
              <a:solidFill>
                <a:srgbClr val="00FF00"/>
              </a:solidFill>
              <a:effectLst/>
            </a:endParaRPr>
          </a:p>
        </p:txBody>
      </p:sp>
      <p:sp>
        <p:nvSpPr>
          <p:cNvPr id="7" name="Title 1"/>
          <p:cNvSpPr txBox="1">
            <a:spLocks/>
          </p:cNvSpPr>
          <p:nvPr/>
        </p:nvSpPr>
        <p:spPr bwMode="auto">
          <a:xfrm>
            <a:off x="2438400" y="38862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CC00"/>
                  </a:solidFill>
                </a:ln>
                <a:solidFill>
                  <a:srgbClr val="00FF00"/>
                </a:solidFill>
                <a:effectLst/>
              </a:rPr>
              <a:t>establish</a:t>
            </a:r>
            <a:endParaRPr lang="en-US" sz="3200" b="1" i="1" kern="0" dirty="0">
              <a:ln>
                <a:solidFill>
                  <a:srgbClr val="FFCC00"/>
                </a:solidFill>
              </a:ln>
              <a:solidFill>
                <a:srgbClr val="00FF00"/>
              </a:solidFill>
              <a:effectLst/>
            </a:endParaRPr>
          </a:p>
        </p:txBody>
      </p:sp>
      <p:sp>
        <p:nvSpPr>
          <p:cNvPr id="8" name="Title 1"/>
          <p:cNvSpPr txBox="1">
            <a:spLocks/>
          </p:cNvSpPr>
          <p:nvPr/>
        </p:nvSpPr>
        <p:spPr bwMode="auto">
          <a:xfrm>
            <a:off x="5105400" y="3886200"/>
            <a:ext cx="365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CC00"/>
                  </a:solidFill>
                </a:ln>
                <a:solidFill>
                  <a:srgbClr val="00FF00"/>
                </a:solidFill>
                <a:effectLst/>
              </a:rPr>
              <a:t>strengthen</a:t>
            </a:r>
            <a:endParaRPr lang="en-US" sz="3200" b="1" i="1" kern="0" dirty="0">
              <a:ln>
                <a:solidFill>
                  <a:srgbClr val="FFCC00"/>
                </a:solidFill>
              </a:ln>
              <a:solidFill>
                <a:srgbClr val="00FF00"/>
              </a:solidFill>
              <a:effectLst/>
            </a:endParaRPr>
          </a:p>
        </p:txBody>
      </p:sp>
      <p:sp>
        <p:nvSpPr>
          <p:cNvPr id="9" name="Title 1"/>
          <p:cNvSpPr txBox="1">
            <a:spLocks/>
          </p:cNvSpPr>
          <p:nvPr/>
        </p:nvSpPr>
        <p:spPr bwMode="auto">
          <a:xfrm>
            <a:off x="1905000" y="4507523"/>
            <a:ext cx="2209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CC00"/>
                  </a:solidFill>
                </a:ln>
                <a:solidFill>
                  <a:srgbClr val="00FF00"/>
                </a:solidFill>
                <a:effectLst/>
              </a:rPr>
              <a:t>settle</a:t>
            </a:r>
            <a:endParaRPr lang="en-US" sz="3200" b="1" i="1" kern="0" dirty="0">
              <a:ln>
                <a:solidFill>
                  <a:srgbClr val="FFCC00"/>
                </a:solidFill>
              </a:ln>
              <a:solidFill>
                <a:srgbClr val="00FF00"/>
              </a:solidFill>
              <a:effectLst/>
            </a:endParaRPr>
          </a:p>
        </p:txBody>
      </p:sp>
      <p:sp>
        <p:nvSpPr>
          <p:cNvPr id="2" name="Title 1"/>
          <p:cNvSpPr>
            <a:spLocks noGrp="1"/>
          </p:cNvSpPr>
          <p:nvPr>
            <p:ph type="title"/>
          </p:nvPr>
        </p:nvSpPr>
        <p:spPr>
          <a:xfrm>
            <a:off x="457200" y="990600"/>
            <a:ext cx="8229600" cy="4754562"/>
          </a:xfrm>
        </p:spPr>
        <p:txBody>
          <a:bodyPr/>
          <a:lstStyle/>
          <a:p>
            <a:r>
              <a:rPr lang="en-US" b="1" dirty="0">
                <a:solidFill>
                  <a:schemeClr val="bg1"/>
                </a:solidFill>
                <a:effectLst>
                  <a:glow rad="101600">
                    <a:schemeClr val="tx1">
                      <a:alpha val="80000"/>
                    </a:schemeClr>
                  </a:glow>
                </a:effectLst>
              </a:rPr>
              <a:t>But may the God of all grace, who called us to His eternal glory by Christ Jesus, after you have suffered a while, perfect, establish, strengthen, and settle you.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Peter 5:10 </a:t>
            </a:r>
          </a:p>
        </p:txBody>
      </p:sp>
      <p:sp>
        <p:nvSpPr>
          <p:cNvPr id="4" name="Title 1"/>
          <p:cNvSpPr txBox="1">
            <a:spLocks/>
          </p:cNvSpPr>
          <p:nvPr/>
        </p:nvSpPr>
        <p:spPr bwMode="auto">
          <a:xfrm>
            <a:off x="2438400" y="25146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2"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2"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8" presetClass="emph" presetSubtype="0" fill="hold" grpId="2" nodeType="withEffect">
                                  <p:stCondLst>
                                    <p:cond delay="0"/>
                                  </p:stCondLst>
                                  <p:childTnLst>
                                    <p:set>
                                      <p:cBhvr override="childStyle">
                                        <p:cTn id="34" dur="500" fill="hold"/>
                                        <p:tgtEl>
                                          <p:spTgt spid="7"/>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8" presetClass="emph" presetSubtype="0" fill="hold" grpId="2" nodeType="withEffect">
                                  <p:stCondLst>
                                    <p:cond delay="0"/>
                                  </p:stCondLst>
                                  <p:childTnLst>
                                    <p:set>
                                      <p:cBhvr override="childStyle">
                                        <p:cTn id="41" dur="500" fill="hold"/>
                                        <p:tgtEl>
                                          <p:spTgt spid="8"/>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18" presetClass="emph" presetSubtype="0" fill="hold" grpId="2" nodeType="withEffect">
                                  <p:stCondLst>
                                    <p:cond delay="0"/>
                                  </p:stCondLst>
                                  <p:childTnLst>
                                    <p:set>
                                      <p:cBhvr override="childStyle">
                                        <p:cTn id="48" dur="500" fill="hold"/>
                                        <p:tgtEl>
                                          <p:spTgt spid="9"/>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2"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
                                        <p:tgtEl>
                                          <p:spTgt spid="4"/>
                                        </p:tgtEl>
                                      </p:cBhvr>
                                    </p:animEffect>
                                  </p:childTnLst>
                                </p:cTn>
                              </p:par>
                              <p:par>
                                <p:cTn id="54" presetID="0" presetClass="path" presetSubtype="0" accel="50000" decel="50000" fill="hold" grpId="1" nodeType="withEffect">
                                  <p:stCondLst>
                                    <p:cond delay="0"/>
                                  </p:stCondLst>
                                  <p:childTnLst>
                                    <p:animMotion origin="layout" path="M -3.33333E-6 1.11111E-6 L -0.07812 -0.14028 " pathEditMode="relative" rAng="0" ptsTypes="AA">
                                      <p:cBhvr>
                                        <p:cTn id="55" dur="1500" fill="hold"/>
                                        <p:tgtEl>
                                          <p:spTgt spid="4"/>
                                        </p:tgtEl>
                                        <p:attrNameLst>
                                          <p:attrName>ppt_x</p:attrName>
                                          <p:attrName>ppt_y</p:attrName>
                                        </p:attrNameLst>
                                      </p:cBhvr>
                                      <p:rCtr x="-3906" y="-7014"/>
                                    </p:animMotion>
                                  </p:childTnLst>
                                </p:cTn>
                              </p:par>
                              <p:par>
                                <p:cTn id="56" presetID="10" presetClass="exit" presetSubtype="0" fill="hold" grpId="1" nodeType="withEffect">
                                  <p:stCondLst>
                                    <p:cond delay="0"/>
                                  </p:stCondLst>
                                  <p:childTnLst>
                                    <p:animEffect transition="out" filter="fade">
                                      <p:cBhvr>
                                        <p:cTn id="57" dur="1250"/>
                                        <p:tgtEl>
                                          <p:spTgt spid="2"/>
                                        </p:tgtEl>
                                      </p:cBhvr>
                                    </p:animEffect>
                                    <p:set>
                                      <p:cBhvr>
                                        <p:cTn id="58" dur="1" fill="hold">
                                          <p:stCondLst>
                                            <p:cond delay="1249"/>
                                          </p:stCondLst>
                                        </p:cTn>
                                        <p:tgtEl>
                                          <p:spTgt spid="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6"/>
                                        </p:tgtEl>
                                      </p:cBhvr>
                                    </p:animEffect>
                                    <p:set>
                                      <p:cBhvr>
                                        <p:cTn id="64" dur="1" fill="hold">
                                          <p:stCondLst>
                                            <p:cond delay="9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7"/>
                                        </p:tgtEl>
                                      </p:cBhvr>
                                    </p:animEffect>
                                    <p:set>
                                      <p:cBhvr>
                                        <p:cTn id="67" dur="1" fill="hold">
                                          <p:stCondLst>
                                            <p:cond delay="9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8"/>
                                        </p:tgtEl>
                                      </p:cBhvr>
                                    </p:animEffect>
                                    <p:set>
                                      <p:cBhvr>
                                        <p:cTn id="70" dur="1" fill="hold">
                                          <p:stCondLst>
                                            <p:cond delay="9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9"/>
                                        </p:tgtEl>
                                      </p:cBhvr>
                                    </p:animEffect>
                                    <p:set>
                                      <p:cBhvr>
                                        <p:cTn id="73"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2" grpId="0"/>
      <p:bldP spid="2" grpId="1"/>
      <p:bldP spid="4" grpId="0"/>
      <p:bldP spid="4" grpId="1"/>
      <p:bldP spid="4" grpId="2"/>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bwMode="auto">
          <a:xfrm>
            <a:off x="2743200" y="5562600"/>
            <a:ext cx="248759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tx1"/>
                </a:solidFill>
                <a:effectLst>
                  <a:glow rad="12700">
                    <a:schemeClr val="tx1"/>
                  </a:glow>
                </a:effectLst>
              </a:rPr>
              <a:t>death</a:t>
            </a:r>
            <a:endParaRPr lang="en-US" sz="3200" b="1" i="1" kern="0" dirty="0">
              <a:solidFill>
                <a:schemeClr val="tx1"/>
              </a:solidFill>
              <a:effectLst>
                <a:glow rad="12700">
                  <a:schemeClr val="tx1"/>
                </a:glow>
              </a:effectLst>
            </a:endParaRPr>
          </a:p>
        </p:txBody>
      </p:sp>
      <p:sp>
        <p:nvSpPr>
          <p:cNvPr id="11" name="Title 1"/>
          <p:cNvSpPr txBox="1">
            <a:spLocks/>
          </p:cNvSpPr>
          <p:nvPr/>
        </p:nvSpPr>
        <p:spPr bwMode="auto">
          <a:xfrm>
            <a:off x="6400800" y="4953000"/>
            <a:ext cx="2514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tx1"/>
                </a:solidFill>
                <a:effectLst>
                  <a:glow rad="12700">
                    <a:schemeClr val="tx1"/>
                  </a:glow>
                </a:effectLst>
              </a:rPr>
              <a:t>law of</a:t>
            </a:r>
            <a:endParaRPr lang="en-US" sz="3200" b="1" i="1" kern="0" dirty="0">
              <a:solidFill>
                <a:schemeClr val="tx1"/>
              </a:solidFill>
              <a:effectLst>
                <a:glow rad="12700">
                  <a:schemeClr val="tx1"/>
                </a:glow>
              </a:effectLst>
            </a:endParaRPr>
          </a:p>
        </p:txBody>
      </p:sp>
      <p:sp>
        <p:nvSpPr>
          <p:cNvPr id="10" name="Title 1"/>
          <p:cNvSpPr txBox="1">
            <a:spLocks/>
          </p:cNvSpPr>
          <p:nvPr/>
        </p:nvSpPr>
        <p:spPr bwMode="auto">
          <a:xfrm>
            <a:off x="838200" y="42672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FF00"/>
                  </a:solidFill>
                </a:ln>
                <a:solidFill>
                  <a:srgbClr val="CC9900"/>
                </a:solidFill>
                <a:effectLst>
                  <a:glow rad="12700">
                    <a:srgbClr val="FF0000"/>
                  </a:glow>
                </a:effectLst>
              </a:rPr>
              <a:t>of life</a:t>
            </a:r>
            <a:endParaRPr lang="en-US" sz="3200" b="1" i="1" kern="0" dirty="0">
              <a:ln>
                <a:solidFill>
                  <a:srgbClr val="FFFF00"/>
                </a:solidFill>
              </a:ln>
              <a:solidFill>
                <a:srgbClr val="CC9900"/>
              </a:solidFill>
              <a:effectLst>
                <a:glow rad="12700">
                  <a:srgbClr val="FF0000"/>
                </a:glow>
              </a:effectLst>
            </a:endParaRPr>
          </a:p>
        </p:txBody>
      </p:sp>
      <p:sp>
        <p:nvSpPr>
          <p:cNvPr id="9" name="Title 1"/>
          <p:cNvSpPr txBox="1">
            <a:spLocks/>
          </p:cNvSpPr>
          <p:nvPr/>
        </p:nvSpPr>
        <p:spPr bwMode="auto">
          <a:xfrm>
            <a:off x="3886200" y="3581400"/>
            <a:ext cx="1905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FF00"/>
                  </a:solidFill>
                </a:ln>
                <a:solidFill>
                  <a:srgbClr val="CC9900"/>
                </a:solidFill>
                <a:effectLst>
                  <a:glow rad="12700">
                    <a:srgbClr val="FF0000"/>
                  </a:glow>
                </a:effectLst>
              </a:rPr>
              <a:t>law</a:t>
            </a:r>
            <a:endParaRPr lang="en-US" sz="3200" b="1" i="1" kern="0" dirty="0">
              <a:ln>
                <a:solidFill>
                  <a:srgbClr val="FFFF00"/>
                </a:solidFill>
              </a:ln>
              <a:solidFill>
                <a:srgbClr val="CC9900"/>
              </a:solidFill>
              <a:effectLst>
                <a:glow rad="12700">
                  <a:srgbClr val="FF0000"/>
                </a:glow>
              </a:effectLst>
            </a:endParaRPr>
          </a:p>
        </p:txBody>
      </p:sp>
      <p:sp>
        <p:nvSpPr>
          <p:cNvPr id="8" name="Title 1"/>
          <p:cNvSpPr txBox="1">
            <a:spLocks/>
          </p:cNvSpPr>
          <p:nvPr/>
        </p:nvSpPr>
        <p:spPr bwMode="auto">
          <a:xfrm>
            <a:off x="1622385" y="1547446"/>
            <a:ext cx="462601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63500">
                    <a:schemeClr val="tx1"/>
                  </a:glow>
                </a:effectLst>
              </a:rPr>
              <a:t>in Christ Jesus</a:t>
            </a:r>
            <a:endParaRPr lang="en-US" b="1" i="1" kern="0" dirty="0">
              <a:solidFill>
                <a:srgbClr val="FF0000"/>
              </a:solidFill>
              <a:effectLst>
                <a:glow rad="63500">
                  <a:schemeClr val="tx1"/>
                </a:glow>
              </a:effectLst>
            </a:endParaRPr>
          </a:p>
        </p:txBody>
      </p:sp>
      <p:sp>
        <p:nvSpPr>
          <p:cNvPr id="2" name="Title 1"/>
          <p:cNvSpPr>
            <a:spLocks noGrp="1"/>
          </p:cNvSpPr>
          <p:nvPr>
            <p:ph type="title"/>
          </p:nvPr>
        </p:nvSpPr>
        <p:spPr>
          <a:xfrm>
            <a:off x="457200" y="350838"/>
            <a:ext cx="8229600" cy="6126162"/>
          </a:xfrm>
        </p:spPr>
        <p:txBody>
          <a:bodyPr/>
          <a:lstStyle/>
          <a:p>
            <a:r>
              <a:rPr lang="en-US" b="1" dirty="0">
                <a:solidFill>
                  <a:schemeClr val="bg1"/>
                </a:solidFill>
                <a:effectLst>
                  <a:glow rad="101600">
                    <a:schemeClr val="tx1">
                      <a:alpha val="80000"/>
                    </a:schemeClr>
                  </a:glow>
                </a:effectLst>
              </a:rPr>
              <a:t>There is therefore now no condemnation to those who are in Christ Jesus, who do not walk according to the flesh, but according to the Spirit. For the law of the Spirit of life in Christ Jesus has made me free from the law of sin and death. </a:t>
            </a:r>
            <a:r>
              <a:rPr lang="en-US" sz="3200" b="1" i="1" dirty="0">
                <a:solidFill>
                  <a:schemeClr val="bg1"/>
                </a:solidFill>
                <a:effectLst>
                  <a:glow rad="101600">
                    <a:schemeClr val="tx1">
                      <a:alpha val="80000"/>
                    </a:schemeClr>
                  </a:glow>
                </a:effectLst>
              </a:rPr>
              <a:t>– Romans 8:1-2 </a:t>
            </a:r>
          </a:p>
        </p:txBody>
      </p:sp>
      <p:sp>
        <p:nvSpPr>
          <p:cNvPr id="4" name="Title 1"/>
          <p:cNvSpPr txBox="1">
            <a:spLocks/>
          </p:cNvSpPr>
          <p:nvPr/>
        </p:nvSpPr>
        <p:spPr bwMode="auto">
          <a:xfrm>
            <a:off x="1752600" y="15240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457200" y="2895600"/>
            <a:ext cx="2286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chemeClr val="bg1"/>
                </a:solidFill>
                <a:effectLst/>
              </a:rPr>
              <a:t>flesh</a:t>
            </a:r>
            <a:endParaRPr lang="en-US" b="1" i="1" kern="0" dirty="0">
              <a:solidFill>
                <a:schemeClr val="bg1"/>
              </a:solidFill>
              <a:effectLst/>
            </a:endParaRPr>
          </a:p>
        </p:txBody>
      </p:sp>
      <p:sp>
        <p:nvSpPr>
          <p:cNvPr id="6" name="Title 1"/>
          <p:cNvSpPr txBox="1">
            <a:spLocks/>
          </p:cNvSpPr>
          <p:nvPr/>
        </p:nvSpPr>
        <p:spPr bwMode="auto">
          <a:xfrm>
            <a:off x="-152400" y="3505200"/>
            <a:ext cx="264481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solidFill>
                  <a:srgbClr val="FF0000"/>
                </a:solidFill>
                <a:effectLst>
                  <a:glow rad="101600">
                    <a:schemeClr val="tx1">
                      <a:alpha val="80000"/>
                    </a:schemeClr>
                  </a:glow>
                </a:effectLst>
              </a:rPr>
              <a:t> </a:t>
            </a:r>
            <a:r>
              <a:rPr lang="en-US" sz="4550" b="1" kern="0" dirty="0">
                <a:solidFill>
                  <a:srgbClr val="FF0000"/>
                </a:solidFill>
                <a:effectLst>
                  <a:glow rad="101600">
                    <a:schemeClr val="tx1">
                      <a:alpha val="80000"/>
                    </a:schemeClr>
                  </a:glow>
                </a:effectLst>
              </a:rPr>
              <a:t> </a:t>
            </a:r>
            <a:r>
              <a:rPr lang="en-US" b="1" kern="0" dirty="0">
                <a:solidFill>
                  <a:schemeClr val="bg1"/>
                </a:solidFill>
                <a:effectLst>
                  <a:glow rad="63500">
                    <a:schemeClr val="tx1"/>
                  </a:glow>
                </a:effectLst>
              </a:rPr>
              <a:t>Spirit</a:t>
            </a:r>
            <a:endParaRPr lang="en-US" b="1" i="1" kern="0" dirty="0">
              <a:solidFill>
                <a:schemeClr val="bg1"/>
              </a:solidFill>
              <a:effectLst>
                <a:glow rad="63500">
                  <a:schemeClr val="tx1"/>
                </a:glow>
              </a:effectLst>
            </a:endParaRPr>
          </a:p>
        </p:txBody>
      </p:sp>
      <p:sp>
        <p:nvSpPr>
          <p:cNvPr id="7" name="Title 1"/>
          <p:cNvSpPr txBox="1">
            <a:spLocks/>
          </p:cNvSpPr>
          <p:nvPr/>
        </p:nvSpPr>
        <p:spPr bwMode="auto">
          <a:xfrm>
            <a:off x="2438400" y="5562600"/>
            <a:ext cx="276538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solidFill>
                  <a:schemeClr val="bg1"/>
                </a:solidFill>
                <a:effectLst/>
              </a:rPr>
              <a:t>death</a:t>
            </a:r>
            <a:endParaRPr lang="en-US" sz="3200" b="1" i="1" kern="0" dirty="0">
              <a:solidFill>
                <a:schemeClr val="bg1"/>
              </a:solidFill>
              <a:effectLst/>
            </a:endParaRPr>
          </a:p>
        </p:txBody>
      </p:sp>
    </p:spTree>
    <p:extLst>
      <p:ext uri="{BB962C8B-B14F-4D97-AF65-F5344CB8AC3E}">
        <p14:creationId xmlns:p14="http://schemas.microsoft.com/office/powerpoint/2010/main" val="298874159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750"/>
                                        <p:tgtEl>
                                          <p:spTgt spid="8"/>
                                        </p:tgtEl>
                                      </p:cBhvr>
                                    </p:animEffect>
                                  </p:childTnLst>
                                </p:cTn>
                              </p:par>
                              <p:par>
                                <p:cTn id="18" presetID="18" presetClass="emph" presetSubtype="0" fill="hold" grpId="1" nodeType="withEffect">
                                  <p:stCondLst>
                                    <p:cond delay="0"/>
                                  </p:stCondLst>
                                  <p:childTnLst>
                                    <p:set>
                                      <p:cBhvr override="childStyle">
                                        <p:cTn id="19" dur="750" fill="hold"/>
                                        <p:tgtEl>
                                          <p:spTgt spid="8"/>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2" nodeType="withEffect">
                                  <p:stCondLst>
                                    <p:cond delay="0"/>
                                  </p:stCondLst>
                                  <p:childTnLst>
                                    <p:set>
                                      <p:cBhvr override="childStyle">
                                        <p:cTn id="26" dur="500" fill="hold"/>
                                        <p:tgtEl>
                                          <p:spTgt spid="9"/>
                                        </p:tgtEl>
                                        <p:attrNameLst>
                                          <p:attrName>style.textDecorationUnderline</p:attrName>
                                        </p:attrNameLst>
                                      </p:cBhvr>
                                      <p:to>
                                        <p:strVal val="true"/>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18" presetClass="emph" presetSubtype="0" fill="hold" grpId="2" nodeType="withEffect">
                                  <p:stCondLst>
                                    <p:cond delay="0"/>
                                  </p:stCondLst>
                                  <p:childTnLst>
                                    <p:set>
                                      <p:cBhvr override="childStyle">
                                        <p:cTn id="32" dur="500" fill="hold"/>
                                        <p:tgtEl>
                                          <p:spTgt spid="10"/>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18" presetClass="emph" presetSubtype="0" fill="hold" grpId="2" nodeType="withEffect">
                                  <p:stCondLst>
                                    <p:cond delay="0"/>
                                  </p:stCondLst>
                                  <p:childTnLst>
                                    <p:set>
                                      <p:cBhvr override="childStyle">
                                        <p:cTn id="39" dur="500" fill="hold"/>
                                        <p:tgtEl>
                                          <p:spTgt spid="11"/>
                                        </p:tgtEl>
                                        <p:attrNameLst>
                                          <p:attrName>style.textDecorationUnderline</p:attrName>
                                        </p:attrNameLst>
                                      </p:cBhvr>
                                      <p:to>
                                        <p:strVal val="true"/>
                                      </p:to>
                                    </p:se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8" presetClass="emph" presetSubtype="0" fill="hold" grpId="2" nodeType="withEffect">
                                  <p:stCondLst>
                                    <p:cond delay="0"/>
                                  </p:stCondLst>
                                  <p:childTnLst>
                                    <p:set>
                                      <p:cBhvr override="childStyle">
                                        <p:cTn id="45" dur="500" fill="hold"/>
                                        <p:tgtEl>
                                          <p:spTgt spid="12"/>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2" nodeType="clickEffect">
                                  <p:stCondLst>
                                    <p:cond delay="20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
                                        <p:tgtEl>
                                          <p:spTgt spid="4"/>
                                        </p:tgtEl>
                                      </p:cBhvr>
                                    </p:animEffect>
                                  </p:childTnLst>
                                </p:cTn>
                              </p:par>
                              <p:par>
                                <p:cTn id="51" presetID="0" presetClass="path" presetSubtype="0" accel="50000" decel="50000" fill="hold" grpId="1" nodeType="withEffect">
                                  <p:stCondLst>
                                    <p:cond delay="400"/>
                                  </p:stCondLst>
                                  <p:childTnLst>
                                    <p:animMotion origin="layout" path="M -3.33333E-6 -2.47919E-6 L 0.15851 0.20837 " pathEditMode="relative" rAng="0" ptsTypes="AA">
                                      <p:cBhvr>
                                        <p:cTn id="52" dur="1750" fill="hold"/>
                                        <p:tgtEl>
                                          <p:spTgt spid="4"/>
                                        </p:tgtEl>
                                        <p:attrNameLst>
                                          <p:attrName>ppt_x</p:attrName>
                                          <p:attrName>ppt_y</p:attrName>
                                        </p:attrNameLst>
                                      </p:cBhvr>
                                      <p:rCtr x="7917" y="10407"/>
                                    </p:animMotion>
                                  </p:childTnLst>
                                </p:cTn>
                              </p:par>
                              <p:par>
                                <p:cTn id="53" presetID="10" presetClass="entr" presetSubtype="0" fill="hold" grpId="2"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
                                        <p:tgtEl>
                                          <p:spTgt spid="7"/>
                                        </p:tgtEl>
                                      </p:cBhvr>
                                    </p:animEffect>
                                  </p:childTnLst>
                                </p:cTn>
                              </p:par>
                              <p:par>
                                <p:cTn id="56" presetID="3" presetClass="emph" presetSubtype="2" fill="hold" grpId="3" nodeType="withEffect">
                                  <p:stCondLst>
                                    <p:cond delay="0"/>
                                  </p:stCondLst>
                                  <p:childTnLst>
                                    <p:animClr clrSpc="rgb" dir="cw">
                                      <p:cBhvr override="childStyle">
                                        <p:cTn id="57" dur="1250" fill="hold"/>
                                        <p:tgtEl>
                                          <p:spTgt spid="7"/>
                                        </p:tgtEl>
                                        <p:attrNameLst>
                                          <p:attrName>style.color</p:attrName>
                                        </p:attrNameLst>
                                      </p:cBhvr>
                                      <p:to>
                                        <a:schemeClr val="tx1"/>
                                      </p:to>
                                    </p:animClr>
                                  </p:childTnLst>
                                </p:cTn>
                              </p:par>
                              <p:par>
                                <p:cTn id="58" presetID="10" presetClass="exit" presetSubtype="0" fill="hold" grpId="1" nodeType="withEffect">
                                  <p:stCondLst>
                                    <p:cond delay="400"/>
                                  </p:stCondLst>
                                  <p:childTnLst>
                                    <p:animEffect transition="out" filter="fade">
                                      <p:cBhvr>
                                        <p:cTn id="59" dur="1300"/>
                                        <p:tgtEl>
                                          <p:spTgt spid="2"/>
                                        </p:tgtEl>
                                      </p:cBhvr>
                                    </p:animEffect>
                                    <p:set>
                                      <p:cBhvr>
                                        <p:cTn id="60" dur="1" fill="hold">
                                          <p:stCondLst>
                                            <p:cond delay="1299"/>
                                          </p:stCondLst>
                                        </p:cTn>
                                        <p:tgtEl>
                                          <p:spTgt spid="2"/>
                                        </p:tgtEl>
                                        <p:attrNameLst>
                                          <p:attrName>style.visibility</p:attrName>
                                        </p:attrNameLst>
                                      </p:cBhvr>
                                      <p:to>
                                        <p:strVal val="hidden"/>
                                      </p:to>
                                    </p:set>
                                  </p:childTnLst>
                                </p:cTn>
                              </p:par>
                              <p:par>
                                <p:cTn id="61" presetID="10" presetClass="exit" presetSubtype="0" fill="hold" grpId="2" nodeType="withEffect">
                                  <p:stCondLst>
                                    <p:cond delay="40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400"/>
                                  </p:stCondLst>
                                  <p:childTnLst>
                                    <p:animEffect transition="out" filter="fade">
                                      <p:cBhvr>
                                        <p:cTn id="65" dur="750"/>
                                        <p:tgtEl>
                                          <p:spTgt spid="9"/>
                                        </p:tgtEl>
                                      </p:cBhvr>
                                    </p:animEffect>
                                    <p:set>
                                      <p:cBhvr>
                                        <p:cTn id="66" dur="1" fill="hold">
                                          <p:stCondLst>
                                            <p:cond delay="74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750"/>
                                        <p:tgtEl>
                                          <p:spTgt spid="10"/>
                                        </p:tgtEl>
                                      </p:cBhvr>
                                    </p:animEffect>
                                    <p:set>
                                      <p:cBhvr>
                                        <p:cTn id="69" dur="1" fill="hold">
                                          <p:stCondLst>
                                            <p:cond delay="74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750"/>
                                        <p:tgtEl>
                                          <p:spTgt spid="11"/>
                                        </p:tgtEl>
                                      </p:cBhvr>
                                    </p:animEffect>
                                    <p:set>
                                      <p:cBhvr>
                                        <p:cTn id="72" dur="1" fill="hold">
                                          <p:stCondLst>
                                            <p:cond delay="749"/>
                                          </p:stCondLst>
                                        </p:cTn>
                                        <p:tgtEl>
                                          <p:spTgt spid="1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750"/>
                                        <p:tgtEl>
                                          <p:spTgt spid="12"/>
                                        </p:tgtEl>
                                      </p:cBhvr>
                                    </p:animEffect>
                                    <p:set>
                                      <p:cBhvr>
                                        <p:cTn id="75" dur="1" fill="hold">
                                          <p:stCondLst>
                                            <p:cond delay="749"/>
                                          </p:stCondLst>
                                        </p:cTn>
                                        <p:tgtEl>
                                          <p:spTgt spid="12"/>
                                        </p:tgtEl>
                                        <p:attrNameLst>
                                          <p:attrName>style.visibility</p:attrName>
                                        </p:attrNameLst>
                                      </p:cBhvr>
                                      <p:to>
                                        <p:strVal val="hidden"/>
                                      </p:to>
                                    </p:set>
                                  </p:childTnLst>
                                </p:cTn>
                              </p:par>
                              <p:par>
                                <p:cTn id="76" presetID="10" presetClass="entr" presetSubtype="0" fill="hold" grpId="2" nodeType="withEffect">
                                  <p:stCondLst>
                                    <p:cond delay="40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100"/>
                                        <p:tgtEl>
                                          <p:spTgt spid="5"/>
                                        </p:tgtEl>
                                      </p:cBhvr>
                                    </p:animEffect>
                                  </p:childTnLst>
                                </p:cTn>
                              </p:par>
                              <p:par>
                                <p:cTn id="79" presetID="3" presetClass="emph" presetSubtype="2" accel="18000" fill="hold" grpId="4" nodeType="withEffect">
                                  <p:stCondLst>
                                    <p:cond delay="300"/>
                                  </p:stCondLst>
                                  <p:childTnLst>
                                    <p:animClr clrSpc="rgb" dir="cw">
                                      <p:cBhvr override="childStyle">
                                        <p:cTn id="80" dur="2000" fill="hold"/>
                                        <p:tgtEl>
                                          <p:spTgt spid="5"/>
                                        </p:tgtEl>
                                        <p:attrNameLst>
                                          <p:attrName>style.color</p:attrName>
                                        </p:attrNameLst>
                                      </p:cBhvr>
                                      <p:to>
                                        <a:schemeClr val="tx1"/>
                                      </p:to>
                                    </p:animClr>
                                  </p:childTnLst>
                                </p:cTn>
                              </p:par>
                              <p:par>
                                <p:cTn id="81" presetID="0" presetClass="path" presetSubtype="0" accel="50000" decel="50000" fill="hold" grpId="3" nodeType="withEffect">
                                  <p:stCondLst>
                                    <p:cond delay="300"/>
                                  </p:stCondLst>
                                  <p:childTnLst>
                                    <p:animMotion origin="layout" path="M 0 2.95097E-6 C 0.02951 0.00393 0.13819 0.00948 0.17691 0.02359 C 0.21563 0.03769 0.22101 0.05226 0.23264 0.08441 C 0.24427 0.11656 0.2441 0.179 0.24653 0.216 C 0.24896 0.253 0.24844 0.27798 0.24774 0.30689 C 0.24705 0.3358 0.24375 0.37257 0.24271 0.38968 " pathEditMode="relative" rAng="0" ptsTypes="aaaaaa">
                                      <p:cBhvr>
                                        <p:cTn id="82" dur="2000" fill="hold"/>
                                        <p:tgtEl>
                                          <p:spTgt spid="5"/>
                                        </p:tgtEl>
                                        <p:attrNameLst>
                                          <p:attrName>ppt_x</p:attrName>
                                          <p:attrName>ppt_y</p:attrName>
                                        </p:attrNameLst>
                                      </p:cBhvr>
                                      <p:rCtr x="12448" y="19473"/>
                                    </p:animMotion>
                                  </p:childTnLst>
                                </p:cTn>
                              </p:par>
                              <p:par>
                                <p:cTn id="83" presetID="10" presetClass="entr"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
                                        <p:tgtEl>
                                          <p:spTgt spid="6"/>
                                        </p:tgtEl>
                                      </p:cBhvr>
                                    </p:animEffect>
                                  </p:childTnLst>
                                </p:cTn>
                              </p:par>
                              <p:par>
                                <p:cTn id="86" presetID="3" presetClass="emph" presetSubtype="2" fill="hold" grpId="4" nodeType="withEffect">
                                  <p:stCondLst>
                                    <p:cond delay="500"/>
                                  </p:stCondLst>
                                  <p:childTnLst>
                                    <p:animClr clrSpc="rgb" dir="cw">
                                      <p:cBhvr override="childStyle">
                                        <p:cTn id="87" dur="2000" fill="hold"/>
                                        <p:tgtEl>
                                          <p:spTgt spid="6"/>
                                        </p:tgtEl>
                                        <p:attrNameLst>
                                          <p:attrName>style.color</p:attrName>
                                        </p:attrNameLst>
                                      </p:cBhvr>
                                      <p:to>
                                        <a:srgbClr val="CC9900"/>
                                      </p:to>
                                    </p:animClr>
                                  </p:childTnLst>
                                </p:cTn>
                              </p:par>
                              <p:par>
                                <p:cTn id="88" presetID="0" presetClass="path" presetSubtype="0" accel="50000" decel="50000" fill="hold" grpId="3" nodeType="withEffect">
                                  <p:stCondLst>
                                    <p:cond delay="500"/>
                                  </p:stCondLst>
                                  <p:childTnLst>
                                    <p:animMotion origin="layout" path="M -1.38889E-6 -0.00138 C 0.00174 -0.01574 -0.00035 -0.05 0.01024 -0.08773 C 0.02083 -0.12546 0.03212 -0.18078 0.06337 -0.22754 C 0.09462 -0.2743 0.13698 -0.33287 0.19757 -0.36782 C 0.25816 -0.40254 0.34236 -0.41967 0.42656 -0.4368 " pathEditMode="relative" rAng="0" ptsTypes="aaaaa">
                                      <p:cBhvr>
                                        <p:cTn id="89" dur="1750" fill="hold"/>
                                        <p:tgtEl>
                                          <p:spTgt spid="6"/>
                                        </p:tgtEl>
                                        <p:attrNameLst>
                                          <p:attrName>ppt_x</p:attrName>
                                          <p:attrName>ppt_y</p:attrName>
                                        </p:attrNameLst>
                                      </p:cBhvr>
                                      <p:rCtr x="21302" y="-21782"/>
                                    </p:animMotion>
                                  </p:childTnLst>
                                </p:cTn>
                              </p:par>
                              <p:par>
                                <p:cTn id="90" presetID="10" presetClass="exit" presetSubtype="0" fill="hold" grpId="0" nodeType="withEffect">
                                  <p:stCondLst>
                                    <p:cond delay="1700"/>
                                  </p:stCondLst>
                                  <p:childTnLst>
                                    <p:animEffect transition="out" filter="fade">
                                      <p:cBhvr>
                                        <p:cTn id="91" dur="600"/>
                                        <p:tgtEl>
                                          <p:spTgt spid="7"/>
                                        </p:tgtEl>
                                      </p:cBhvr>
                                    </p:animEffect>
                                    <p:set>
                                      <p:cBhvr>
                                        <p:cTn id="92" dur="1" fill="hold">
                                          <p:stCondLst>
                                            <p:cond delay="599"/>
                                          </p:stCondLst>
                                        </p:cTn>
                                        <p:tgtEl>
                                          <p:spTgt spid="7"/>
                                        </p:tgtEl>
                                        <p:attrNameLst>
                                          <p:attrName>style.visibility</p:attrName>
                                        </p:attrNameLst>
                                      </p:cBhvr>
                                      <p:to>
                                        <p:strVal val="hidden"/>
                                      </p:to>
                                    </p:set>
                                  </p:childTnLst>
                                </p:cTn>
                              </p:par>
                              <p:par>
                                <p:cTn id="93" presetID="23" presetClass="exit" presetSubtype="32" fill="hold" grpId="4" nodeType="withEffect">
                                  <p:stCondLst>
                                    <p:cond delay="1700"/>
                                  </p:stCondLst>
                                  <p:childTnLst>
                                    <p:anim calcmode="lin" valueType="num">
                                      <p:cBhvr>
                                        <p:cTn id="94" dur="600"/>
                                        <p:tgtEl>
                                          <p:spTgt spid="7"/>
                                        </p:tgtEl>
                                        <p:attrNameLst>
                                          <p:attrName>ppt_w</p:attrName>
                                        </p:attrNameLst>
                                      </p:cBhvr>
                                      <p:tavLst>
                                        <p:tav tm="0">
                                          <p:val>
                                            <p:strVal val="ppt_w"/>
                                          </p:val>
                                        </p:tav>
                                        <p:tav tm="100000">
                                          <p:val>
                                            <p:fltVal val="0"/>
                                          </p:val>
                                        </p:tav>
                                      </p:tavLst>
                                    </p:anim>
                                    <p:anim calcmode="lin" valueType="num">
                                      <p:cBhvr>
                                        <p:cTn id="95" dur="600"/>
                                        <p:tgtEl>
                                          <p:spTgt spid="7"/>
                                        </p:tgtEl>
                                        <p:attrNameLst>
                                          <p:attrName>ppt_h</p:attrName>
                                        </p:attrNameLst>
                                      </p:cBhvr>
                                      <p:tavLst>
                                        <p:tav tm="0">
                                          <p:val>
                                            <p:strVal val="ppt_h"/>
                                          </p:val>
                                        </p:tav>
                                        <p:tav tm="100000">
                                          <p:val>
                                            <p:fltVal val="0"/>
                                          </p:val>
                                        </p:tav>
                                      </p:tavLst>
                                    </p:anim>
                                    <p:set>
                                      <p:cBhvr>
                                        <p:cTn id="96" dur="1" fill="hold">
                                          <p:stCondLst>
                                            <p:cond delay="599"/>
                                          </p:stCondLst>
                                        </p:cTn>
                                        <p:tgtEl>
                                          <p:spTgt spid="7"/>
                                        </p:tgtEl>
                                        <p:attrNameLst>
                                          <p:attrName>style.visibility</p:attrName>
                                        </p:attrNameLst>
                                      </p:cBhvr>
                                      <p:to>
                                        <p:strVal val="hidden"/>
                                      </p:to>
                                    </p:set>
                                  </p:childTnLst>
                                </p:cTn>
                              </p:par>
                              <p:par>
                                <p:cTn id="97" presetID="0" presetClass="path" presetSubtype="0" accel="50000" decel="50000" fill="hold" grpId="5" nodeType="withEffect">
                                  <p:stCondLst>
                                    <p:cond delay="1700"/>
                                  </p:stCondLst>
                                  <p:childTnLst>
                                    <p:animMotion origin="layout" path="M -1.94444E-6 3.395E-6 L -0.00017 0.06128 " pathEditMode="relative" rAng="0" ptsTypes="AA">
                                      <p:cBhvr>
                                        <p:cTn id="98" dur="600" fill="hold"/>
                                        <p:tgtEl>
                                          <p:spTgt spid="7"/>
                                        </p:tgtEl>
                                        <p:attrNameLst>
                                          <p:attrName>ppt_x</p:attrName>
                                          <p:attrName>ppt_y</p:attrName>
                                        </p:attrNameLst>
                                      </p:cBhvr>
                                      <p:rCtr x="-17" y="30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1" grpId="0"/>
      <p:bldP spid="11" grpId="1"/>
      <p:bldP spid="11" grpId="2"/>
      <p:bldP spid="10" grpId="0"/>
      <p:bldP spid="10" grpId="1"/>
      <p:bldP spid="10" grpId="2"/>
      <p:bldP spid="9" grpId="0"/>
      <p:bldP spid="9" grpId="1"/>
      <p:bldP spid="9" grpId="2"/>
      <p:bldP spid="8" grpId="0"/>
      <p:bldP spid="8" grpId="1"/>
      <p:bldP spid="8" grpId="2"/>
      <p:bldP spid="2" grpId="0"/>
      <p:bldP spid="2" grpId="1"/>
      <p:bldP spid="4" grpId="0"/>
      <p:bldP spid="4" grpId="1"/>
      <p:bldP spid="4" grpId="2"/>
      <p:bldP spid="5" grpId="2"/>
      <p:bldP spid="5" grpId="3"/>
      <p:bldP spid="5" grpId="4"/>
      <p:bldP spid="6" grpId="2"/>
      <p:bldP spid="6" grpId="3"/>
      <p:bldP spid="6" grpId="4"/>
      <p:bldP spid="7" grpId="0"/>
      <p:bldP spid="7" grpId="2"/>
      <p:bldP spid="7" grpId="3"/>
      <p:bldP spid="7" grpId="4"/>
      <p:bldP spid="7" grpId="5"/>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097806" cy="6936129"/>
          </a:xfrm>
          <a:prstGeom prst="rect">
            <a:avLst/>
          </a:prstGeom>
        </p:spPr>
      </p:pic>
      <p:sp>
        <p:nvSpPr>
          <p:cNvPr id="4" name="Title 1"/>
          <p:cNvSpPr txBox="1">
            <a:spLocks/>
          </p:cNvSpPr>
          <p:nvPr/>
        </p:nvSpPr>
        <p:spPr bwMode="auto">
          <a:xfrm>
            <a:off x="3200400" y="2970834"/>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0000"/>
                </a:solidFill>
                <a:effectLst>
                  <a:glow rad="101600">
                    <a:schemeClr val="tx1">
                      <a:alpha val="80000"/>
                    </a:schemeClr>
                  </a:glow>
                </a:effectLst>
              </a:rPr>
              <a:t> </a:t>
            </a:r>
            <a:r>
              <a:rPr lang="en-US" sz="505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2" name="Title 1"/>
          <p:cNvSpPr>
            <a:spLocks noGrp="1"/>
          </p:cNvSpPr>
          <p:nvPr>
            <p:ph type="title"/>
          </p:nvPr>
        </p:nvSpPr>
        <p:spPr>
          <a:xfrm>
            <a:off x="457200" y="1066800"/>
            <a:ext cx="8229600" cy="4678362"/>
          </a:xfrm>
        </p:spPr>
        <p:txBody>
          <a:bodyPr/>
          <a:lstStyle/>
          <a:p>
            <a:r>
              <a:rPr lang="en-US" b="1" dirty="0">
                <a:solidFill>
                  <a:schemeClr val="bg1"/>
                </a:solidFill>
                <a:effectLst>
                  <a:glow rad="101600">
                    <a:schemeClr val="tx1">
                      <a:alpha val="80000"/>
                    </a:schemeClr>
                  </a:glow>
                </a:effectLst>
              </a:rPr>
              <a:t>Therefore, from now on,      we regard no one according to the flesh. Even though we have known Christ according to the flesh, yet now we know Him thus no longer.                  </a:t>
            </a:r>
            <a:r>
              <a:rPr lang="en-US" sz="3200" b="1" i="1" dirty="0">
                <a:solidFill>
                  <a:schemeClr val="bg1"/>
                </a:solidFill>
                <a:effectLst>
                  <a:glow rad="101600">
                    <a:schemeClr val="tx1">
                      <a:alpha val="80000"/>
                    </a:schemeClr>
                  </a:glow>
                </a:effectLst>
              </a:rPr>
              <a:t>– 2</a:t>
            </a:r>
            <a:r>
              <a:rPr lang="en-US" sz="3200" b="1" i="1" baseline="30000" dirty="0">
                <a:solidFill>
                  <a:schemeClr val="bg1"/>
                </a:solidFill>
                <a:effectLst>
                  <a:glow rad="101600">
                    <a:schemeClr val="tx1">
                      <a:alpha val="80000"/>
                    </a:schemeClr>
                  </a:glow>
                </a:effectLst>
              </a:rPr>
              <a:t>nd</a:t>
            </a:r>
            <a:r>
              <a:rPr lang="en-US" sz="3200" b="1" i="1" dirty="0">
                <a:solidFill>
                  <a:schemeClr val="bg1"/>
                </a:solidFill>
                <a:effectLst>
                  <a:glow rad="101600">
                    <a:schemeClr val="tx1">
                      <a:alpha val="80000"/>
                    </a:schemeClr>
                  </a:glow>
                </a:effectLst>
              </a:rPr>
              <a:t> Corinthians 5:16 </a:t>
            </a:r>
          </a:p>
        </p:txBody>
      </p:sp>
      <p:sp>
        <p:nvSpPr>
          <p:cNvPr id="6" name="Title 1"/>
          <p:cNvSpPr txBox="1">
            <a:spLocks/>
          </p:cNvSpPr>
          <p:nvPr/>
        </p:nvSpPr>
        <p:spPr bwMode="auto">
          <a:xfrm>
            <a:off x="4343400" y="9906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effectLst>
              </a:rPr>
              <a:t>Higher</a:t>
            </a:r>
            <a:endParaRPr lang="en-US" sz="32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effectLst>
            </a:endParaRPr>
          </a:p>
        </p:txBody>
      </p:sp>
      <p:sp>
        <p:nvSpPr>
          <p:cNvPr id="5" name="Title 1"/>
          <p:cNvSpPr txBox="1">
            <a:spLocks/>
          </p:cNvSpPr>
          <p:nvPr/>
        </p:nvSpPr>
        <p:spPr bwMode="auto">
          <a:xfrm>
            <a:off x="1447800" y="43434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 </a:t>
            </a:r>
            <a:r>
              <a:rPr lang="en-US" b="1" kern="0" dirty="0">
                <a:solidFill>
                  <a:schemeClr val="bg1"/>
                </a:solidFill>
                <a:effectLst>
                  <a:glow rad="76200">
                    <a:schemeClr val="tx1">
                      <a:alpha val="80000"/>
                    </a:schemeClr>
                  </a:glow>
                </a:effectLst>
              </a:rPr>
              <a:t>H</a:t>
            </a:r>
            <a:endParaRPr lang="en-US" b="1" i="1" kern="0" dirty="0">
              <a:solidFill>
                <a:schemeClr val="bg1"/>
              </a:solidFill>
              <a:effectLst>
                <a:glow rad="76200">
                  <a:schemeClr val="tx1">
                    <a:alpha val="80000"/>
                  </a:schemeClr>
                </a:glow>
              </a:effectLst>
            </a:endParaRPr>
          </a:p>
        </p:txBody>
      </p:sp>
      <p:sp>
        <p:nvSpPr>
          <p:cNvPr id="7" name="Title 1"/>
          <p:cNvSpPr txBox="1">
            <a:spLocks/>
          </p:cNvSpPr>
          <p:nvPr/>
        </p:nvSpPr>
        <p:spPr bwMode="auto">
          <a:xfrm>
            <a:off x="4419600" y="2971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700" b="1" kern="0" dirty="0">
                <a:solidFill>
                  <a:srgbClr val="FF0000"/>
                </a:solidFill>
                <a:effectLst>
                  <a:glow rad="101600">
                    <a:schemeClr val="tx1">
                      <a:alpha val="80000"/>
                    </a:schemeClr>
                  </a:glow>
                </a:effectLst>
              </a:rPr>
              <a:t> </a:t>
            </a:r>
            <a:r>
              <a:rPr lang="en-US" sz="5000" b="1" kern="0" dirty="0">
                <a:solidFill>
                  <a:srgbClr val="FF0000"/>
                </a:solidFill>
                <a:effectLst>
                  <a:glow rad="101600">
                    <a:schemeClr val="tx1">
                      <a:alpha val="80000"/>
                    </a:schemeClr>
                  </a:glow>
                </a:effectLst>
              </a:rPr>
              <a:t> </a:t>
            </a:r>
            <a:r>
              <a:rPr lang="en-US" b="1" kern="0" dirty="0" err="1">
                <a:solidFill>
                  <a:schemeClr val="bg1"/>
                </a:solidFill>
                <a:effectLst>
                  <a:glow rad="76200">
                    <a:schemeClr val="tx1">
                      <a:alpha val="80000"/>
                    </a:schemeClr>
                  </a:glow>
                </a:effectLst>
              </a:rPr>
              <a:t>i</a:t>
            </a:r>
            <a:endParaRPr lang="en-US" b="1" i="1" kern="0" dirty="0">
              <a:solidFill>
                <a:schemeClr val="bg1"/>
              </a:solidFill>
              <a:effectLst>
                <a:glow rad="76200">
                  <a:schemeClr val="tx1">
                    <a:alpha val="80000"/>
                  </a:schemeClr>
                </a:glow>
              </a:effectLst>
            </a:endParaRPr>
          </a:p>
        </p:txBody>
      </p:sp>
      <p:sp>
        <p:nvSpPr>
          <p:cNvPr id="8" name="Title 1"/>
          <p:cNvSpPr txBox="1">
            <a:spLocks/>
          </p:cNvSpPr>
          <p:nvPr/>
        </p:nvSpPr>
        <p:spPr bwMode="auto">
          <a:xfrm>
            <a:off x="7467600" y="1600200"/>
            <a:ext cx="99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solidFill>
                  <a:schemeClr val="bg1"/>
                </a:solidFill>
                <a:effectLst>
                  <a:glow rad="76200">
                    <a:schemeClr val="tx1">
                      <a:alpha val="80000"/>
                    </a:schemeClr>
                  </a:glow>
                </a:effectLst>
              </a:rPr>
              <a:t>g</a:t>
            </a:r>
            <a:endParaRPr lang="en-US" b="1" i="1" kern="0" dirty="0">
              <a:solidFill>
                <a:schemeClr val="bg1"/>
              </a:solidFill>
              <a:effectLst>
                <a:glow rad="76200">
                  <a:schemeClr val="tx1">
                    <a:alpha val="80000"/>
                  </a:schemeClr>
                </a:glow>
              </a:effectLst>
            </a:endParaRPr>
          </a:p>
        </p:txBody>
      </p:sp>
      <p:sp>
        <p:nvSpPr>
          <p:cNvPr id="9" name="Title 1"/>
          <p:cNvSpPr txBox="1">
            <a:spLocks/>
          </p:cNvSpPr>
          <p:nvPr/>
        </p:nvSpPr>
        <p:spPr bwMode="auto">
          <a:xfrm>
            <a:off x="6629400" y="22860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rgbClr val="FF0000"/>
                </a:solidFill>
                <a:effectLst/>
              </a:rPr>
              <a:t> </a:t>
            </a:r>
            <a:r>
              <a:rPr lang="en-US" sz="4600" b="1" kern="0" dirty="0">
                <a:solidFill>
                  <a:srgbClr val="FF0000"/>
                </a:solidFill>
                <a:effectLst/>
              </a:rPr>
              <a:t> </a:t>
            </a:r>
            <a:r>
              <a:rPr lang="en-US" b="1" kern="0" dirty="0">
                <a:solidFill>
                  <a:schemeClr val="bg1"/>
                </a:solidFill>
                <a:effectLst>
                  <a:glow rad="76200">
                    <a:schemeClr val="tx1">
                      <a:alpha val="80000"/>
                    </a:schemeClr>
                  </a:glow>
                </a:effectLst>
              </a:rPr>
              <a:t>h</a:t>
            </a:r>
            <a:endParaRPr lang="en-US" b="1" i="1" kern="0" dirty="0">
              <a:solidFill>
                <a:schemeClr val="bg1"/>
              </a:solidFill>
              <a:effectLst>
                <a:glow rad="76200">
                  <a:schemeClr val="tx1">
                    <a:alpha val="80000"/>
                  </a:schemeClr>
                </a:glow>
              </a:effectLst>
            </a:endParaRPr>
          </a:p>
        </p:txBody>
      </p:sp>
      <p:sp>
        <p:nvSpPr>
          <p:cNvPr id="10" name="Title 1"/>
          <p:cNvSpPr txBox="1">
            <a:spLocks/>
          </p:cNvSpPr>
          <p:nvPr/>
        </p:nvSpPr>
        <p:spPr bwMode="auto">
          <a:xfrm>
            <a:off x="3124200" y="990600"/>
            <a:ext cx="106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rPr>
              <a:t> </a:t>
            </a:r>
            <a:r>
              <a:rPr lang="en-US" b="1" kern="0" dirty="0">
                <a:solidFill>
                  <a:srgbClr val="FF0000"/>
                </a:solidFill>
                <a:effectLst/>
              </a:rPr>
              <a:t> </a:t>
            </a:r>
            <a:r>
              <a:rPr lang="en-US" b="1" kern="0" dirty="0">
                <a:solidFill>
                  <a:schemeClr val="bg1"/>
                </a:solidFill>
                <a:effectLst>
                  <a:glow rad="76200">
                    <a:schemeClr val="tx1">
                      <a:alpha val="80000"/>
                    </a:schemeClr>
                  </a:glow>
                </a:effectLst>
              </a:rPr>
              <a:t>e</a:t>
            </a:r>
            <a:endParaRPr lang="en-US" b="1" i="1" kern="0" dirty="0">
              <a:solidFill>
                <a:schemeClr val="bg1"/>
              </a:solidFill>
              <a:effectLst>
                <a:glow rad="76200">
                  <a:schemeClr val="tx1">
                    <a:alpha val="80000"/>
                  </a:schemeClr>
                </a:glow>
              </a:effectLst>
            </a:endParaRPr>
          </a:p>
        </p:txBody>
      </p:sp>
      <p:sp>
        <p:nvSpPr>
          <p:cNvPr id="11" name="Title 1"/>
          <p:cNvSpPr txBox="1">
            <a:spLocks/>
          </p:cNvSpPr>
          <p:nvPr/>
        </p:nvSpPr>
        <p:spPr bwMode="auto">
          <a:xfrm>
            <a:off x="1219200" y="1600200"/>
            <a:ext cx="99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00" b="1" kern="0" dirty="0">
                <a:solidFill>
                  <a:srgbClr val="FF0000"/>
                </a:solidFill>
                <a:effectLst/>
              </a:rPr>
              <a:t> </a:t>
            </a:r>
            <a:r>
              <a:rPr lang="en-US" sz="4850" b="1" kern="0" dirty="0">
                <a:solidFill>
                  <a:srgbClr val="FF0000"/>
                </a:solidFill>
                <a:effectLst/>
              </a:rPr>
              <a:t> </a:t>
            </a:r>
            <a:r>
              <a:rPr lang="en-US" b="1" kern="0" dirty="0">
                <a:solidFill>
                  <a:schemeClr val="bg1"/>
                </a:solidFill>
                <a:effectLst>
                  <a:glow rad="76200">
                    <a:schemeClr val="tx1">
                      <a:alpha val="80000"/>
                    </a:schemeClr>
                  </a:glow>
                </a:effectLst>
              </a:rPr>
              <a:t>r</a:t>
            </a:r>
            <a:endParaRPr lang="en-US" b="1" i="1" kern="0" dirty="0">
              <a:solidFill>
                <a:schemeClr val="bg1"/>
              </a:solidFill>
              <a:effectLst>
                <a:glow rad="762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
                                        <p:tgtEl>
                                          <p:spTgt spid="11"/>
                                        </p:tgtEl>
                                      </p:cBhvr>
                                    </p:animEffect>
                                  </p:childTnLst>
                                </p:cTn>
                              </p:par>
                              <p:par>
                                <p:cTn id="35" presetID="0" presetClass="path" presetSubtype="0" accel="50000" decel="50000" fill="hold" grpId="2" nodeType="withEffect">
                                  <p:stCondLst>
                                    <p:cond delay="0"/>
                                  </p:stCondLst>
                                  <p:childTnLst>
                                    <p:animMotion origin="layout" path="M -3.33333E-6 4.44444E-6 L 0.32275 -0.48357 " pathEditMode="relative" rAng="0" ptsTypes="AA">
                                      <p:cBhvr>
                                        <p:cTn id="36" dur="2000" fill="hold"/>
                                        <p:tgtEl>
                                          <p:spTgt spid="5"/>
                                        </p:tgtEl>
                                        <p:attrNameLst>
                                          <p:attrName>ppt_x</p:attrName>
                                          <p:attrName>ppt_y</p:attrName>
                                        </p:attrNameLst>
                                      </p:cBhvr>
                                      <p:rCtr x="16128" y="-24190"/>
                                    </p:animMotion>
                                  </p:childTnLst>
                                </p:cTn>
                              </p:par>
                              <p:par>
                                <p:cTn id="37" presetID="0" presetClass="path" presetSubtype="0" accel="50000" decel="50000" fill="hold" grpId="2" nodeType="withEffect">
                                  <p:stCondLst>
                                    <p:cond delay="0"/>
                                  </p:stCondLst>
                                  <p:childTnLst>
                                    <p:animMotion origin="layout" path="M 0 4.44444E-6 L 0.03455 -0.28727 " pathEditMode="relative" rAng="0" ptsTypes="AA">
                                      <p:cBhvr>
                                        <p:cTn id="38" dur="2000" fill="hold"/>
                                        <p:tgtEl>
                                          <p:spTgt spid="7"/>
                                        </p:tgtEl>
                                        <p:attrNameLst>
                                          <p:attrName>ppt_x</p:attrName>
                                          <p:attrName>ppt_y</p:attrName>
                                        </p:attrNameLst>
                                      </p:cBhvr>
                                      <p:rCtr x="1719" y="-14375"/>
                                    </p:animMotion>
                                  </p:childTnLst>
                                </p:cTn>
                              </p:par>
                              <p:par>
                                <p:cTn id="39" presetID="0" presetClass="path" presetSubtype="0" accel="50000" decel="50000" fill="hold" grpId="2" nodeType="withEffect">
                                  <p:stCondLst>
                                    <p:cond delay="0"/>
                                  </p:stCondLst>
                                  <p:childTnLst>
                                    <p:animMotion origin="layout" path="M -3.33333E-6 -1.11111E-6 C -0.01649 -0.00231 -0.06666 -0.0081 -0.09913 -0.01342 C -0.13159 -0.01875 -0.16944 -0.02546 -0.19496 -0.03217 C -0.22048 -0.03889 -0.23958 -0.04444 -0.25243 -0.0544 C -0.26527 -0.06435 -0.26805 -0.08426 -0.27222 -0.09213 " pathEditMode="relative" rAng="0" ptsTypes="aaaaa">
                                      <p:cBhvr>
                                        <p:cTn id="40" dur="2000" fill="hold"/>
                                        <p:tgtEl>
                                          <p:spTgt spid="8"/>
                                        </p:tgtEl>
                                        <p:attrNameLst>
                                          <p:attrName>ppt_x</p:attrName>
                                          <p:attrName>ppt_y</p:attrName>
                                        </p:attrNameLst>
                                      </p:cBhvr>
                                      <p:rCtr x="-13611" y="-4606"/>
                                    </p:animMotion>
                                  </p:childTnLst>
                                </p:cTn>
                              </p:par>
                              <p:par>
                                <p:cTn id="41" presetID="0" presetClass="path" presetSubtype="0" accel="50000" decel="50000" fill="hold" grpId="2" nodeType="withEffect">
                                  <p:stCondLst>
                                    <p:cond delay="0"/>
                                  </p:stCondLst>
                                  <p:childTnLst>
                                    <p:animMotion origin="layout" path="M -3.33333E-6 -8.0481E-7 C 0.00851 0.00301 0.03733 0.02336 0.05087 0.01758 C 0.06441 0.0118 0.08351 -0.01758 0.08125 -0.03469 C 0.079 -0.0518 0.05452 -0.07239 0.03698 -0.08534 C 0.01945 -0.09829 -0.00208 -0.10777 -0.02378 -0.11216 C -0.04548 -0.11656 -0.07604 -0.10916 -0.0934 -0.11216 C -0.11076 -0.11517 -0.11944 -0.11795 -0.1276 -0.1309 C -0.13576 -0.14385 -0.13923 -0.17784 -0.14236 -0.19033 " pathEditMode="relative" rAng="0" ptsTypes="aaaaaaaa">
                                      <p:cBhvr>
                                        <p:cTn id="42" dur="2000" fill="hold"/>
                                        <p:tgtEl>
                                          <p:spTgt spid="9"/>
                                        </p:tgtEl>
                                        <p:attrNameLst>
                                          <p:attrName>ppt_x</p:attrName>
                                          <p:attrName>ppt_y</p:attrName>
                                        </p:attrNameLst>
                                      </p:cBhvr>
                                      <p:rCtr x="-2951" y="-8349"/>
                                    </p:animMotion>
                                  </p:childTnLst>
                                </p:cTn>
                              </p:par>
                              <p:par>
                                <p:cTn id="43" presetID="0" presetClass="path" presetSubtype="0" accel="50000" decel="50000" fill="hold" grpId="2" nodeType="withEffect">
                                  <p:stCondLst>
                                    <p:cond delay="0"/>
                                  </p:stCondLst>
                                  <p:childTnLst>
                                    <p:animMotion origin="layout" path="M 0 3.76503E-6 C 0.01111 -0.01874 0.02569 -0.03678 0.05069 -0.0488 C 0.07569 -0.06083 0.11563 -0.06985 0.15 -0.07216 C 0.18438 -0.07447 0.23542 -0.06915 0.2566 -0.06337 C 0.27778 -0.05759 0.27413 -0.04903 0.27726 -0.0377 C 0.28038 -0.02637 0.27552 -0.0037 0.27517 0.00508 " pathEditMode="relative" rAng="0" ptsTypes="aaaaaa">
                                      <p:cBhvr>
                                        <p:cTn id="44" dur="2000" fill="hold"/>
                                        <p:tgtEl>
                                          <p:spTgt spid="10"/>
                                        </p:tgtEl>
                                        <p:attrNameLst>
                                          <p:attrName>ppt_x</p:attrName>
                                          <p:attrName>ppt_y</p:attrName>
                                        </p:attrNameLst>
                                      </p:cBhvr>
                                      <p:rCtr x="14010" y="-3469"/>
                                    </p:animMotion>
                                  </p:childTnLst>
                                </p:cTn>
                              </p:par>
                              <p:par>
                                <p:cTn id="45" presetID="0" presetClass="path" presetSubtype="0" accel="50000" decel="50000" fill="hold" grpId="2" nodeType="withEffect">
                                  <p:stCondLst>
                                    <p:cond delay="0"/>
                                  </p:stCondLst>
                                  <p:childTnLst>
                                    <p:animMotion origin="layout" path="M 2.77556E-17 -1.11111E-6 C 0.00608 -0.02245 0.01215 -0.04491 0.03681 -0.07083 C 0.06146 -0.09676 0.10122 -0.13102 0.14809 -0.15509 C 0.19497 -0.17917 0.26997 -0.2044 0.3184 -0.21551 C 0.36684 -0.22662 0.40851 -0.22708 0.43837 -0.22222 C 0.46823 -0.21736 0.48403 -0.20162 0.4974 -0.18565 C 0.51076 -0.16967 0.51597 -0.14213 0.5191 -0.12662 C 0.52222 -0.11111 0.51684 -0.1 0.51632 -0.09305 " pathEditMode="relative" rAng="0" ptsTypes="aaaaaaaa">
                                      <p:cBhvr>
                                        <p:cTn id="46" dur="2000" fill="hold"/>
                                        <p:tgtEl>
                                          <p:spTgt spid="11"/>
                                        </p:tgtEl>
                                        <p:attrNameLst>
                                          <p:attrName>ppt_x</p:attrName>
                                          <p:attrName>ppt_y</p:attrName>
                                        </p:attrNameLst>
                                      </p:cBhvr>
                                      <p:rCtr x="26111" y="-11366"/>
                                    </p:animMotion>
                                  </p:childTnLst>
                                </p:cTn>
                              </p:par>
                              <p:par>
                                <p:cTn id="47" presetID="10" presetClass="exit" presetSubtype="0" fill="hold" grpId="1" nodeType="withEffect">
                                  <p:stCondLst>
                                    <p:cond delay="0"/>
                                  </p:stCondLst>
                                  <p:childTnLst>
                                    <p:animEffect transition="out" filter="fade">
                                      <p:cBhvr>
                                        <p:cTn id="48" dur="1750"/>
                                        <p:tgtEl>
                                          <p:spTgt spid="2"/>
                                        </p:tgtEl>
                                      </p:cBhvr>
                                    </p:animEffect>
                                    <p:set>
                                      <p:cBhvr>
                                        <p:cTn id="49" dur="1" fill="hold">
                                          <p:stCondLst>
                                            <p:cond delay="1749"/>
                                          </p:stCondLst>
                                        </p:cTn>
                                        <p:tgtEl>
                                          <p:spTgt spid="2"/>
                                        </p:tgtEl>
                                        <p:attrNameLst>
                                          <p:attrName>style.visibility</p:attrName>
                                        </p:attrNameLst>
                                      </p:cBhvr>
                                      <p:to>
                                        <p:strVal val="hidden"/>
                                      </p:to>
                                    </p:set>
                                  </p:childTnLst>
                                </p:cTn>
                              </p:par>
                            </p:childTnLst>
                          </p:cTn>
                        </p:par>
                        <p:par>
                          <p:cTn id="50" fill="hold">
                            <p:stCondLst>
                              <p:cond delay="2000"/>
                            </p:stCondLst>
                            <p:childTnLst>
                              <p:par>
                                <p:cTn id="51" presetID="10" presetClass="exit" presetSubtype="0" fill="hold" grpId="1" nodeType="afterEffect">
                                  <p:stCondLst>
                                    <p:cond delay="0"/>
                                  </p:stCondLst>
                                  <p:childTnLst>
                                    <p:animEffect transition="out" filter="fade">
                                      <p:cBhvr>
                                        <p:cTn id="52" dur="1250"/>
                                        <p:tgtEl>
                                          <p:spTgt spid="5"/>
                                        </p:tgtEl>
                                      </p:cBhvr>
                                    </p:animEffect>
                                    <p:set>
                                      <p:cBhvr>
                                        <p:cTn id="53" dur="1" fill="hold">
                                          <p:stCondLst>
                                            <p:cond delay="1249"/>
                                          </p:stCondLst>
                                        </p:cTn>
                                        <p:tgtEl>
                                          <p:spTgt spid="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250"/>
                                        <p:tgtEl>
                                          <p:spTgt spid="7"/>
                                        </p:tgtEl>
                                      </p:cBhvr>
                                    </p:animEffect>
                                    <p:set>
                                      <p:cBhvr>
                                        <p:cTn id="56" dur="1" fill="hold">
                                          <p:stCondLst>
                                            <p:cond delay="124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250"/>
                                        <p:tgtEl>
                                          <p:spTgt spid="8"/>
                                        </p:tgtEl>
                                      </p:cBhvr>
                                    </p:animEffect>
                                    <p:set>
                                      <p:cBhvr>
                                        <p:cTn id="59" dur="1" fill="hold">
                                          <p:stCondLst>
                                            <p:cond delay="124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250"/>
                                        <p:tgtEl>
                                          <p:spTgt spid="9"/>
                                        </p:tgtEl>
                                      </p:cBhvr>
                                    </p:animEffect>
                                    <p:set>
                                      <p:cBhvr>
                                        <p:cTn id="62" dur="1" fill="hold">
                                          <p:stCondLst>
                                            <p:cond delay="124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250"/>
                                        <p:tgtEl>
                                          <p:spTgt spid="10"/>
                                        </p:tgtEl>
                                      </p:cBhvr>
                                    </p:animEffect>
                                    <p:set>
                                      <p:cBhvr>
                                        <p:cTn id="65" dur="1" fill="hold">
                                          <p:stCondLst>
                                            <p:cond delay="124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250"/>
                                        <p:tgtEl>
                                          <p:spTgt spid="11"/>
                                        </p:tgtEl>
                                      </p:cBhvr>
                                    </p:animEffect>
                                    <p:set>
                                      <p:cBhvr>
                                        <p:cTn id="68" dur="1" fill="hold">
                                          <p:stCondLst>
                                            <p:cond delay="1249"/>
                                          </p:stCondLst>
                                        </p:cTn>
                                        <p:tgtEl>
                                          <p:spTgt spid="11"/>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6" grpId="0"/>
      <p:bldP spid="5" grpId="0"/>
      <p:bldP spid="5" grpId="1"/>
      <p:bldP spid="5"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 y="0"/>
            <a:ext cx="10469880" cy="6979920"/>
          </a:xfrm>
          <a:prstGeom prst="rect">
            <a:avLst/>
          </a:prstGeom>
        </p:spPr>
      </p:pic>
      <p:sp>
        <p:nvSpPr>
          <p:cNvPr id="8" name="Title 1"/>
          <p:cNvSpPr txBox="1">
            <a:spLocks/>
          </p:cNvSpPr>
          <p:nvPr/>
        </p:nvSpPr>
        <p:spPr bwMode="auto">
          <a:xfrm>
            <a:off x="6477000" y="3810000"/>
            <a:ext cx="2209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00FF00"/>
                </a:solidFill>
                <a:effectLst>
                  <a:glow rad="12700">
                    <a:schemeClr val="tx1"/>
                  </a:glow>
                </a:effectLst>
              </a:rPr>
              <a:t>in us</a:t>
            </a:r>
            <a:endParaRPr lang="en-US" sz="3600" b="1" i="1" kern="0" dirty="0">
              <a:solidFill>
                <a:srgbClr val="00FF00"/>
              </a:solidFill>
              <a:effectLst>
                <a:glow rad="12700">
                  <a:schemeClr val="tx1"/>
                </a:glow>
              </a:effectLst>
            </a:endParaRPr>
          </a:p>
        </p:txBody>
      </p:sp>
      <p:sp>
        <p:nvSpPr>
          <p:cNvPr id="2" name="Title 1"/>
          <p:cNvSpPr>
            <a:spLocks noGrp="1"/>
          </p:cNvSpPr>
          <p:nvPr>
            <p:ph type="title"/>
          </p:nvPr>
        </p:nvSpPr>
        <p:spPr>
          <a:xfrm>
            <a:off x="457200" y="579438"/>
            <a:ext cx="8229600" cy="5745162"/>
          </a:xfrm>
        </p:spPr>
        <p:txBody>
          <a:bodyPr/>
          <a:lstStyle/>
          <a:p>
            <a:r>
              <a:rPr lang="en-US" sz="3600" b="1" dirty="0">
                <a:gradFill>
                  <a:gsLst>
                    <a:gs pos="0">
                      <a:srgbClr val="000082"/>
                    </a:gs>
                    <a:gs pos="30000">
                      <a:srgbClr val="66008F"/>
                    </a:gs>
                    <a:gs pos="64999">
                      <a:srgbClr val="BA0066"/>
                    </a:gs>
                    <a:gs pos="89999">
                      <a:srgbClr val="FF0000"/>
                    </a:gs>
                    <a:gs pos="100000">
                      <a:srgbClr val="FF8200"/>
                    </a:gs>
                  </a:gsLst>
                  <a:lin ang="5400000" scaled="0"/>
                </a:gradFill>
                <a:effectLst>
                  <a:glow rad="88900">
                    <a:srgbClr val="FFFF00"/>
                  </a:glow>
                </a:effectLst>
              </a:rPr>
              <a:t>For what the law could not do in that it was weak through the flesh, God did by sending His own Son in the likeness of sinful flesh, on account of sin: He condemned sin in the flesh, that the righteous requirement of the law might be fulfilled in us who do not walk according to the flesh but according to the Spirit.</a:t>
            </a:r>
            <a:r>
              <a:rPr lang="en-US" sz="3600" b="1" i="1" dirty="0">
                <a:gradFill>
                  <a:gsLst>
                    <a:gs pos="0">
                      <a:srgbClr val="000082"/>
                    </a:gs>
                    <a:gs pos="30000">
                      <a:srgbClr val="66008F"/>
                    </a:gs>
                    <a:gs pos="64999">
                      <a:srgbClr val="BA0066"/>
                    </a:gs>
                    <a:gs pos="89999">
                      <a:srgbClr val="FF0000"/>
                    </a:gs>
                    <a:gs pos="100000">
                      <a:srgbClr val="FF8200"/>
                    </a:gs>
                  </a:gsLst>
                  <a:lin ang="5400000" scaled="0"/>
                </a:gradFill>
                <a:effectLst>
                  <a:glow rad="88900">
                    <a:srgbClr val="FFFF00"/>
                  </a:glow>
                </a:effectLst>
              </a:rPr>
              <a:t>       </a:t>
            </a:r>
            <a:r>
              <a:rPr lang="en-US" sz="3200" b="1" i="1" dirty="0">
                <a:gradFill>
                  <a:gsLst>
                    <a:gs pos="0">
                      <a:srgbClr val="000082"/>
                    </a:gs>
                    <a:gs pos="30000">
                      <a:srgbClr val="66008F"/>
                    </a:gs>
                    <a:gs pos="64999">
                      <a:srgbClr val="BA0066"/>
                    </a:gs>
                    <a:gs pos="89999">
                      <a:srgbClr val="FF0000"/>
                    </a:gs>
                    <a:gs pos="100000">
                      <a:srgbClr val="FF8200"/>
                    </a:gs>
                  </a:gsLst>
                  <a:lin ang="5400000" scaled="0"/>
                </a:gradFill>
                <a:effectLst>
                  <a:glow rad="88900">
                    <a:srgbClr val="FFFF00"/>
                  </a:glow>
                </a:effectLst>
              </a:rPr>
              <a:t>– Romans 8:3</a:t>
            </a:r>
            <a:r>
              <a:rPr lang="en-US" sz="800" b="1" i="1" dirty="0">
                <a:gradFill>
                  <a:gsLst>
                    <a:gs pos="0">
                      <a:srgbClr val="000082"/>
                    </a:gs>
                    <a:gs pos="30000">
                      <a:srgbClr val="66008F"/>
                    </a:gs>
                    <a:gs pos="64999">
                      <a:srgbClr val="BA0066"/>
                    </a:gs>
                    <a:gs pos="89999">
                      <a:srgbClr val="FF0000"/>
                    </a:gs>
                    <a:gs pos="100000">
                      <a:srgbClr val="FF8200"/>
                    </a:gs>
                  </a:gsLst>
                  <a:lin ang="5400000" scaled="0"/>
                </a:gradFill>
                <a:effectLst>
                  <a:glow rad="88900">
                    <a:srgbClr val="FFFF00"/>
                  </a:glow>
                </a:effectLst>
              </a:rPr>
              <a:t> </a:t>
            </a:r>
            <a:r>
              <a:rPr lang="en-US" sz="3200" b="1" i="1" dirty="0">
                <a:gradFill>
                  <a:gsLst>
                    <a:gs pos="0">
                      <a:srgbClr val="000082"/>
                    </a:gs>
                    <a:gs pos="30000">
                      <a:srgbClr val="66008F"/>
                    </a:gs>
                    <a:gs pos="64999">
                      <a:srgbClr val="BA0066"/>
                    </a:gs>
                    <a:gs pos="89999">
                      <a:srgbClr val="FF0000"/>
                    </a:gs>
                    <a:gs pos="100000">
                      <a:srgbClr val="FF8200"/>
                    </a:gs>
                  </a:gsLst>
                  <a:lin ang="5400000" scaled="0"/>
                </a:gradFill>
                <a:effectLst>
                  <a:glow rad="88900">
                    <a:srgbClr val="FFFF00"/>
                  </a:glow>
                </a:effectLst>
              </a:rPr>
              <a:t>-4</a:t>
            </a:r>
            <a:r>
              <a:rPr lang="en-US" sz="3200" b="1" dirty="0">
                <a:gradFill>
                  <a:gsLst>
                    <a:gs pos="0">
                      <a:srgbClr val="000082"/>
                    </a:gs>
                    <a:gs pos="30000">
                      <a:srgbClr val="66008F"/>
                    </a:gs>
                    <a:gs pos="64999">
                      <a:srgbClr val="BA0066"/>
                    </a:gs>
                    <a:gs pos="89999">
                      <a:srgbClr val="FF0000"/>
                    </a:gs>
                    <a:gs pos="100000">
                      <a:srgbClr val="FF8200"/>
                    </a:gs>
                  </a:gsLst>
                  <a:lin ang="5400000" scaled="0"/>
                </a:gradFill>
                <a:effectLst>
                  <a:glow rad="88900">
                    <a:srgbClr val="FFFF00"/>
                  </a:glow>
                </a:effectLst>
              </a:rPr>
              <a:t> </a:t>
            </a:r>
          </a:p>
        </p:txBody>
      </p:sp>
      <p:sp>
        <p:nvSpPr>
          <p:cNvPr id="4" name="Title 1"/>
          <p:cNvSpPr txBox="1">
            <a:spLocks/>
          </p:cNvSpPr>
          <p:nvPr/>
        </p:nvSpPr>
        <p:spPr bwMode="auto">
          <a:xfrm>
            <a:off x="2590800" y="2133600"/>
            <a:ext cx="350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glow rad="101600">
                    <a:schemeClr val="tx1">
                      <a:alpha val="80000"/>
                    </a:schemeClr>
                  </a:glow>
                </a:effectLst>
              </a:rPr>
              <a:t> </a:t>
            </a:r>
            <a:r>
              <a:rPr lang="en-US" sz="4250" b="1" kern="0" dirty="0">
                <a:solidFill>
                  <a:srgbClr val="FF0000"/>
                </a:solidFill>
                <a:effectLst>
                  <a:glow rad="101600">
                    <a:schemeClr val="tx1">
                      <a:alpha val="80000"/>
                    </a:schemeClr>
                  </a:glow>
                </a:effectLst>
              </a:rPr>
              <a:t> </a:t>
            </a:r>
            <a:r>
              <a:rPr lang="en-US" sz="3600" b="1" kern="0" dirty="0">
                <a:solidFill>
                  <a:schemeClr val="tx1"/>
                </a:solidFill>
                <a:effectLst/>
              </a:rPr>
              <a:t>sinful flesh</a:t>
            </a:r>
            <a:endParaRPr lang="en-US" sz="3600" b="1" i="1" kern="0" dirty="0">
              <a:solidFill>
                <a:schemeClr val="tx1"/>
              </a:solidFill>
              <a:effectLst/>
            </a:endParaRPr>
          </a:p>
        </p:txBody>
      </p:sp>
      <p:sp>
        <p:nvSpPr>
          <p:cNvPr id="5" name="Title 1"/>
          <p:cNvSpPr txBox="1">
            <a:spLocks/>
          </p:cNvSpPr>
          <p:nvPr/>
        </p:nvSpPr>
        <p:spPr bwMode="auto">
          <a:xfrm>
            <a:off x="6248400" y="4876800"/>
            <a:ext cx="1981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solidFill>
                  <a:srgbClr val="FF0000"/>
                </a:solidFill>
                <a:effectLst>
                  <a:glow rad="101600">
                    <a:schemeClr val="tx1">
                      <a:alpha val="80000"/>
                    </a:schemeClr>
                  </a:glow>
                </a:effectLst>
              </a:rPr>
              <a:t> </a:t>
            </a:r>
            <a:r>
              <a:rPr lang="en-US" sz="4200" b="1" kern="0" dirty="0">
                <a:solidFill>
                  <a:srgbClr val="FF0000"/>
                </a:solidFill>
                <a:effectLst>
                  <a:glow rad="101600">
                    <a:schemeClr val="tx1">
                      <a:alpha val="80000"/>
                    </a:schemeClr>
                  </a:glow>
                </a:effectLst>
              </a:rPr>
              <a:t> </a:t>
            </a:r>
            <a:r>
              <a:rPr lang="en-US" sz="3600" b="1" kern="0" dirty="0">
                <a:solidFill>
                  <a:schemeClr val="bg1"/>
                </a:solidFill>
                <a:effectLst>
                  <a:glow rad="63500">
                    <a:schemeClr val="tx1"/>
                  </a:glow>
                </a:effectLst>
              </a:rPr>
              <a:t>Spirit</a:t>
            </a:r>
            <a:endParaRPr lang="en-US" sz="3600" b="1" i="1" kern="0" dirty="0">
              <a:solidFill>
                <a:schemeClr val="bg1"/>
              </a:solidFill>
              <a:effectLst>
                <a:glow rad="63500">
                  <a:schemeClr val="tx1"/>
                </a:glow>
              </a:effectLst>
            </a:endParaRPr>
          </a:p>
        </p:txBody>
      </p:sp>
      <p:sp>
        <p:nvSpPr>
          <p:cNvPr id="6" name="Title 1"/>
          <p:cNvSpPr txBox="1">
            <a:spLocks/>
          </p:cNvSpPr>
          <p:nvPr/>
        </p:nvSpPr>
        <p:spPr bwMode="auto">
          <a:xfrm>
            <a:off x="685800" y="4876800"/>
            <a:ext cx="1600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rgbClr val="FF0000"/>
                </a:solidFill>
                <a:effectLst>
                  <a:glow rad="101600">
                    <a:schemeClr val="tx1">
                      <a:alpha val="80000"/>
                    </a:schemeClr>
                  </a:glow>
                </a:effectLst>
              </a:rPr>
              <a:t> </a:t>
            </a:r>
            <a:r>
              <a:rPr lang="en-US" sz="4200" b="1" kern="0" dirty="0">
                <a:solidFill>
                  <a:srgbClr val="FF0000"/>
                </a:solidFill>
                <a:effectLst>
                  <a:glow rad="101600">
                    <a:schemeClr val="tx1">
                      <a:alpha val="80000"/>
                    </a:schemeClr>
                  </a:glow>
                </a:effectLst>
              </a:rPr>
              <a:t> </a:t>
            </a:r>
            <a:r>
              <a:rPr lang="en-US" sz="3600" b="1" kern="0" dirty="0">
                <a:solidFill>
                  <a:schemeClr val="bg1">
                    <a:lumMod val="50000"/>
                  </a:schemeClr>
                </a:solidFill>
                <a:effectLst>
                  <a:glow rad="63500">
                    <a:schemeClr val="tx1"/>
                  </a:glow>
                </a:effectLst>
              </a:rPr>
              <a:t>flesh</a:t>
            </a:r>
            <a:endParaRPr lang="en-US" sz="3600" b="1" i="1" kern="0" dirty="0">
              <a:solidFill>
                <a:schemeClr val="bg1">
                  <a:lumMod val="50000"/>
                </a:schemeClr>
              </a:solidFill>
              <a:effectLst>
                <a:glow rad="63500">
                  <a:schemeClr val="tx1"/>
                </a:glow>
              </a:effectLst>
            </a:endParaRPr>
          </a:p>
        </p:txBody>
      </p:sp>
      <p:sp>
        <p:nvSpPr>
          <p:cNvPr id="7" name="Title 1"/>
          <p:cNvSpPr txBox="1">
            <a:spLocks/>
          </p:cNvSpPr>
          <p:nvPr/>
        </p:nvSpPr>
        <p:spPr bwMode="auto">
          <a:xfrm>
            <a:off x="4343400" y="9906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solidFill>
                  <a:srgbClr val="FF0000"/>
                </a:solidFill>
                <a:effectLst>
                  <a:glow rad="101600">
                    <a:schemeClr val="tx1">
                      <a:alpha val="80000"/>
                    </a:schemeClr>
                  </a:glow>
                </a:effectLst>
              </a:rPr>
              <a:t> </a:t>
            </a:r>
            <a:r>
              <a:rPr lang="en-US" sz="4700" b="1" kern="0" dirty="0">
                <a:solidFill>
                  <a:srgbClr val="FF0000"/>
                </a:solidFill>
                <a:effectLst>
                  <a:glow rad="101600">
                    <a:schemeClr val="tx1">
                      <a:alpha val="80000"/>
                    </a:schemeClr>
                  </a:glow>
                </a:effectLst>
              </a:rPr>
              <a:t> </a:t>
            </a:r>
            <a:r>
              <a:rPr 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effectLst>
              </a:rPr>
              <a:t>Higher</a:t>
            </a:r>
            <a:endParaRPr lang="en-US" sz="32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effectLst>
            </a:endParaRPr>
          </a:p>
        </p:txBody>
      </p:sp>
    </p:spTree>
    <p:extLst>
      <p:ext uri="{BB962C8B-B14F-4D97-AF65-F5344CB8AC3E}">
        <p14:creationId xmlns:p14="http://schemas.microsoft.com/office/powerpoint/2010/main" val="417018476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0" presetClass="path" presetSubtype="0" accel="50000" decel="50000" fill="hold" grpId="1" nodeType="withEffect">
                                  <p:stCondLst>
                                    <p:cond delay="0"/>
                                  </p:stCondLst>
                                  <p:childTnLst>
                                    <p:animMotion origin="layout" path="M 0 4.79186E-6 L 0.3 0.17437 " pathEditMode="relative" rAng="0" ptsTypes="AA">
                                      <p:cBhvr>
                                        <p:cTn id="11" dur="1000" spd="-100000" fill="hold"/>
                                        <p:tgtEl>
                                          <p:spTgt spid="2"/>
                                        </p:tgtEl>
                                        <p:attrNameLst>
                                          <p:attrName>ppt_x</p:attrName>
                                          <p:attrName>ppt_y</p:attrName>
                                        </p:attrNameLst>
                                      </p:cBhvr>
                                      <p:rCtr x="15000" y="8719"/>
                                    </p:animMotion>
                                  </p:childTnLst>
                                </p:cTn>
                              </p:par>
                              <p:par>
                                <p:cTn id="12" presetID="10" presetClass="exit" presetSubtype="0" fill="hold" grpId="1" nodeType="withEffect">
                                  <p:stCondLst>
                                    <p:cond delay="0"/>
                                  </p:stCondLst>
                                  <p:childTnLst>
                                    <p:animEffect transition="out" filter="fade">
                                      <p:cBhvr>
                                        <p:cTn id="13" dur="1250"/>
                                        <p:tgtEl>
                                          <p:spTgt spid="7"/>
                                        </p:tgtEl>
                                      </p:cBhvr>
                                    </p:animEffect>
                                    <p:set>
                                      <p:cBhvr>
                                        <p:cTn id="14" dur="1" fill="hold">
                                          <p:stCondLst>
                                            <p:cond delay="1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0"/>
                                  </p:stCondLst>
                                  <p:childTnLst>
                                    <p:set>
                                      <p:cBhvr override="childStyle">
                                        <p:cTn id="26" dur="500" fill="hold"/>
                                        <p:tgtEl>
                                          <p:spTgt spid="8"/>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500"/>
                            </p:stCondLst>
                            <p:childTnLst>
                              <p:par>
                                <p:cTn id="34" presetID="23" presetClass="entr" presetSubtype="16"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2" grpId="1"/>
      <p:bldP spid="4" grpId="0"/>
      <p:bldP spid="5" grpId="0"/>
      <p:bldP spid="6" grpId="0"/>
      <p:bldP spid="7" grpId="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2" name="Title 1"/>
          <p:cNvSpPr>
            <a:spLocks noGrp="1"/>
          </p:cNvSpPr>
          <p:nvPr>
            <p:ph type="title"/>
          </p:nvPr>
        </p:nvSpPr>
        <p:spPr>
          <a:xfrm>
            <a:off x="228600" y="427038"/>
            <a:ext cx="8686800" cy="6049962"/>
          </a:xfrm>
        </p:spPr>
        <p:txBody>
          <a:bodyPr>
            <a:scene3d>
              <a:camera prst="perspectiveRelaxedModerately" fov="3600000"/>
              <a:lightRig rig="freezing" dir="t"/>
            </a:scene3d>
            <a:sp3d prstMaterial="translucentPowder"/>
          </a:bodyPr>
          <a:lstStyle/>
          <a:p>
            <a:r>
              <a:rPr lang="en-US" sz="3500" b="1" dirty="0">
                <a:ln w="10541" cmpd="sng">
                  <a:solidFill>
                    <a:srgbClr val="FF0000"/>
                  </a:solidFill>
                  <a:prstDash val="solid"/>
                </a:ln>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101600">
                    <a:srgbClr val="FFFF00">
                      <a:alpha val="88000"/>
                    </a:srgbClr>
                  </a:glow>
                  <a:outerShdw blurRad="50800" dist="38100" dir="5400000" algn="t" rotWithShape="0">
                    <a:prstClr val="black">
                      <a:alpha val="40000"/>
                    </a:prstClr>
                  </a:outerShdw>
                </a:effectLst>
              </a:rPr>
              <a:t>For those who live according to the flesh set their minds on the things of the flesh, but those who live according to the Spirit, the things of the Spirit. For to be carnally minded is death, but to  be spiritually minded is life and peace.  Because the carnal mind is enmity against God; for it is not subject to    the law of God, nor indeed can be.       So then, those who are in the flesh cannot please God.</a:t>
            </a:r>
            <a:r>
              <a:rPr lang="en-US" sz="3600" b="1" dirty="0">
                <a:ln w="10541" cmpd="sng">
                  <a:solidFill>
                    <a:srgbClr val="FF0000"/>
                  </a:solidFill>
                  <a:prstDash val="solid"/>
                </a:ln>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101600">
                    <a:srgbClr val="FFFF00">
                      <a:alpha val="88000"/>
                    </a:srgbClr>
                  </a:glow>
                  <a:outerShdw blurRad="50800" dist="38100" dir="5400000" algn="t" rotWithShape="0">
                    <a:prstClr val="black">
                      <a:alpha val="40000"/>
                    </a:prstClr>
                  </a:outerShdw>
                </a:effectLst>
              </a:rPr>
              <a:t> </a:t>
            </a:r>
            <a:r>
              <a:rPr lang="en-US" sz="3200" b="1" dirty="0">
                <a:ln w="10541" cmpd="sng">
                  <a:solidFill>
                    <a:srgbClr val="FF0000"/>
                  </a:solidFill>
                  <a:prstDash val="solid"/>
                </a:ln>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101600">
                    <a:srgbClr val="FFFF00">
                      <a:alpha val="88000"/>
                    </a:srgbClr>
                  </a:glow>
                  <a:outerShdw blurRad="50800" dist="38100" dir="5400000" algn="t" rotWithShape="0">
                    <a:prstClr val="black">
                      <a:alpha val="40000"/>
                    </a:prstClr>
                  </a:outerShdw>
                </a:effectLst>
              </a:rPr>
              <a:t>– Romans 8:5-8 </a:t>
            </a:r>
          </a:p>
        </p:txBody>
      </p:sp>
      <p:sp>
        <p:nvSpPr>
          <p:cNvPr id="4" name="Title 1"/>
          <p:cNvSpPr txBox="1">
            <a:spLocks/>
          </p:cNvSpPr>
          <p:nvPr/>
        </p:nvSpPr>
        <p:spPr bwMode="auto">
          <a:xfrm>
            <a:off x="-304800" y="27432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rgbClr val="FFC000"/>
                </a:solidFill>
                <a:effectLst>
                  <a:glow rad="101600">
                    <a:schemeClr val="tx1">
                      <a:alpha val="80000"/>
                    </a:schemeClr>
                  </a:glow>
                </a:effectLst>
              </a:rPr>
              <a:t>Christ</a:t>
            </a:r>
            <a:endParaRPr lang="en-US" sz="3200" b="1" i="1" kern="0" dirty="0">
              <a:solidFill>
                <a:srgbClr val="FFC000"/>
              </a:solidFill>
              <a:effectLst>
                <a:glow rad="101600">
                  <a:schemeClr val="tx1">
                    <a:alpha val="80000"/>
                  </a:schemeClr>
                </a:glow>
              </a:effectLst>
            </a:endParaRPr>
          </a:p>
        </p:txBody>
      </p:sp>
      <p:sp>
        <p:nvSpPr>
          <p:cNvPr id="5" name="Title 1"/>
          <p:cNvSpPr txBox="1">
            <a:spLocks/>
          </p:cNvSpPr>
          <p:nvPr/>
        </p:nvSpPr>
        <p:spPr bwMode="auto">
          <a:xfrm>
            <a:off x="3276600" y="5486400"/>
            <a:ext cx="129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sz="3200" b="1" kern="0" dirty="0">
                <a:solidFill>
                  <a:srgbClr val="FF0000"/>
                </a:solidFill>
                <a:effectLst>
                  <a:glow rad="101600">
                    <a:schemeClr val="tx1">
                      <a:alpha val="80000"/>
                    </a:schemeClr>
                  </a:glow>
                </a:effectLst>
              </a:rPr>
              <a:t> </a:t>
            </a:r>
            <a:r>
              <a:rPr lang="en-US" b="1" kern="0" dirty="0">
                <a:solidFill>
                  <a:srgbClr val="C00000"/>
                </a:solidFill>
                <a:effectLst/>
              </a:rPr>
              <a:t>C</a:t>
            </a:r>
            <a:endParaRPr lang="en-US" sz="3200" b="1" i="1" kern="0" dirty="0">
              <a:solidFill>
                <a:srgbClr val="C00000"/>
              </a:solidFill>
              <a:effectLst/>
            </a:endParaRPr>
          </a:p>
        </p:txBody>
      </p:sp>
      <p:sp>
        <p:nvSpPr>
          <p:cNvPr id="6" name="Title 1"/>
          <p:cNvSpPr txBox="1">
            <a:spLocks/>
          </p:cNvSpPr>
          <p:nvPr/>
        </p:nvSpPr>
        <p:spPr bwMode="auto">
          <a:xfrm>
            <a:off x="7924800" y="49530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C00000"/>
                </a:solidFill>
                <a:effectLst/>
              </a:rPr>
              <a:t>h</a:t>
            </a:r>
            <a:endParaRPr lang="en-US" sz="3200" b="1" i="1" kern="0" dirty="0">
              <a:solidFill>
                <a:srgbClr val="C00000"/>
              </a:solidFill>
              <a:effectLst/>
            </a:endParaRPr>
          </a:p>
        </p:txBody>
      </p:sp>
      <p:sp>
        <p:nvSpPr>
          <p:cNvPr id="7" name="Title 1"/>
          <p:cNvSpPr txBox="1">
            <a:spLocks/>
          </p:cNvSpPr>
          <p:nvPr/>
        </p:nvSpPr>
        <p:spPr bwMode="auto">
          <a:xfrm>
            <a:off x="7467600" y="3886200"/>
            <a:ext cx="1295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C00000"/>
                </a:solidFill>
                <a:effectLst/>
              </a:rPr>
              <a:t>t</a:t>
            </a:r>
            <a:endParaRPr lang="en-US" sz="3200" b="1" i="1" kern="0" dirty="0">
              <a:solidFill>
                <a:srgbClr val="C00000"/>
              </a:solidFill>
              <a:effectLst/>
            </a:endParaRPr>
          </a:p>
        </p:txBody>
      </p:sp>
      <p:sp>
        <p:nvSpPr>
          <p:cNvPr id="8" name="Title 1"/>
          <p:cNvSpPr txBox="1">
            <a:spLocks/>
          </p:cNvSpPr>
          <p:nvPr/>
        </p:nvSpPr>
        <p:spPr bwMode="auto">
          <a:xfrm>
            <a:off x="4953000" y="4953000"/>
            <a:ext cx="121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C00000"/>
                </a:solidFill>
                <a:effectLst/>
              </a:rPr>
              <a:t>r</a:t>
            </a:r>
            <a:endParaRPr lang="en-US" sz="3200" b="1" i="1" kern="0" dirty="0">
              <a:solidFill>
                <a:srgbClr val="C00000"/>
              </a:solidFill>
              <a:effectLst/>
            </a:endParaRPr>
          </a:p>
        </p:txBody>
      </p:sp>
      <p:sp>
        <p:nvSpPr>
          <p:cNvPr id="9" name="Title 1"/>
          <p:cNvSpPr txBox="1">
            <a:spLocks/>
          </p:cNvSpPr>
          <p:nvPr/>
        </p:nvSpPr>
        <p:spPr bwMode="auto">
          <a:xfrm>
            <a:off x="6858000" y="55245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C00000"/>
                </a:solidFill>
                <a:effectLst/>
              </a:rPr>
              <a:t>s</a:t>
            </a:r>
            <a:endParaRPr lang="en-US" sz="3200" b="1" i="1" kern="0" dirty="0">
              <a:solidFill>
                <a:srgbClr val="C00000"/>
              </a:solidFill>
              <a:effectLst/>
            </a:endParaRPr>
          </a:p>
        </p:txBody>
      </p:sp>
      <p:sp>
        <p:nvSpPr>
          <p:cNvPr id="10" name="Title 1"/>
          <p:cNvSpPr txBox="1">
            <a:spLocks/>
          </p:cNvSpPr>
          <p:nvPr/>
        </p:nvSpPr>
        <p:spPr bwMode="auto">
          <a:xfrm>
            <a:off x="5029200" y="3392347"/>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err="1">
                <a:solidFill>
                  <a:srgbClr val="C00000"/>
                </a:solidFill>
                <a:effectLst/>
              </a:rPr>
              <a:t>i</a:t>
            </a:r>
            <a:endParaRPr lang="en-US" sz="3200" b="1" i="1" kern="0" dirty="0">
              <a:solidFill>
                <a:srgbClr val="C00000"/>
              </a:solidFill>
              <a:effectLst/>
            </a:endParaRPr>
          </a:p>
        </p:txBody>
      </p:sp>
    </p:spTree>
    <p:extLst>
      <p:ext uri="{BB962C8B-B14F-4D97-AF65-F5344CB8AC3E}">
        <p14:creationId xmlns:p14="http://schemas.microsoft.com/office/powerpoint/2010/main" val="3705096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
                                        <p:tgtEl>
                                          <p:spTgt spid="7"/>
                                        </p:tgtEl>
                                      </p:cBhvr>
                                    </p:animEffect>
                                  </p:childTnLst>
                                </p:cTn>
                              </p:par>
                              <p:par>
                                <p:cTn id="28" presetID="10" presetClass="exit" presetSubtype="0" fill="hold" grpId="1" nodeType="withEffect">
                                  <p:stCondLst>
                                    <p:cond delay="0"/>
                                  </p:stCondLst>
                                  <p:childTnLst>
                                    <p:animEffect transition="out" filter="fade">
                                      <p:cBhvr>
                                        <p:cTn id="29" dur="1750"/>
                                        <p:tgtEl>
                                          <p:spTgt spid="2"/>
                                        </p:tgtEl>
                                      </p:cBhvr>
                                    </p:animEffect>
                                    <p:set>
                                      <p:cBhvr>
                                        <p:cTn id="30" dur="1" fill="hold">
                                          <p:stCondLst>
                                            <p:cond delay="1749"/>
                                          </p:stCondLst>
                                        </p:cTn>
                                        <p:tgtEl>
                                          <p:spTgt spid="2"/>
                                        </p:tgtEl>
                                        <p:attrNameLst>
                                          <p:attrName>style.visibility</p:attrName>
                                        </p:attrNameLst>
                                      </p:cBhvr>
                                      <p:to>
                                        <p:strVal val="hidden"/>
                                      </p:to>
                                    </p:set>
                                  </p:childTnLst>
                                </p:cTn>
                              </p:par>
                              <p:par>
                                <p:cTn id="31" presetID="0" presetClass="path" presetSubtype="0" accel="50000" decel="50000" fill="hold" grpId="1" nodeType="withEffect">
                                  <p:stCondLst>
                                    <p:cond delay="0"/>
                                  </p:stCondLst>
                                  <p:childTnLst>
                                    <p:animMotion origin="layout" path="M 3.33333E-6 2.22222E-6 C -0.04427 0.00278 -0.08837 0.00555 -0.13282 -0.01181 C -0.17726 -0.02917 -0.23004 -0.05324 -0.26702 -0.10463 C -0.304 -0.15602 -0.33768 -0.27037 -0.35434 -0.3206 C -0.37101 -0.37084 -0.36476 -0.38797 -0.36754 -0.40556 " pathEditMode="relative" rAng="0" ptsTypes="aaaaa">
                                      <p:cBhvr>
                                        <p:cTn id="32" dur="2000" fill="hold"/>
                                        <p:tgtEl>
                                          <p:spTgt spid="5"/>
                                        </p:tgtEl>
                                        <p:attrNameLst>
                                          <p:attrName>ppt_x</p:attrName>
                                          <p:attrName>ppt_y</p:attrName>
                                        </p:attrNameLst>
                                      </p:cBhvr>
                                      <p:rCtr x="-18559" y="-20000"/>
                                    </p:animMotion>
                                  </p:childTnLst>
                                </p:cTn>
                              </p:par>
                              <p:par>
                                <p:cTn id="33" presetID="0" presetClass="path" presetSubtype="0" accel="50000" decel="50000" fill="hold" grpId="1" nodeType="withEffect">
                                  <p:stCondLst>
                                    <p:cond delay="0"/>
                                  </p:stCondLst>
                                  <p:childTnLst>
                                    <p:animMotion origin="layout" path="M -0.00035 1.11111E-6 C -0.01216 0.01204 -0.03525 0.05579 -0.07327 0.07176 C -0.11129 0.08773 -0.17309 0.09143 -0.22778 0.0956 C -0.28282 0.09977 -0.34566 0.09907 -0.40157 0.09722 C -0.45712 0.09537 -0.51181 0.0956 -0.5632 0.0838 C -0.61476 0.07199 -0.67327 0.04653 -0.71007 0.02639 C -0.74688 0.00625 -0.7658 -0.00301 -0.78351 -0.03727 C -0.80122 -0.07153 -0.81094 -0.13264 -0.81632 -0.17894 C -0.8217 -0.22523 -0.81598 -0.28704 -0.8158 -0.31551 " pathEditMode="relative" rAng="0" ptsTypes="aaaaaaaaa">
                                      <p:cBhvr>
                                        <p:cTn id="34" dur="2000" fill="hold"/>
                                        <p:tgtEl>
                                          <p:spTgt spid="6"/>
                                        </p:tgtEl>
                                        <p:attrNameLst>
                                          <p:attrName>ppt_x</p:attrName>
                                          <p:attrName>ppt_y</p:attrName>
                                        </p:attrNameLst>
                                      </p:cBhvr>
                                      <p:rCtr x="-41059" y="-10787"/>
                                    </p:animMotion>
                                  </p:childTnLst>
                                </p:cTn>
                              </p:par>
                              <p:par>
                                <p:cTn id="35" presetID="0" presetClass="path" presetSubtype="0" accel="50000" decel="50000" fill="hold" grpId="1" nodeType="withEffect">
                                  <p:stCondLst>
                                    <p:cond delay="0"/>
                                  </p:stCondLst>
                                  <p:childTnLst>
                                    <p:animMotion origin="layout" path="M -3.33333E-6 1.11111E-6 C -0.02066 -0.00463 -0.04114 -0.00903 -0.08611 -0.01181 C -0.13107 -0.01458 -0.21944 0.00139 -0.26961 -0.0169 C -0.31979 -0.03519 -0.35902 -0.08403 -0.38732 -0.12153 C -0.41562 -0.15903 -0.42847 -0.20903 -0.43923 -0.24144 C -0.45 -0.27384 -0.44948 -0.30023 -0.45225 -0.31574 " pathEditMode="relative" rAng="0" ptsTypes="aaaaaa">
                                      <p:cBhvr>
                                        <p:cTn id="36" dur="2000" fill="hold"/>
                                        <p:tgtEl>
                                          <p:spTgt spid="8"/>
                                        </p:tgtEl>
                                        <p:attrNameLst>
                                          <p:attrName>ppt_x</p:attrName>
                                          <p:attrName>ppt_y</p:attrName>
                                        </p:attrNameLst>
                                      </p:cBhvr>
                                      <p:rCtr x="-22622" y="-15718"/>
                                    </p:animMotion>
                                  </p:childTnLst>
                                </p:cTn>
                              </p:par>
                              <p:par>
                                <p:cTn id="37" presetID="0" presetClass="path" presetSubtype="0" accel="50000" decel="50000" fill="hold" grpId="1" nodeType="withEffect">
                                  <p:stCondLst>
                                    <p:cond delay="0"/>
                                  </p:stCondLst>
                                  <p:childTnLst>
                                    <p:animMotion origin="layout" path="M 0 1.85185E-6 C 0.00278 0.00116 0.00573 0.00231 -0.00503 -0.01343 C -0.0158 -0.02917 -0.03437 -0.06667 -0.06458 -0.09445 C -0.09479 -0.12222 -0.13976 -0.16227 -0.18594 -0.18056 C -0.23212 -0.19884 -0.30347 -0.2081 -0.34167 -0.20417 C -0.37986 -0.20023 -0.39931 -0.17546 -0.4151 -0.15695 C -0.4309 -0.13843 -0.43229 -0.10625 -0.43681 -0.09283 " pathEditMode="relative" rAng="0" ptsTypes="aaaaaaa">
                                      <p:cBhvr>
                                        <p:cTn id="38" dur="2000" fill="hold"/>
                                        <p:tgtEl>
                                          <p:spTgt spid="10"/>
                                        </p:tgtEl>
                                        <p:attrNameLst>
                                          <p:attrName>ppt_x</p:attrName>
                                          <p:attrName>ppt_y</p:attrName>
                                        </p:attrNameLst>
                                      </p:cBhvr>
                                      <p:rCtr x="-21563" y="-10301"/>
                                    </p:animMotion>
                                  </p:childTnLst>
                                </p:cTn>
                              </p:par>
                              <p:par>
                                <p:cTn id="39" presetID="0" presetClass="path" presetSubtype="0" accel="50000" decel="50000" fill="hold" grpId="1" nodeType="withEffect">
                                  <p:stCondLst>
                                    <p:cond delay="0"/>
                                  </p:stCondLst>
                                  <p:childTnLst>
                                    <p:animMotion origin="layout" path="M 0 2.22222E-6 C -0.00694 -0.03634 -0.01372 -0.07246 -0.04045 -0.10463 C -0.06719 -0.13681 -0.10503 -0.17408 -0.16076 -0.19236 C -0.21649 -0.21065 -0.31076 -0.20672 -0.37465 -0.21435 C -0.43854 -0.22199 -0.5033 -0.22176 -0.54427 -0.23797 C -0.58524 -0.25417 -0.6092 -0.28449 -0.62031 -0.31227 C -0.63142 -0.34005 -0.61302 -0.38542 -0.61111 -0.40463 " pathEditMode="relative" rAng="0" ptsTypes="aaaaaaa">
                                      <p:cBhvr>
                                        <p:cTn id="40" dur="2000" fill="hold"/>
                                        <p:tgtEl>
                                          <p:spTgt spid="9"/>
                                        </p:tgtEl>
                                        <p:attrNameLst>
                                          <p:attrName>ppt_x</p:attrName>
                                          <p:attrName>ppt_y</p:attrName>
                                        </p:attrNameLst>
                                      </p:cBhvr>
                                      <p:rCtr x="-31580" y="-20231"/>
                                    </p:animMotion>
                                  </p:childTnLst>
                                </p:cTn>
                              </p:par>
                              <p:par>
                                <p:cTn id="41" presetID="0" presetClass="path" presetSubtype="0" accel="50000" decel="50000" fill="hold" grpId="1" nodeType="withEffect">
                                  <p:stCondLst>
                                    <p:cond delay="0"/>
                                  </p:stCondLst>
                                  <p:childTnLst>
                                    <p:animMotion origin="layout" path="M 0 1.11111E-6 C -0.00556 -0.01875 -0.01094 -0.03727 -0.03681 -0.06065 C -0.06267 -0.08403 -0.10035 -0.12408 -0.15573 -0.14005 C -0.21111 -0.15602 -0.28559 -0.15278 -0.36962 -0.15695 C -0.45365 -0.16111 -0.59913 -0.16389 -0.65955 -0.16574 " pathEditMode="relative" rAng="0" ptsTypes="aaaaa">
                                      <p:cBhvr>
                                        <p:cTn id="42" dur="2000" fill="hold"/>
                                        <p:tgtEl>
                                          <p:spTgt spid="7"/>
                                        </p:tgtEl>
                                        <p:attrNameLst>
                                          <p:attrName>ppt_x</p:attrName>
                                          <p:attrName>ppt_y</p:attrName>
                                        </p:attrNameLst>
                                      </p:cBhvr>
                                      <p:rCtr x="-32986" y="-8287"/>
                                    </p:animMotion>
                                  </p:childTnLst>
                                </p:cTn>
                              </p:par>
                              <p:par>
                                <p:cTn id="43" presetID="3" presetClass="emph" presetSubtype="2" fill="hold" grpId="3" nodeType="withEffect">
                                  <p:stCondLst>
                                    <p:cond delay="0"/>
                                  </p:stCondLst>
                                  <p:childTnLst>
                                    <p:animClr clrSpc="rgb" dir="cw">
                                      <p:cBhvr override="childStyle">
                                        <p:cTn id="44" dur="2000" fill="hold"/>
                                        <p:tgtEl>
                                          <p:spTgt spid="5"/>
                                        </p:tgtEl>
                                        <p:attrNameLst>
                                          <p:attrName>style.color</p:attrName>
                                        </p:attrNameLst>
                                      </p:cBhvr>
                                      <p:to>
                                        <a:srgbClr val="FFC000"/>
                                      </p:to>
                                    </p:animClr>
                                  </p:childTnLst>
                                </p:cTn>
                              </p:par>
                              <p:par>
                                <p:cTn id="45" presetID="3" presetClass="emph" presetSubtype="2" fill="hold" grpId="3" nodeType="withEffect">
                                  <p:stCondLst>
                                    <p:cond delay="0"/>
                                  </p:stCondLst>
                                  <p:childTnLst>
                                    <p:animClr clrSpc="rgb" dir="cw">
                                      <p:cBhvr override="childStyle">
                                        <p:cTn id="46" dur="2000" fill="hold"/>
                                        <p:tgtEl>
                                          <p:spTgt spid="6"/>
                                        </p:tgtEl>
                                        <p:attrNameLst>
                                          <p:attrName>style.color</p:attrName>
                                        </p:attrNameLst>
                                      </p:cBhvr>
                                      <p:to>
                                        <a:srgbClr val="FFC000"/>
                                      </p:to>
                                    </p:animClr>
                                  </p:childTnLst>
                                </p:cTn>
                              </p:par>
                              <p:par>
                                <p:cTn id="47" presetID="3" presetClass="emph" presetSubtype="2" fill="hold" grpId="3" nodeType="withEffect">
                                  <p:stCondLst>
                                    <p:cond delay="0"/>
                                  </p:stCondLst>
                                  <p:childTnLst>
                                    <p:animClr clrSpc="rgb" dir="cw">
                                      <p:cBhvr override="childStyle">
                                        <p:cTn id="48" dur="2000" fill="hold"/>
                                        <p:tgtEl>
                                          <p:spTgt spid="8"/>
                                        </p:tgtEl>
                                        <p:attrNameLst>
                                          <p:attrName>style.color</p:attrName>
                                        </p:attrNameLst>
                                      </p:cBhvr>
                                      <p:to>
                                        <a:srgbClr val="FFC000"/>
                                      </p:to>
                                    </p:animClr>
                                  </p:childTnLst>
                                </p:cTn>
                              </p:par>
                              <p:par>
                                <p:cTn id="49" presetID="3" presetClass="emph" presetSubtype="2" fill="hold" grpId="3" nodeType="withEffect">
                                  <p:stCondLst>
                                    <p:cond delay="0"/>
                                  </p:stCondLst>
                                  <p:childTnLst>
                                    <p:animClr clrSpc="rgb" dir="cw">
                                      <p:cBhvr override="childStyle">
                                        <p:cTn id="50" dur="2000" fill="hold"/>
                                        <p:tgtEl>
                                          <p:spTgt spid="10"/>
                                        </p:tgtEl>
                                        <p:attrNameLst>
                                          <p:attrName>style.color</p:attrName>
                                        </p:attrNameLst>
                                      </p:cBhvr>
                                      <p:to>
                                        <a:srgbClr val="FFC000"/>
                                      </p:to>
                                    </p:animClr>
                                  </p:childTnLst>
                                </p:cTn>
                              </p:par>
                              <p:par>
                                <p:cTn id="51" presetID="3" presetClass="emph" presetSubtype="2" fill="hold" grpId="3" nodeType="withEffect">
                                  <p:stCondLst>
                                    <p:cond delay="0"/>
                                  </p:stCondLst>
                                  <p:childTnLst>
                                    <p:animClr clrSpc="rgb" dir="cw">
                                      <p:cBhvr override="childStyle">
                                        <p:cTn id="52" dur="2000" fill="hold"/>
                                        <p:tgtEl>
                                          <p:spTgt spid="9"/>
                                        </p:tgtEl>
                                        <p:attrNameLst>
                                          <p:attrName>style.color</p:attrName>
                                        </p:attrNameLst>
                                      </p:cBhvr>
                                      <p:to>
                                        <a:srgbClr val="FFC000"/>
                                      </p:to>
                                    </p:animClr>
                                  </p:childTnLst>
                                </p:cTn>
                              </p:par>
                              <p:par>
                                <p:cTn id="53" presetID="3" presetClass="emph" presetSubtype="2" fill="hold" grpId="3" nodeType="withEffect">
                                  <p:stCondLst>
                                    <p:cond delay="0"/>
                                  </p:stCondLst>
                                  <p:childTnLst>
                                    <p:animClr clrSpc="rgb" dir="cw">
                                      <p:cBhvr override="childStyle">
                                        <p:cTn id="54" dur="2000" fill="hold"/>
                                        <p:tgtEl>
                                          <p:spTgt spid="7"/>
                                        </p:tgtEl>
                                        <p:attrNameLst>
                                          <p:attrName>style.color</p:attrName>
                                        </p:attrNameLst>
                                      </p:cBhvr>
                                      <p:to>
                                        <a:srgbClr val="FFC000"/>
                                      </p:to>
                                    </p:animClr>
                                  </p:childTnLst>
                                </p:cTn>
                              </p:par>
                            </p:childTnLst>
                          </p:cTn>
                        </p:par>
                        <p:par>
                          <p:cTn id="55" fill="hold">
                            <p:stCondLst>
                              <p:cond delay="2000"/>
                            </p:stCondLst>
                            <p:childTnLst>
                              <p:par>
                                <p:cTn id="56" presetID="10" presetClass="exit" presetSubtype="0" fill="hold" grpId="2" nodeType="after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5" grpId="2"/>
      <p:bldP spid="5" grpId="3"/>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007" y="0"/>
            <a:ext cx="10508007" cy="6874397"/>
          </a:xfrm>
          <a:prstGeom prst="rect">
            <a:avLst/>
          </a:prstGeom>
        </p:spPr>
      </p:pic>
      <p:sp>
        <p:nvSpPr>
          <p:cNvPr id="2" name="Title 1"/>
          <p:cNvSpPr>
            <a:spLocks noGrp="1"/>
          </p:cNvSpPr>
          <p:nvPr>
            <p:ph type="title"/>
          </p:nvPr>
        </p:nvSpPr>
        <p:spPr>
          <a:xfrm>
            <a:off x="457200" y="2209800"/>
            <a:ext cx="8229600" cy="2667000"/>
          </a:xfrm>
        </p:spPr>
        <p:txBody>
          <a:bodyPr/>
          <a:lstStyle/>
          <a:p>
            <a:r>
              <a:rPr lang="en-US" b="1" dirty="0">
                <a:solidFill>
                  <a:schemeClr val="bg1"/>
                </a:solidFill>
                <a:effectLst>
                  <a:glow rad="101600">
                    <a:schemeClr val="tx1">
                      <a:alpha val="80000"/>
                    </a:schemeClr>
                  </a:glow>
                </a:effectLst>
              </a:rPr>
              <a:t>And those who are Christ's have crucified the flesh with its passions and desires.         </a:t>
            </a:r>
            <a:r>
              <a:rPr lang="en-US" sz="3200" b="1" i="1" dirty="0">
                <a:solidFill>
                  <a:schemeClr val="bg1"/>
                </a:solidFill>
                <a:effectLst>
                  <a:glow rad="101600">
                    <a:schemeClr val="tx1">
                      <a:alpha val="80000"/>
                    </a:schemeClr>
                  </a:glow>
                </a:effectLst>
              </a:rPr>
              <a:t>– Galatians 5:24 </a:t>
            </a:r>
          </a:p>
        </p:txBody>
      </p:sp>
      <p:sp>
        <p:nvSpPr>
          <p:cNvPr id="6" name="Title 1"/>
          <p:cNvSpPr txBox="1">
            <a:spLocks/>
          </p:cNvSpPr>
          <p:nvPr/>
        </p:nvSpPr>
        <p:spPr bwMode="auto">
          <a:xfrm>
            <a:off x="-304800" y="27432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rgbClr val="FFC000"/>
                </a:solidFill>
                <a:effectLst>
                  <a:glow rad="101600">
                    <a:schemeClr val="tx1">
                      <a:alpha val="80000"/>
                    </a:schemeClr>
                  </a:glow>
                </a:effectLst>
              </a:rPr>
              <a:t>Christ</a:t>
            </a:r>
            <a:endParaRPr lang="en-US" sz="3200" b="1" i="1" kern="0" dirty="0">
              <a:solidFill>
                <a:srgbClr val="FFC000"/>
              </a:solidFill>
              <a:effectLst>
                <a:glow rad="101600">
                  <a:schemeClr val="tx1">
                    <a:alpha val="80000"/>
                  </a:schemeClr>
                </a:glow>
              </a:effectLst>
            </a:endParaRPr>
          </a:p>
        </p:txBody>
      </p:sp>
      <p:sp>
        <p:nvSpPr>
          <p:cNvPr id="5" name="Title 1"/>
          <p:cNvSpPr txBox="1">
            <a:spLocks/>
          </p:cNvSpPr>
          <p:nvPr/>
        </p:nvSpPr>
        <p:spPr bwMode="auto">
          <a:xfrm>
            <a:off x="5257800" y="21336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solidFill>
                  <a:srgbClr val="FF0000"/>
                </a:solidFill>
                <a:effectLst>
                  <a:glow rad="101600">
                    <a:schemeClr val="tx1">
                      <a:alpha val="80000"/>
                    </a:schemeClr>
                  </a:glow>
                </a:effectLst>
              </a:rPr>
              <a:t> </a:t>
            </a:r>
            <a:r>
              <a:rPr lang="en-US" b="1" kern="0" dirty="0">
                <a:solidFill>
                  <a:srgbClr val="FF0000"/>
                </a:solidFill>
                <a:effectLst>
                  <a:glow rad="101600">
                    <a:schemeClr val="tx1">
                      <a:alpha val="80000"/>
                    </a:schemeClr>
                  </a:glow>
                </a:effectLst>
              </a:rPr>
              <a:t> </a:t>
            </a:r>
            <a:r>
              <a:rPr lang="en-US" b="1" kern="0" dirty="0">
                <a:solidFill>
                  <a:schemeClr val="tx1">
                    <a:lumMod val="50000"/>
                    <a:lumOff val="50000"/>
                  </a:schemeClr>
                </a:solidFill>
                <a:effectLst>
                  <a:glow rad="101600">
                    <a:schemeClr val="tx1">
                      <a:alpha val="80000"/>
                    </a:schemeClr>
                  </a:glow>
                </a:effectLst>
              </a:rPr>
              <a:t>Christ</a:t>
            </a:r>
            <a:endParaRPr lang="en-US" sz="3200" b="1" i="1" kern="0" dirty="0">
              <a:solidFill>
                <a:schemeClr val="tx1">
                  <a:lumMod val="50000"/>
                  <a:lumOff val="50000"/>
                </a:schemeClr>
              </a:solidFill>
              <a:effectLst>
                <a:glow rad="101600">
                  <a:schemeClr val="tx1">
                    <a:alpha val="80000"/>
                  </a:schemeClr>
                </a:glow>
              </a:effectLst>
            </a:endParaRPr>
          </a:p>
        </p:txBody>
      </p:sp>
    </p:spTree>
    <p:extLst>
      <p:ext uri="{BB962C8B-B14F-4D97-AF65-F5344CB8AC3E}">
        <p14:creationId xmlns:p14="http://schemas.microsoft.com/office/powerpoint/2010/main" val="424486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10" presetClass="exit" presetSubtype="0" fill="hold" grpId="0" nodeType="withEffect">
                                  <p:stCondLst>
                                    <p:cond delay="250"/>
                                  </p:stCondLst>
                                  <p:childTnLst>
                                    <p:animEffect transition="out" filter="fade">
                                      <p:cBhvr>
                                        <p:cTn id="10" dur="1250"/>
                                        <p:tgtEl>
                                          <p:spTgt spid="6"/>
                                        </p:tgtEl>
                                      </p:cBhvr>
                                    </p:animEffect>
                                    <p:set>
                                      <p:cBhvr>
                                        <p:cTn id="11" dur="1" fill="hold">
                                          <p:stCondLst>
                                            <p:cond delay="1249"/>
                                          </p:stCondLst>
                                        </p:cTn>
                                        <p:tgtEl>
                                          <p:spTgt spid="6"/>
                                        </p:tgtEl>
                                        <p:attrNameLst>
                                          <p:attrName>style.visibility</p:attrName>
                                        </p:attrNameLst>
                                      </p:cBhvr>
                                      <p:to>
                                        <p:strVal val="hidden"/>
                                      </p:to>
                                    </p:set>
                                  </p:childTnLst>
                                </p:cTn>
                              </p:par>
                              <p:par>
                                <p:cTn id="12" presetID="42" presetClass="path" presetSubtype="0" accel="50000" decel="50000" fill="hold" grpId="1" nodeType="withEffect">
                                  <p:stCondLst>
                                    <p:cond delay="250"/>
                                  </p:stCondLst>
                                  <p:childTnLst>
                                    <p:animMotion origin="layout" path="M -3.33333E-6 -2.22222E-6 L 0.60833 -0.08889 " pathEditMode="relative" rAng="0" ptsTypes="AA">
                                      <p:cBhvr>
                                        <p:cTn id="13" dur="1250" fill="hold"/>
                                        <p:tgtEl>
                                          <p:spTgt spid="6"/>
                                        </p:tgtEl>
                                        <p:attrNameLst>
                                          <p:attrName>ppt_x</p:attrName>
                                          <p:attrName>ppt_y</p:attrName>
                                        </p:attrNameLst>
                                      </p:cBhvr>
                                      <p:rCtr x="30260" y="-4560"/>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0" presetClass="exit" presetSubtype="0" fill="hold" grpId="1" nodeType="withEffect">
                                  <p:stCondLst>
                                    <p:cond delay="0"/>
                                  </p:stCondLst>
                                  <p:childTnLst>
                                    <p:animEffect transition="out" filter="fade">
                                      <p:cBhvr>
                                        <p:cTn id="20" dur="750"/>
                                        <p:tgtEl>
                                          <p:spTgt spid="2"/>
                                        </p:tgtEl>
                                      </p:cBhvr>
                                    </p:animEffect>
                                    <p:set>
                                      <p:cBhvr>
                                        <p:cTn id="21" dur="1" fill="hold">
                                          <p:stCondLst>
                                            <p:cond delay="74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1" nodeType="clickEffect">
                                  <p:stCondLst>
                                    <p:cond delay="0"/>
                                  </p:stCondLst>
                                  <p:childTnLst>
                                    <p:animMotion origin="layout" path="M 3.33333E-6 -3.33333E-6 L -0.60712 0.09005 " pathEditMode="relative" rAng="0" ptsTypes="AA">
                                      <p:cBhvr>
                                        <p:cTn id="25" dur="2000" fill="hold"/>
                                        <p:tgtEl>
                                          <p:spTgt spid="5"/>
                                        </p:tgtEl>
                                        <p:attrNameLst>
                                          <p:attrName>ppt_x</p:attrName>
                                          <p:attrName>ppt_y</p:attrName>
                                        </p:attrNameLst>
                                      </p:cBhvr>
                                      <p:rCtr x="-30365" y="4491"/>
                                    </p:animMotion>
                                  </p:childTnLst>
                                </p:cTn>
                              </p:par>
                              <p:par>
                                <p:cTn id="26" presetID="3" presetClass="emph" presetSubtype="2" fill="hold" grpId="2" nodeType="withEffect">
                                  <p:stCondLst>
                                    <p:cond delay="0"/>
                                  </p:stCondLst>
                                  <p:childTnLst>
                                    <p:animClr clrSpc="rgb" dir="cw">
                                      <p:cBhvr override="childStyle">
                                        <p:cTn id="27" dur="2000" fill="hold"/>
                                        <p:tgtEl>
                                          <p:spTgt spid="5"/>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5" grpId="0"/>
      <p:bldP spid="5" grpId="1"/>
      <p:bldP spid="5" grpId="2"/>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298277" cy="6848354"/>
          </a:xfrm>
          <a:prstGeom prst="rect">
            <a:avLst/>
          </a:prstGeom>
        </p:spPr>
      </p:pic>
      <p:sp>
        <p:nvSpPr>
          <p:cNvPr id="2" name="Title 1"/>
          <p:cNvSpPr>
            <a:spLocks noGrp="1"/>
          </p:cNvSpPr>
          <p:nvPr>
            <p:ph type="title"/>
          </p:nvPr>
        </p:nvSpPr>
        <p:spPr>
          <a:xfrm>
            <a:off x="457200" y="2027238"/>
            <a:ext cx="8229600" cy="2925762"/>
          </a:xfrm>
        </p:spPr>
        <p:txBody>
          <a:bodyPr/>
          <a:lstStyle/>
          <a:p>
            <a:r>
              <a:rPr lang="en-US" b="1" dirty="0">
                <a:solidFill>
                  <a:schemeClr val="bg1"/>
                </a:solidFill>
                <a:effectLst>
                  <a:glow rad="101600">
                    <a:schemeClr val="tx1">
                      <a:alpha val="80000"/>
                    </a:schemeClr>
                  </a:glow>
                </a:effectLst>
              </a:rPr>
              <a:t>But put on the Lord Jesus Christ, and make no provision for the flesh, to fulfill its lusts. </a:t>
            </a:r>
            <a:r>
              <a:rPr lang="en-US" sz="3200" b="1" i="1" dirty="0">
                <a:solidFill>
                  <a:schemeClr val="bg1"/>
                </a:solidFill>
                <a:effectLst>
                  <a:glow rad="101600">
                    <a:schemeClr val="tx1">
                      <a:alpha val="80000"/>
                    </a:schemeClr>
                  </a:glow>
                </a:effectLst>
              </a:rPr>
              <a:t>– Romans 13:14 </a:t>
            </a:r>
          </a:p>
        </p:txBody>
      </p:sp>
      <p:sp>
        <p:nvSpPr>
          <p:cNvPr id="5" name="Title 1"/>
          <p:cNvSpPr txBox="1">
            <a:spLocks/>
          </p:cNvSpPr>
          <p:nvPr/>
        </p:nvSpPr>
        <p:spPr bwMode="auto">
          <a:xfrm>
            <a:off x="-304800" y="27432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3" name="Heart 2"/>
          <p:cNvSpPr/>
          <p:nvPr/>
        </p:nvSpPr>
        <p:spPr bwMode="auto">
          <a:xfrm>
            <a:off x="5158451" y="411480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6" name="Title 1"/>
          <p:cNvSpPr txBox="1">
            <a:spLocks/>
          </p:cNvSpPr>
          <p:nvPr/>
        </p:nvSpPr>
        <p:spPr bwMode="auto">
          <a:xfrm>
            <a:off x="1676400" y="2057400"/>
            <a:ext cx="243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b="1" kern="0" dirty="0">
                <a:ln>
                  <a:solidFill>
                    <a:srgbClr val="FFFF00"/>
                  </a:solidFill>
                </a:ln>
                <a:solidFill>
                  <a:srgbClr val="DA8FFF"/>
                </a:solidFill>
                <a:effectLst/>
              </a:rPr>
              <a:t>put on</a:t>
            </a:r>
            <a:endParaRPr lang="en-US" sz="3200" b="1" i="1" kern="0" dirty="0">
              <a:ln>
                <a:solidFill>
                  <a:srgbClr val="FFFF00"/>
                </a:solidFill>
              </a:ln>
              <a:solidFill>
                <a:srgbClr val="DA8FFF"/>
              </a:solidFill>
              <a:effectLst/>
            </a:endParaRPr>
          </a:p>
        </p:txBody>
      </p:sp>
    </p:spTree>
    <p:extLst>
      <p:ext uri="{BB962C8B-B14F-4D97-AF65-F5344CB8AC3E}">
        <p14:creationId xmlns:p14="http://schemas.microsoft.com/office/powerpoint/2010/main" val="335565174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2"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childTnLst>
                                </p:cTn>
                              </p:par>
                              <p:par>
                                <p:cTn id="22" presetID="0" presetClass="path" presetSubtype="0" accel="50000" decel="50000" fill="hold" grpId="1" nodeType="withEffect">
                                  <p:stCondLst>
                                    <p:cond delay="0"/>
                                  </p:stCondLst>
                                  <p:childTnLst>
                                    <p:animMotion origin="layout" path="M -3.33333E-6 -2.22222E-6 L 0.44167 0.17084 " pathEditMode="relative" rAng="0" ptsTypes="AA">
                                      <p:cBhvr>
                                        <p:cTn id="23" dur="2000" fill="hold"/>
                                        <p:tgtEl>
                                          <p:spTgt spid="5"/>
                                        </p:tgtEl>
                                        <p:attrNameLst>
                                          <p:attrName>ppt_x</p:attrName>
                                          <p:attrName>ppt_y</p:attrName>
                                        </p:attrNameLst>
                                      </p:cBhvr>
                                      <p:rCtr x="22083" y="8542"/>
                                    </p:animMotion>
                                  </p:childTnLst>
                                </p:cTn>
                              </p:par>
                              <p:par>
                                <p:cTn id="24" presetID="10" presetClass="exit" presetSubtype="0" fill="hold" grpId="1" nodeType="withEffect">
                                  <p:stCondLst>
                                    <p:cond delay="0"/>
                                  </p:stCondLst>
                                  <p:childTnLst>
                                    <p:animEffect transition="out" filter="fade">
                                      <p:cBhvr>
                                        <p:cTn id="25" dur="1750"/>
                                        <p:tgtEl>
                                          <p:spTgt spid="2"/>
                                        </p:tgtEl>
                                      </p:cBhvr>
                                    </p:animEffect>
                                    <p:set>
                                      <p:cBhvr>
                                        <p:cTn id="26" dur="1" fill="hold">
                                          <p:stCondLst>
                                            <p:cond delay="1749"/>
                                          </p:stCondLst>
                                        </p:cTn>
                                        <p:tgtEl>
                                          <p:spTgt spid="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500"/>
                                        <p:tgtEl>
                                          <p:spTgt spid="6"/>
                                        </p:tgtEl>
                                      </p:cBhvr>
                                    </p:animEffect>
                                    <p:set>
                                      <p:cBhvr>
                                        <p:cTn id="29" dur="1" fill="hold">
                                          <p:stCondLst>
                                            <p:cond delay="1499"/>
                                          </p:stCondLst>
                                        </p:cTn>
                                        <p:tgtEl>
                                          <p:spTgt spid="6"/>
                                        </p:tgtEl>
                                        <p:attrNameLst>
                                          <p:attrName>style.visibility</p:attrName>
                                        </p:attrNameLst>
                                      </p:cBhvr>
                                      <p:to>
                                        <p:strVal val="hidden"/>
                                      </p:to>
                                    </p:set>
                                  </p:childTnLst>
                                </p:cTn>
                              </p:par>
                            </p:childTnLst>
                          </p:cTn>
                        </p:par>
                        <p:par>
                          <p:cTn id="30" fill="hold">
                            <p:stCondLst>
                              <p:cond delay="2000"/>
                            </p:stCondLst>
                            <p:childTnLst>
                              <p:par>
                                <p:cTn id="31" presetID="23" presetClass="entr" presetSubtype="16"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childTnLst>
                                </p:cTn>
                              </p:par>
                              <p:par>
                                <p:cTn id="35" presetID="23" presetClass="exit" presetSubtype="16" fill="hold" grpId="1" nodeType="withEffect">
                                  <p:stCondLst>
                                    <p:cond delay="480"/>
                                  </p:stCondLst>
                                  <p:childTnLst>
                                    <p:anim calcmode="lin" valueType="num">
                                      <p:cBhvr>
                                        <p:cTn id="36" dur="500"/>
                                        <p:tgtEl>
                                          <p:spTgt spid="3"/>
                                        </p:tgtEl>
                                        <p:attrNameLst>
                                          <p:attrName>ppt_w</p:attrName>
                                        </p:attrNameLst>
                                      </p:cBhvr>
                                      <p:tavLst>
                                        <p:tav tm="0">
                                          <p:val>
                                            <p:strVal val="ppt_w"/>
                                          </p:val>
                                        </p:tav>
                                        <p:tav tm="100000">
                                          <p:val>
                                            <p:strVal val="4*ppt_w"/>
                                          </p:val>
                                        </p:tav>
                                      </p:tavLst>
                                    </p:anim>
                                    <p:anim calcmode="lin" valueType="num">
                                      <p:cBhvr>
                                        <p:cTn id="37" dur="500"/>
                                        <p:tgtEl>
                                          <p:spTgt spid="3"/>
                                        </p:tgtEl>
                                        <p:attrNameLst>
                                          <p:attrName>ppt_h</p:attrName>
                                        </p:attrNameLst>
                                      </p:cBhvr>
                                      <p:tavLst>
                                        <p:tav tm="0">
                                          <p:val>
                                            <p:strVal val="ppt_h"/>
                                          </p:val>
                                        </p:tav>
                                        <p:tav tm="100000">
                                          <p:val>
                                            <p:strVal val="4*ppt_h"/>
                                          </p:val>
                                        </p:tav>
                                      </p:tavLst>
                                    </p:anim>
                                    <p:set>
                                      <p:cBhvr>
                                        <p:cTn id="38" dur="1" fill="hold">
                                          <p:stCondLst>
                                            <p:cond delay="499"/>
                                          </p:stCondLst>
                                        </p:cTn>
                                        <p:tgtEl>
                                          <p:spTgt spid="3"/>
                                        </p:tgtEl>
                                        <p:attrNameLst>
                                          <p:attrName>style.visibility</p:attrName>
                                        </p:attrNameLst>
                                      </p:cBhvr>
                                      <p:to>
                                        <p:strVal val="hidden"/>
                                      </p:to>
                                    </p:set>
                                  </p:childTnLst>
                                </p:cTn>
                              </p:par>
                              <p:par>
                                <p:cTn id="39" presetID="10" presetClass="exit" presetSubtype="0" fill="hold" grpId="2" nodeType="withEffect">
                                  <p:stCondLst>
                                    <p:cond delay="48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5" grpId="2"/>
      <p:bldP spid="3" grpId="0" animBg="1"/>
      <p:bldP spid="3" grpId="1" animBg="1"/>
      <p:bldP spid="3" grpId="2" animBg="1"/>
      <p:bldP spid="6" grpId="0"/>
      <p:bldP spid="6"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7622" cy="6882114"/>
          </a:xfrm>
          <a:prstGeom prst="rect">
            <a:avLst/>
          </a:prstGeom>
        </p:spPr>
      </p:pic>
      <p:sp>
        <p:nvSpPr>
          <p:cNvPr id="4" name="Title 1"/>
          <p:cNvSpPr txBox="1">
            <a:spLocks/>
          </p:cNvSpPr>
          <p:nvPr/>
        </p:nvSpPr>
        <p:spPr bwMode="auto">
          <a:xfrm>
            <a:off x="1066800" y="16002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2800" b="1" kern="0" dirty="0">
                <a:ln w="11430"/>
                <a:solidFill>
                  <a:schemeClr val="bg1"/>
                </a:solidFill>
                <a:effectLst>
                  <a:glow rad="76200">
                    <a:schemeClr val="tx1">
                      <a:alpha val="65000"/>
                    </a:schemeClr>
                  </a:glow>
                  <a:outerShdw blurRad="50800" dist="39000" dir="5460000" algn="tl">
                    <a:srgbClr val="000000">
                      <a:alpha val="38000"/>
                    </a:srgbClr>
                  </a:outerShdw>
                </a:effectLst>
              </a:rPr>
              <a:t>Son</a:t>
            </a:r>
            <a:endParaRPr lang="en-US" sz="2800" b="1" i="1" kern="0" dirty="0">
              <a:ln w="11430"/>
              <a:solidFill>
                <a:schemeClr val="bg1"/>
              </a:solidFill>
              <a:effectLst>
                <a:glow rad="76200">
                  <a:schemeClr val="tx1">
                    <a:alpha val="65000"/>
                  </a:schemeClr>
                </a:glow>
                <a:outerShdw blurRad="50800" dist="39000" dir="5460000" algn="tl">
                  <a:srgbClr val="000000">
                    <a:alpha val="38000"/>
                  </a:srgbClr>
                </a:outerShdw>
              </a:effectLst>
            </a:endParaRPr>
          </a:p>
        </p:txBody>
      </p:sp>
      <p:sp>
        <p:nvSpPr>
          <p:cNvPr id="2" name="Title 1"/>
          <p:cNvSpPr>
            <a:spLocks noGrp="1"/>
          </p:cNvSpPr>
          <p:nvPr>
            <p:ph type="title"/>
          </p:nvPr>
        </p:nvSpPr>
        <p:spPr>
          <a:xfrm>
            <a:off x="381000" y="274638"/>
            <a:ext cx="8382000" cy="6278562"/>
          </a:xfrm>
        </p:spPr>
        <p:txBody>
          <a:bodyPr/>
          <a:lstStyle/>
          <a:p>
            <a:r>
              <a:rPr lang="en-US" sz="2800" b="1" dirty="0">
                <a:solidFill>
                  <a:schemeClr val="bg1"/>
                </a:solidFill>
                <a:effectLst>
                  <a:glow rad="88900">
                    <a:schemeClr val="tx1">
                      <a:alpha val="80000"/>
                    </a:schemeClr>
                  </a:glow>
                </a:effectLst>
              </a:rPr>
              <a:t>God, who at various times and in various ways spoke in time past to the fathers by the prophets, has in these last days spoken to us by His Son, whom He has appointed heir of all things, through whom also He made the worlds; who being the brightness of His glory and the express image of His person, and upholding all things by the word of His power, when He had by Himself purged our sins, sat down at the right hand of the Majesty on high,  having become so much better than the angels, as He has by inheritance obtained a more excellent name than they. </a:t>
            </a:r>
            <a:r>
              <a:rPr lang="en-US" sz="2400" b="1" i="1" dirty="0">
                <a:solidFill>
                  <a:schemeClr val="bg1"/>
                </a:solidFill>
                <a:effectLst>
                  <a:glow rad="88900">
                    <a:schemeClr val="tx1">
                      <a:alpha val="80000"/>
                    </a:schemeClr>
                  </a:glow>
                </a:effectLst>
              </a:rPr>
              <a:t>– Hebrews 1:1-4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style.rotation</p:attrName>
                                        </p:attrNameLst>
                                      </p:cBhvr>
                                      <p:tavLst>
                                        <p:tav tm="0">
                                          <p:val>
                                            <p:fltVal val="720"/>
                                          </p:val>
                                        </p:tav>
                                        <p:tav tm="100000">
                                          <p:val>
                                            <p:fltVal val="0"/>
                                          </p:val>
                                        </p:tav>
                                      </p:tavLst>
                                    </p:anim>
                                    <p:anim calcmode="lin" valueType="num">
                                      <p:cBhvr>
                                        <p:cTn id="9" dur="1500" fill="hold"/>
                                        <p:tgtEl>
                                          <p:spTgt spid="2"/>
                                        </p:tgtEl>
                                        <p:attrNameLst>
                                          <p:attrName>ppt_h</p:attrName>
                                        </p:attrNameLst>
                                      </p:cBhvr>
                                      <p:tavLst>
                                        <p:tav tm="0">
                                          <p:val>
                                            <p:fltVal val="0"/>
                                          </p:val>
                                        </p:tav>
                                        <p:tav tm="100000">
                                          <p:val>
                                            <p:strVal val="#ppt_h"/>
                                          </p:val>
                                        </p:tav>
                                      </p:tavLst>
                                    </p:anim>
                                    <p:anim calcmode="lin" valueType="num">
                                      <p:cBhvr>
                                        <p:cTn id="10" dur="1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781" y="0"/>
            <a:ext cx="12232381" cy="6873433"/>
          </a:xfrm>
          <a:prstGeom prst="rect">
            <a:avLst/>
          </a:prstGeom>
        </p:spPr>
      </p:pic>
      <p:sp>
        <p:nvSpPr>
          <p:cNvPr id="5" name="Title 1"/>
          <p:cNvSpPr txBox="1">
            <a:spLocks/>
          </p:cNvSpPr>
          <p:nvPr/>
        </p:nvSpPr>
        <p:spPr bwMode="auto">
          <a:xfrm>
            <a:off x="3733800" y="38862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7" name="Title 1"/>
          <p:cNvSpPr txBox="1">
            <a:spLocks/>
          </p:cNvSpPr>
          <p:nvPr/>
        </p:nvSpPr>
        <p:spPr bwMode="auto">
          <a:xfrm>
            <a:off x="3733800" y="38862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glow rad="101600">
                    <a:schemeClr val="tx1">
                      <a:alpha val="80000"/>
                    </a:schemeClr>
                  </a:glow>
                </a:effectLst>
              </a:rPr>
              <a:t>  </a:t>
            </a:r>
            <a:r>
              <a:rPr lang="en-US" b="1" kern="0" dirty="0">
                <a:gradFill>
                  <a:gsLst>
                    <a:gs pos="0">
                      <a:srgbClr val="03D4A8"/>
                    </a:gs>
                    <a:gs pos="25000">
                      <a:srgbClr val="21D6E0"/>
                    </a:gs>
                    <a:gs pos="75000">
                      <a:srgbClr val="0087E6"/>
                    </a:gs>
                    <a:gs pos="100000">
                      <a:srgbClr val="005CBF"/>
                    </a:gs>
                  </a:gsLst>
                  <a:lin ang="5400000" scaled="0"/>
                </a:gradFill>
                <a:effectLst>
                  <a:glow rad="76200">
                    <a:srgbClr val="C00000">
                      <a:alpha val="80000"/>
                    </a:srgbClr>
                  </a:glow>
                </a:effectLst>
              </a:rPr>
              <a:t>Christ</a:t>
            </a:r>
            <a:endParaRPr lang="en-US" sz="3200" b="1" i="1" kern="0" dirty="0">
              <a:gradFill>
                <a:gsLst>
                  <a:gs pos="0">
                    <a:srgbClr val="03D4A8"/>
                  </a:gs>
                  <a:gs pos="25000">
                    <a:srgbClr val="21D6E0"/>
                  </a:gs>
                  <a:gs pos="75000">
                    <a:srgbClr val="0087E6"/>
                  </a:gs>
                  <a:gs pos="100000">
                    <a:srgbClr val="005CBF"/>
                  </a:gs>
                </a:gsLst>
                <a:lin ang="5400000" scaled="0"/>
              </a:gradFill>
              <a:effectLst>
                <a:glow rad="76200">
                  <a:srgbClr val="C00000">
                    <a:alpha val="80000"/>
                  </a:srgbClr>
                </a:glow>
              </a:effectLst>
            </a:endParaRPr>
          </a:p>
        </p:txBody>
      </p:sp>
      <p:sp>
        <p:nvSpPr>
          <p:cNvPr id="6" name="Title 1"/>
          <p:cNvSpPr txBox="1">
            <a:spLocks/>
          </p:cNvSpPr>
          <p:nvPr/>
        </p:nvSpPr>
        <p:spPr bwMode="auto">
          <a:xfrm>
            <a:off x="2057400" y="3886200"/>
            <a:ext cx="441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Spirit of Christ</a:t>
            </a:r>
            <a:endParaRPr lang="en-US" sz="3200" b="1" i="1" kern="0" dirty="0">
              <a:solidFill>
                <a:srgbClr val="FF0000"/>
              </a:solidFill>
              <a:effectLst/>
            </a:endParaRPr>
          </a:p>
        </p:txBody>
      </p:sp>
      <p:sp>
        <p:nvSpPr>
          <p:cNvPr id="8" name="Title 1"/>
          <p:cNvSpPr txBox="1">
            <a:spLocks/>
          </p:cNvSpPr>
          <p:nvPr/>
        </p:nvSpPr>
        <p:spPr bwMode="auto">
          <a:xfrm>
            <a:off x="5867400" y="2590800"/>
            <a:ext cx="266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in you</a:t>
            </a:r>
            <a:endParaRPr lang="en-US" sz="3200" b="1" i="1" kern="0" dirty="0">
              <a:solidFill>
                <a:srgbClr val="FF0000"/>
              </a:solidFill>
              <a:effectLst/>
            </a:endParaRPr>
          </a:p>
        </p:txBody>
      </p:sp>
      <p:sp>
        <p:nvSpPr>
          <p:cNvPr id="2" name="Title 1"/>
          <p:cNvSpPr>
            <a:spLocks noGrp="1"/>
          </p:cNvSpPr>
          <p:nvPr>
            <p:ph type="title"/>
          </p:nvPr>
        </p:nvSpPr>
        <p:spPr>
          <a:xfrm>
            <a:off x="457200" y="1341438"/>
            <a:ext cx="8229600" cy="41449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noFill/>
                </a:ln>
                <a:gradFill>
                  <a:gsLst>
                    <a:gs pos="0">
                      <a:srgbClr val="03D4A8"/>
                    </a:gs>
                    <a:gs pos="25000">
                      <a:srgbClr val="21D6E0"/>
                    </a:gs>
                    <a:gs pos="75000">
                      <a:srgbClr val="0087E6"/>
                    </a:gs>
                    <a:gs pos="100000">
                      <a:srgbClr val="005CBF"/>
                    </a:gs>
                  </a:gsLst>
                  <a:lin ang="5400000" scaled="0"/>
                </a:gradFill>
                <a:effectLst>
                  <a:glow rad="63500">
                    <a:schemeClr val="tx1">
                      <a:alpha val="80000"/>
                    </a:schemeClr>
                  </a:glow>
                  <a:outerShdw blurRad="50800" dist="39000" dir="5460000" algn="tl">
                    <a:srgbClr val="000000">
                      <a:alpha val="38000"/>
                    </a:srgbClr>
                  </a:outerShdw>
                </a:effectLst>
              </a:rPr>
              <a:t>But you are not in the flesh but in the Spirit, if indeed the Spirit of God dwells in you. Now if anyone does not have the Spirit of Christ, he is     not His. </a:t>
            </a:r>
            <a:r>
              <a:rPr lang="en-US" sz="3200" b="1" i="1" dirty="0">
                <a:ln w="11430">
                  <a:noFill/>
                </a:ln>
                <a:gradFill>
                  <a:gsLst>
                    <a:gs pos="0">
                      <a:srgbClr val="03D4A8"/>
                    </a:gs>
                    <a:gs pos="25000">
                      <a:srgbClr val="21D6E0"/>
                    </a:gs>
                    <a:gs pos="75000">
                      <a:srgbClr val="0087E6"/>
                    </a:gs>
                    <a:gs pos="100000">
                      <a:srgbClr val="005CBF"/>
                    </a:gs>
                  </a:gsLst>
                  <a:lin ang="5400000" scaled="0"/>
                </a:gradFill>
                <a:effectLst>
                  <a:glow rad="63500">
                    <a:schemeClr val="tx1">
                      <a:alpha val="80000"/>
                    </a:schemeClr>
                  </a:glow>
                  <a:outerShdw blurRad="50800" dist="39000" dir="5460000" algn="tl">
                    <a:srgbClr val="000000">
                      <a:alpha val="38000"/>
                    </a:srgbClr>
                  </a:outerShdw>
                </a:effectLst>
              </a:rPr>
              <a:t>– Romans 8:9 </a:t>
            </a:r>
          </a:p>
        </p:txBody>
      </p:sp>
    </p:spTree>
    <p:extLst>
      <p:ext uri="{BB962C8B-B14F-4D97-AF65-F5344CB8AC3E}">
        <p14:creationId xmlns:p14="http://schemas.microsoft.com/office/powerpoint/2010/main" val="27994168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8" presetClass="emph" presetSubtype="0" fill="hold" grpId="2" nodeType="withEffect">
                                  <p:stCondLst>
                                    <p:cond delay="0"/>
                                  </p:stCondLst>
                                  <p:childTnLst>
                                    <p:set>
                                      <p:cBhvr override="childStyle">
                                        <p:cTn id="20" dur="500" fill="hold"/>
                                        <p:tgtEl>
                                          <p:spTgt spid="8"/>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2"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0" presetClass="path" presetSubtype="0" accel="50000" decel="50000" fill="hold" grpId="1" nodeType="withEffect">
                                  <p:stCondLst>
                                    <p:cond delay="0"/>
                                  </p:stCondLst>
                                  <p:childTnLst>
                                    <p:animMotion origin="layout" path="M 0 -4.44444E-6 L -0.24601 -0.2831 " pathEditMode="relative" rAng="0" ptsTypes="AA">
                                      <p:cBhvr>
                                        <p:cTn id="33" dur="2000" fill="hold"/>
                                        <p:tgtEl>
                                          <p:spTgt spid="7"/>
                                        </p:tgtEl>
                                        <p:attrNameLst>
                                          <p:attrName>ppt_x</p:attrName>
                                          <p:attrName>ppt_y</p:attrName>
                                        </p:attrNameLst>
                                      </p:cBhvr>
                                      <p:rCtr x="-12309" y="-14167"/>
                                    </p:animMotion>
                                  </p:childTnLst>
                                </p:cTn>
                              </p:par>
                              <p:par>
                                <p:cTn id="34" presetID="3" presetClass="emph" presetSubtype="2" fill="hold" grpId="4" nodeType="withEffect">
                                  <p:stCondLst>
                                    <p:cond delay="0"/>
                                  </p:stCondLst>
                                  <p:childTnLst>
                                    <p:animClr clrSpc="rgb" dir="cw">
                                      <p:cBhvr override="childStyle">
                                        <p:cTn id="35" dur="2000" fill="hold"/>
                                        <p:tgtEl>
                                          <p:spTgt spid="7"/>
                                        </p:tgtEl>
                                        <p:attrNameLst>
                                          <p:attrName>style.color</p:attrName>
                                        </p:attrNameLst>
                                      </p:cBhvr>
                                      <p:to>
                                        <a:srgbClr val="FFC000"/>
                                      </p:to>
                                    </p:animClr>
                                  </p:childTnLst>
                                </p:cTn>
                              </p:par>
                              <p:par>
                                <p:cTn id="36" presetID="6" presetClass="emph" presetSubtype="0" fill="hold" grpId="2" nodeType="withEffect">
                                  <p:stCondLst>
                                    <p:cond delay="0"/>
                                  </p:stCondLst>
                                  <p:childTnLst>
                                    <p:animScale>
                                      <p:cBhvr>
                                        <p:cTn id="37" dur="2000" fill="hold"/>
                                        <p:tgtEl>
                                          <p:spTgt spid="7"/>
                                        </p:tgtEl>
                                      </p:cBhvr>
                                      <p:by x="67500" y="67500"/>
                                    </p:animScale>
                                  </p:childTnLst>
                                </p:cTn>
                              </p:par>
                              <p:par>
                                <p:cTn id="38" presetID="10" presetClass="exit" presetSubtype="0" fill="hold" grpId="1" nodeType="withEffect">
                                  <p:stCondLst>
                                    <p:cond delay="0"/>
                                  </p:stCondLst>
                                  <p:childTnLst>
                                    <p:animEffect transition="out" filter="fade">
                                      <p:cBhvr>
                                        <p:cTn id="39" dur="1250"/>
                                        <p:tgtEl>
                                          <p:spTgt spid="2"/>
                                        </p:tgtEl>
                                      </p:cBhvr>
                                    </p:animEffect>
                                    <p:set>
                                      <p:cBhvr>
                                        <p:cTn id="40" dur="1" fill="hold">
                                          <p:stCondLst>
                                            <p:cond delay="1249"/>
                                          </p:stCondLst>
                                        </p:cTn>
                                        <p:tgtEl>
                                          <p:spTgt spid="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750"/>
                                        <p:tgtEl>
                                          <p:spTgt spid="8"/>
                                        </p:tgtEl>
                                      </p:cBhvr>
                                    </p:animEffect>
                                    <p:set>
                                      <p:cBhvr>
                                        <p:cTn id="46"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3"/>
      <p:bldP spid="7" grpId="0"/>
      <p:bldP spid="7" grpId="1"/>
      <p:bldP spid="7" grpId="2"/>
      <p:bldP spid="7" grpId="4"/>
      <p:bldP spid="6" grpId="0"/>
      <p:bldP spid="6" grpId="1"/>
      <p:bldP spid="6" grpId="2"/>
      <p:bldP spid="8" grpId="0"/>
      <p:bldP spid="8" grpId="1"/>
      <p:bldP spid="8" grpId="2"/>
      <p:bldP spid="2" grpId="0"/>
      <p:bldP spid="2" grpId="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800" y="274638"/>
            <a:ext cx="8610600" cy="6278562"/>
          </a:xfrm>
        </p:spPr>
        <p:txBody>
          <a:bodyPr/>
          <a:lstStyle/>
          <a:p>
            <a:r>
              <a:rPr lang="en-US" sz="3000" b="1" dirty="0">
                <a:ln>
                  <a:solidFill>
                    <a:schemeClr val="bg1"/>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alpha val="80000"/>
                    </a:srgbClr>
                  </a:glow>
                </a:effectLst>
              </a:rPr>
              <a:t>And if Christ is in you, the body is dead because of sin, but the Spirit is life because of righteousness. But if the Spirit of Him who raised Jesus from the dead dwells in you, He who raised Christ from the dead will also give life to your mortal bodies through His Spirit who dwells in you. Therefore, brethren, we are debtors--not to the flesh, to live according to the flesh. For if you live according to the flesh you will die; but if by the Spirit you put to death the deeds of the body, you will live. For as many as are led by the Spirit of God, these are sons of God. </a:t>
            </a:r>
            <a:r>
              <a:rPr lang="en-US" sz="2800" b="1" i="1" dirty="0">
                <a:ln>
                  <a:solidFill>
                    <a:schemeClr val="bg1"/>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alpha val="80000"/>
                    </a:srgbClr>
                  </a:glow>
                </a:effectLst>
              </a:rPr>
              <a:t>– Romans 8:10</a:t>
            </a:r>
            <a:r>
              <a:rPr lang="en-US" sz="1200" b="1" i="1" dirty="0">
                <a:ln>
                  <a:solidFill>
                    <a:schemeClr val="bg1"/>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alpha val="80000"/>
                    </a:srgbClr>
                  </a:glow>
                </a:effectLst>
              </a:rPr>
              <a:t> </a:t>
            </a:r>
            <a:r>
              <a:rPr lang="en-US" sz="2800" b="1" i="1" dirty="0">
                <a:ln>
                  <a:solidFill>
                    <a:schemeClr val="bg1"/>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rgbClr val="C00000">
                      <a:alpha val="80000"/>
                    </a:srgbClr>
                  </a:glow>
                </a:effectLst>
              </a:rPr>
              <a:t>-14 </a:t>
            </a:r>
          </a:p>
        </p:txBody>
      </p:sp>
      <p:sp>
        <p:nvSpPr>
          <p:cNvPr id="4" name="Title 1"/>
          <p:cNvSpPr txBox="1">
            <a:spLocks/>
          </p:cNvSpPr>
          <p:nvPr/>
        </p:nvSpPr>
        <p:spPr bwMode="auto">
          <a:xfrm>
            <a:off x="1524000" y="19812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3450" b="1" kern="0" dirty="0">
                <a:solidFill>
                  <a:srgbClr val="FF0000"/>
                </a:solidFill>
                <a:effectLst>
                  <a:glow rad="101600">
                    <a:schemeClr val="tx1">
                      <a:alpha val="80000"/>
                    </a:schemeClr>
                  </a:glow>
                </a:effectLst>
              </a:rPr>
              <a:t> </a:t>
            </a:r>
            <a:r>
              <a:rPr lang="en-US" sz="3000" b="1" kern="0" dirty="0">
                <a:solidFill>
                  <a:srgbClr val="FFC000"/>
                </a:solidFill>
                <a:effectLst>
                  <a:glow rad="63500">
                    <a:srgbClr val="C00000">
                      <a:alpha val="80000"/>
                    </a:srgbClr>
                  </a:glow>
                </a:effectLst>
              </a:rPr>
              <a:t>Christ</a:t>
            </a:r>
            <a:endParaRPr lang="en-US" sz="3000" b="1" i="1" kern="0" dirty="0">
              <a:solidFill>
                <a:srgbClr val="FFC000"/>
              </a:solidFill>
              <a:effectLst>
                <a:glow rad="63500">
                  <a:srgbClr val="C00000">
                    <a:alpha val="80000"/>
                  </a:srgbClr>
                </a:glow>
              </a:effectLst>
            </a:endParaRPr>
          </a:p>
        </p:txBody>
      </p:sp>
      <p:sp>
        <p:nvSpPr>
          <p:cNvPr id="6" name="Title 1"/>
          <p:cNvSpPr txBox="1">
            <a:spLocks/>
          </p:cNvSpPr>
          <p:nvPr/>
        </p:nvSpPr>
        <p:spPr bwMode="auto">
          <a:xfrm>
            <a:off x="1524000" y="19812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3450" b="1" kern="0" dirty="0">
                <a:solidFill>
                  <a:srgbClr val="FF0000"/>
                </a:solidFill>
                <a:effectLst>
                  <a:glow rad="101600">
                    <a:schemeClr val="tx1">
                      <a:alpha val="80000"/>
                    </a:schemeClr>
                  </a:glow>
                </a:effectLst>
              </a:rPr>
              <a:t> </a:t>
            </a:r>
            <a:r>
              <a:rPr lang="en-US" sz="3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Christ</a:t>
            </a:r>
            <a:endParaRPr lang="en-US" sz="30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endParaRPr>
          </a:p>
        </p:txBody>
      </p:sp>
      <p:sp>
        <p:nvSpPr>
          <p:cNvPr id="8" name="Rectangle 4"/>
          <p:cNvSpPr>
            <a:spLocks noChangeArrowheads="1"/>
          </p:cNvSpPr>
          <p:nvPr/>
        </p:nvSpPr>
        <p:spPr bwMode="auto">
          <a:xfrm>
            <a:off x="2667000" y="5181600"/>
            <a:ext cx="391176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5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  </a:t>
            </a:r>
            <a:r>
              <a:rPr lang="en-US" sz="3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led by the Spirit</a:t>
            </a:r>
            <a:endParaRPr lang="en-US" sz="3000" b="1" i="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ndParaRPr>
          </a:p>
        </p:txBody>
      </p:sp>
      <p:sp>
        <p:nvSpPr>
          <p:cNvPr id="7" name="Rectangle 4"/>
          <p:cNvSpPr>
            <a:spLocks noChangeArrowheads="1"/>
          </p:cNvSpPr>
          <p:nvPr/>
        </p:nvSpPr>
        <p:spPr bwMode="auto">
          <a:xfrm>
            <a:off x="3581400" y="3810000"/>
            <a:ext cx="1447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b="1" kern="0" dirty="0">
                <a:solidFill>
                  <a:srgbClr val="FF0000"/>
                </a:solidFill>
                <a:effectLst>
                  <a:glow rad="63500">
                    <a:schemeClr val="tx1">
                      <a:alpha val="80000"/>
                    </a:schemeClr>
                  </a:glow>
                </a:effectLst>
              </a:rPr>
              <a:t> </a:t>
            </a:r>
            <a:r>
              <a:rPr lang="en-US" sz="3500" b="1" kern="0" dirty="0">
                <a:solidFill>
                  <a:srgbClr val="FF0000"/>
                </a:solidFill>
                <a:effectLst>
                  <a:glow rad="63500">
                    <a:schemeClr val="tx1">
                      <a:alpha val="80000"/>
                    </a:schemeClr>
                  </a:glow>
                </a:effectLst>
              </a:rPr>
              <a:t> </a:t>
            </a:r>
            <a:r>
              <a:rPr lang="en-US" sz="3000" b="1" kern="0" dirty="0">
                <a:solidFill>
                  <a:schemeClr val="tx1">
                    <a:lumMod val="65000"/>
                    <a:lumOff val="35000"/>
                  </a:schemeClr>
                </a:solidFill>
                <a:effectLst>
                  <a:glow rad="63500">
                    <a:schemeClr val="tx1">
                      <a:alpha val="80000"/>
                    </a:schemeClr>
                  </a:glow>
                </a:effectLst>
              </a:rPr>
              <a:t>live</a:t>
            </a:r>
            <a:endParaRPr lang="en-US" sz="3000" b="1" i="1" dirty="0">
              <a:solidFill>
                <a:schemeClr val="tx1">
                  <a:lumMod val="65000"/>
                  <a:lumOff val="35000"/>
                </a:schemeClr>
              </a:solidFill>
              <a:effectLst>
                <a:outerShdw blurRad="80000" dist="40000" dir="5040000" algn="tl">
                  <a:srgbClr val="000000">
                    <a:alpha val="30000"/>
                  </a:srgbClr>
                </a:outerShdw>
              </a:effectLst>
              <a:latin typeface="+mj-lt"/>
            </a:endParaRPr>
          </a:p>
        </p:txBody>
      </p:sp>
      <p:sp>
        <p:nvSpPr>
          <p:cNvPr id="10" name="Rectangle 4"/>
          <p:cNvSpPr>
            <a:spLocks noChangeArrowheads="1"/>
          </p:cNvSpPr>
          <p:nvPr/>
        </p:nvSpPr>
        <p:spPr bwMode="auto">
          <a:xfrm>
            <a:off x="6248400" y="3810000"/>
            <a:ext cx="2819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kern="0" dirty="0">
                <a:solidFill>
                  <a:srgbClr val="FF0000"/>
                </a:solidFill>
                <a:effectLst>
                  <a:glow rad="63500">
                    <a:schemeClr val="tx1">
                      <a:alpha val="80000"/>
                    </a:schemeClr>
                  </a:glow>
                </a:effectLst>
              </a:rPr>
              <a:t> </a:t>
            </a:r>
            <a:r>
              <a:rPr lang="en-US" sz="3500" b="1" kern="0" dirty="0">
                <a:solidFill>
                  <a:srgbClr val="FF0000"/>
                </a:solidFill>
                <a:effectLst>
                  <a:glow rad="63500">
                    <a:schemeClr val="tx1">
                      <a:alpha val="80000"/>
                    </a:schemeClr>
                  </a:glow>
                </a:effectLst>
              </a:rPr>
              <a:t> </a:t>
            </a:r>
            <a:r>
              <a:rPr lang="en-US" sz="3000" b="1" kern="0" dirty="0">
                <a:solidFill>
                  <a:schemeClr val="tx1">
                    <a:lumMod val="65000"/>
                    <a:lumOff val="35000"/>
                  </a:schemeClr>
                </a:solidFill>
                <a:effectLst>
                  <a:glow rad="63500">
                    <a:schemeClr val="tx1">
                      <a:alpha val="80000"/>
                    </a:schemeClr>
                  </a:glow>
                </a:effectLst>
              </a:rPr>
              <a:t>to the flesh</a:t>
            </a:r>
            <a:endParaRPr lang="en-US" sz="3000" b="1" i="1" dirty="0">
              <a:solidFill>
                <a:schemeClr val="tx1">
                  <a:lumMod val="65000"/>
                  <a:lumOff val="35000"/>
                </a:schemeClr>
              </a:solidFill>
              <a:effectLst>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0" presetClass="path" presetSubtype="0" accel="50000" decel="50000" fill="hold" grpId="1" nodeType="withEffect">
                                  <p:stCondLst>
                                    <p:cond delay="0"/>
                                  </p:stCondLst>
                                  <p:childTnLst>
                                    <p:animMotion origin="layout" path="M 3.33333E-6 -1.11111E-6 L 0.09705 0.13287 " pathEditMode="relative" rAng="0" ptsTypes="AA">
                                      <p:cBhvr>
                                        <p:cTn id="32" dur="1500" fill="hold"/>
                                        <p:tgtEl>
                                          <p:spTgt spid="6"/>
                                        </p:tgtEl>
                                        <p:attrNameLst>
                                          <p:attrName>ppt_x</p:attrName>
                                          <p:attrName>ppt_y</p:attrName>
                                        </p:attrNameLst>
                                      </p:cBhvr>
                                      <p:rCtr x="4844" y="6644"/>
                                    </p:animMotion>
                                  </p:childTnLst>
                                </p:cTn>
                              </p:par>
                              <p:par>
                                <p:cTn id="33" presetID="6" presetClass="emph" presetSubtype="0" fill="hold" grpId="2" nodeType="withEffect">
                                  <p:stCondLst>
                                    <p:cond delay="0"/>
                                  </p:stCondLst>
                                  <p:childTnLst>
                                    <p:animScale>
                                      <p:cBhvr>
                                        <p:cTn id="34" dur="1500" fill="hold"/>
                                        <p:tgtEl>
                                          <p:spTgt spid="6"/>
                                        </p:tgtEl>
                                      </p:cBhvr>
                                      <p:by x="143000" y="143000"/>
                                    </p:animScale>
                                  </p:childTnLst>
                                </p:cTn>
                              </p:par>
                              <p:par>
                                <p:cTn id="35" presetID="10" presetClass="exit" presetSubtype="0" fill="hold" grpId="1" nodeType="withEffect">
                                  <p:stCondLst>
                                    <p:cond delay="0"/>
                                  </p:stCondLst>
                                  <p:childTnLst>
                                    <p:animEffect transition="out" filter="fade">
                                      <p:cBhvr>
                                        <p:cTn id="36" dur="1500"/>
                                        <p:tgtEl>
                                          <p:spTgt spid="2"/>
                                        </p:tgtEl>
                                      </p:cBhvr>
                                    </p:animEffect>
                                    <p:set>
                                      <p:cBhvr>
                                        <p:cTn id="37" dur="1" fill="hold">
                                          <p:stCondLst>
                                            <p:cond delay="1499"/>
                                          </p:stCondLst>
                                        </p:cTn>
                                        <p:tgtEl>
                                          <p:spTgt spid="2"/>
                                        </p:tgtEl>
                                        <p:attrNameLst>
                                          <p:attrName>style.visibility</p:attrName>
                                        </p:attrNameLst>
                                      </p:cBhvr>
                                      <p:to>
                                        <p:strVal val="hidden"/>
                                      </p:to>
                                    </p:set>
                                  </p:childTnLst>
                                </p:cTn>
                              </p:par>
                              <p:par>
                                <p:cTn id="38" presetID="0" presetClass="exit" presetSubtype="0" fill="hold" grpId="1" nodeType="withEffect">
                                  <p:stCondLst>
                                    <p:cond delay="0"/>
                                  </p:stCondLst>
                                  <p:childTnLst>
                                    <p:set>
                                      <p:cBhvr>
                                        <p:cTn id="39" dur="1" fill="hold">
                                          <p:stCondLst>
                                            <p:cond delay="999"/>
                                          </p:stCondLst>
                                        </p:cTn>
                                        <p:tgtEl>
                                          <p:spTgt spid="8"/>
                                        </p:tgtEl>
                                        <p:attrNameLst>
                                          <p:attrName>style.visibility</p:attrName>
                                        </p:attrNameLst>
                                      </p:cBhvr>
                                      <p:to>
                                        <p:strVal val="hidden"/>
                                      </p:to>
                                    </p:set>
                                    <p:animEffect transition="out" filter="dissolve">
                                      <p:cBhvr>
                                        <p:cTn id="40" dur="1000">
                                          <p:stCondLst>
                                            <p:cond delay="0"/>
                                          </p:stCondLst>
                                        </p:cTn>
                                        <p:tgtEl>
                                          <p:spTgt spid="8"/>
                                        </p:tgtEl>
                                      </p:cBhvr>
                                    </p:animEffect>
                                    <p:anim to="" calcmode="lin" valueType="num">
                                      <p:cBhvr>
                                        <p:cTn id="4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2"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43" presetID="23" presetClass="exit" presetSubtype="32" fill="hold" grpId="1"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set>
                                      <p:cBhvr>
                                        <p:cTn id="46" dur="1" fill="hold">
                                          <p:stCondLst>
                                            <p:cond delay="499"/>
                                          </p:stCondLst>
                                        </p:cTn>
                                        <p:tgtEl>
                                          <p:spTgt spid="7"/>
                                        </p:tgtEl>
                                        <p:attrNameLst>
                                          <p:attrName>style.visibility</p:attrName>
                                        </p:attrNameLst>
                                      </p:cBhvr>
                                      <p:to>
                                        <p:strVal val="hidden"/>
                                      </p:to>
                                    </p:set>
                                  </p:childTnLst>
                                </p:cTn>
                              </p:par>
                              <p:par>
                                <p:cTn id="47" presetID="23" presetClass="exit" presetSubtype="32" fill="hold" grpId="1" nodeType="withEffect">
                                  <p:stCondLst>
                                    <p:cond delay="0"/>
                                  </p:stCondLst>
                                  <p:childTnLst>
                                    <p:anim calcmode="lin" valueType="num">
                                      <p:cBhvr>
                                        <p:cTn id="48" dur="500"/>
                                        <p:tgtEl>
                                          <p:spTgt spid="10"/>
                                        </p:tgtEl>
                                        <p:attrNameLst>
                                          <p:attrName>ppt_w</p:attrName>
                                        </p:attrNameLst>
                                      </p:cBhvr>
                                      <p:tavLst>
                                        <p:tav tm="0">
                                          <p:val>
                                            <p:strVal val="ppt_w"/>
                                          </p:val>
                                        </p:tav>
                                        <p:tav tm="100000">
                                          <p:val>
                                            <p:fltVal val="0"/>
                                          </p:val>
                                        </p:tav>
                                      </p:tavLst>
                                    </p:anim>
                                    <p:anim calcmode="lin" valueType="num">
                                      <p:cBhvr>
                                        <p:cTn id="49" dur="500"/>
                                        <p:tgtEl>
                                          <p:spTgt spid="10"/>
                                        </p:tgtEl>
                                        <p:attrNameLst>
                                          <p:attrName>ppt_h</p:attrName>
                                        </p:attrNameLst>
                                      </p:cBhvr>
                                      <p:tavLst>
                                        <p:tav tm="0">
                                          <p:val>
                                            <p:strVal val="ppt_h"/>
                                          </p:val>
                                        </p:tav>
                                        <p:tav tm="100000">
                                          <p:val>
                                            <p:fltVal val="0"/>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3"/>
      <p:bldP spid="6" grpId="0"/>
      <p:bldP spid="6" grpId="1"/>
      <p:bldP spid="6" grpId="2"/>
      <p:bldP spid="8" grpId="0"/>
      <p:bldP spid="8" grpId="1"/>
      <p:bldP spid="7" grpId="0"/>
      <p:bldP spid="7" grpId="1"/>
      <p:bldP spid="10" grpId="0"/>
      <p:bldP spid="10" grpId="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10972800" cy="6858000"/>
          </a:xfrm>
          <a:prstGeom prst="rect">
            <a:avLst/>
          </a:prstGeom>
        </p:spPr>
      </p:pic>
      <p:sp>
        <p:nvSpPr>
          <p:cNvPr id="2" name="Title 1"/>
          <p:cNvSpPr>
            <a:spLocks noGrp="1"/>
          </p:cNvSpPr>
          <p:nvPr>
            <p:ph type="title"/>
          </p:nvPr>
        </p:nvSpPr>
        <p:spPr>
          <a:xfrm>
            <a:off x="457200" y="1570038"/>
            <a:ext cx="8229600" cy="3687762"/>
          </a:xfrm>
        </p:spPr>
        <p:txBody>
          <a:bodyPr/>
          <a:lstStyle/>
          <a:p>
            <a:r>
              <a:rPr lang="en-US" b="1" dirty="0">
                <a:solidFill>
                  <a:schemeClr val="bg1"/>
                </a:solidFill>
                <a:effectLst>
                  <a:glow rad="101600">
                    <a:schemeClr val="tx1">
                      <a:alpha val="80000"/>
                    </a:schemeClr>
                  </a:glow>
                </a:effectLst>
              </a:rPr>
              <a:t>… of whom are the fathers and from whom, according to the flesh, Christ came, who is over all, the eternally blessed God. Amen. </a:t>
            </a:r>
            <a:r>
              <a:rPr lang="en-US" sz="3200" b="1" i="1" dirty="0">
                <a:solidFill>
                  <a:schemeClr val="bg1"/>
                </a:solidFill>
                <a:effectLst>
                  <a:glow rad="101600">
                    <a:schemeClr val="tx1">
                      <a:alpha val="80000"/>
                    </a:schemeClr>
                  </a:glow>
                </a:effectLst>
              </a:rPr>
              <a:t>– Romans 9:5 </a:t>
            </a:r>
          </a:p>
        </p:txBody>
      </p:sp>
      <p:sp>
        <p:nvSpPr>
          <p:cNvPr id="4" name="Title 1"/>
          <p:cNvSpPr txBox="1">
            <a:spLocks/>
          </p:cNvSpPr>
          <p:nvPr/>
        </p:nvSpPr>
        <p:spPr bwMode="auto">
          <a:xfrm>
            <a:off x="2438400" y="28956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4850" b="1" kern="0" dirty="0">
                <a:solidFill>
                  <a:srgbClr val="FF0000"/>
                </a:solidFill>
                <a:effectLst>
                  <a:glow rad="101600">
                    <a:schemeClr val="tx1">
                      <a:alpha val="80000"/>
                    </a:schemeClr>
                  </a:glow>
                </a:effectLst>
              </a:rPr>
              <a:t> </a:t>
            </a:r>
            <a:r>
              <a:rPr 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rPr>
              <a:t>Christ</a:t>
            </a:r>
            <a:endParaRPr lang="en-US" sz="32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alpha val="80000"/>
                  </a:schemeClr>
                </a:glow>
              </a:effectLst>
            </a:endParaRPr>
          </a:p>
        </p:txBody>
      </p:sp>
      <p:sp>
        <p:nvSpPr>
          <p:cNvPr id="6" name="Title 1"/>
          <p:cNvSpPr txBox="1">
            <a:spLocks/>
          </p:cNvSpPr>
          <p:nvPr/>
        </p:nvSpPr>
        <p:spPr bwMode="auto">
          <a:xfrm>
            <a:off x="2438400" y="28956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4850"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8" name="Rectangle 4"/>
          <p:cNvSpPr>
            <a:spLocks noChangeArrowheads="1"/>
          </p:cNvSpPr>
          <p:nvPr/>
        </p:nvSpPr>
        <p:spPr bwMode="auto">
          <a:xfrm>
            <a:off x="1066800" y="41910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4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 </a:t>
            </a:r>
            <a:r>
              <a:rPr lang="en-US" sz="5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 </a:t>
            </a:r>
            <a:r>
              <a:rPr lang="en-US" sz="44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rPr>
              <a:t>God</a:t>
            </a:r>
            <a:endParaRPr lang="en-US" sz="44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effectLst>
            </a:endParaRPr>
          </a:p>
        </p:txBody>
      </p:sp>
      <p:sp>
        <p:nvSpPr>
          <p:cNvPr id="7" name="Title 1"/>
          <p:cNvSpPr txBox="1">
            <a:spLocks/>
          </p:cNvSpPr>
          <p:nvPr/>
        </p:nvSpPr>
        <p:spPr bwMode="auto">
          <a:xfrm rot="20554222">
            <a:off x="728449" y="2086809"/>
            <a:ext cx="6096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solidFill>
                  <a:srgbClr val="FF0000"/>
                </a:solidFill>
                <a:effectLst>
                  <a:glow rad="101600">
                    <a:schemeClr val="tx1">
                      <a:alpha val="80000"/>
                    </a:schemeClr>
                  </a:glow>
                </a:effectLst>
              </a:rPr>
              <a:t> </a:t>
            </a:r>
            <a:r>
              <a:rPr lang="en-US" sz="4900" b="1" kern="0" dirty="0">
                <a:solidFill>
                  <a:srgbClr val="FF0000"/>
                </a:solidFill>
                <a:effectLst>
                  <a:glow rad="101600">
                    <a:schemeClr val="tx1">
                      <a:alpha val="80000"/>
                    </a:schemeClr>
                  </a:glow>
                </a:effectLst>
              </a:rPr>
              <a:t> </a:t>
            </a:r>
            <a:r>
              <a:rPr lang="en-US" sz="4800" b="1" kern="0" dirty="0">
                <a:ln>
                  <a:solidFill>
                    <a:srgbClr val="FF0000"/>
                  </a:solidFill>
                </a:ln>
                <a:solidFill>
                  <a:srgbClr val="00FF00"/>
                </a:solidFill>
                <a:effectLst>
                  <a:glow rad="76200">
                    <a:schemeClr val="tx1">
                      <a:alpha val="90000"/>
                    </a:schemeClr>
                  </a:glow>
                </a:effectLst>
              </a:rPr>
              <a:t>noble genealogy</a:t>
            </a:r>
            <a:endParaRPr lang="en-US" sz="4800" b="1" i="1" kern="0" dirty="0">
              <a:ln>
                <a:solidFill>
                  <a:srgbClr val="FF0000"/>
                </a:solidFill>
              </a:ln>
              <a:solidFill>
                <a:srgbClr val="00FF00"/>
              </a:solidFill>
              <a:effectLst>
                <a:glow rad="76200">
                  <a:schemeClr val="tx1">
                    <a:alpha val="90000"/>
                  </a:schemeClr>
                </a:glow>
              </a:effectLst>
            </a:endParaRPr>
          </a:p>
        </p:txBody>
      </p:sp>
      <p:sp>
        <p:nvSpPr>
          <p:cNvPr id="9" name="Title 1"/>
          <p:cNvSpPr txBox="1">
            <a:spLocks/>
          </p:cNvSpPr>
          <p:nvPr/>
        </p:nvSpPr>
        <p:spPr bwMode="auto">
          <a:xfrm rot="19715320">
            <a:off x="-91580" y="1427637"/>
            <a:ext cx="3090847" cy="83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Abraham</a:t>
            </a:r>
            <a:endParaRPr lang="en-US" sz="4800" b="1" i="1" kern="0" dirty="0">
              <a:ln>
                <a:solidFill>
                  <a:srgbClr val="FF0000"/>
                </a:solidFill>
              </a:ln>
              <a:solidFill>
                <a:srgbClr val="00FF00"/>
              </a:solidFill>
              <a:effectLst>
                <a:glow rad="76200">
                  <a:schemeClr val="tx1">
                    <a:alpha val="90000"/>
                  </a:schemeClr>
                </a:glow>
              </a:effectLst>
            </a:endParaRPr>
          </a:p>
        </p:txBody>
      </p:sp>
      <p:sp>
        <p:nvSpPr>
          <p:cNvPr id="10" name="Title 1"/>
          <p:cNvSpPr txBox="1">
            <a:spLocks/>
          </p:cNvSpPr>
          <p:nvPr/>
        </p:nvSpPr>
        <p:spPr bwMode="auto">
          <a:xfrm rot="636358">
            <a:off x="3343816" y="765984"/>
            <a:ext cx="2330383" cy="87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Isaac</a:t>
            </a:r>
            <a:endParaRPr lang="en-US" sz="4800" b="1" i="1" kern="0" dirty="0">
              <a:ln>
                <a:solidFill>
                  <a:srgbClr val="FF0000"/>
                </a:solidFill>
              </a:ln>
              <a:solidFill>
                <a:srgbClr val="00FF00"/>
              </a:solidFill>
              <a:effectLst>
                <a:glow rad="76200">
                  <a:schemeClr val="tx1">
                    <a:alpha val="90000"/>
                  </a:schemeClr>
                </a:glow>
              </a:effectLst>
            </a:endParaRPr>
          </a:p>
        </p:txBody>
      </p:sp>
      <p:sp>
        <p:nvSpPr>
          <p:cNvPr id="11" name="Title 1"/>
          <p:cNvSpPr txBox="1">
            <a:spLocks/>
          </p:cNvSpPr>
          <p:nvPr/>
        </p:nvSpPr>
        <p:spPr bwMode="auto">
          <a:xfrm rot="19510507">
            <a:off x="294728" y="1394602"/>
            <a:ext cx="2806035" cy="87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Jacob</a:t>
            </a:r>
            <a:endParaRPr lang="en-US" sz="4800" b="1" i="1" kern="0" dirty="0">
              <a:ln>
                <a:solidFill>
                  <a:srgbClr val="FF0000"/>
                </a:solidFill>
              </a:ln>
              <a:solidFill>
                <a:srgbClr val="00FF00"/>
              </a:solidFill>
              <a:effectLst>
                <a:glow rad="76200">
                  <a:schemeClr val="tx1">
                    <a:alpha val="90000"/>
                  </a:schemeClr>
                </a:glow>
              </a:effectLst>
            </a:endParaRPr>
          </a:p>
        </p:txBody>
      </p:sp>
      <p:sp>
        <p:nvSpPr>
          <p:cNvPr id="12" name="Title 1"/>
          <p:cNvSpPr txBox="1">
            <a:spLocks/>
          </p:cNvSpPr>
          <p:nvPr/>
        </p:nvSpPr>
        <p:spPr bwMode="auto">
          <a:xfrm rot="403534">
            <a:off x="3152867" y="765983"/>
            <a:ext cx="2852846" cy="87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Joseph</a:t>
            </a:r>
            <a:endParaRPr lang="en-US" sz="4800" b="1" i="1" kern="0" dirty="0">
              <a:ln>
                <a:solidFill>
                  <a:srgbClr val="FF0000"/>
                </a:solidFill>
              </a:ln>
              <a:solidFill>
                <a:srgbClr val="00FF00"/>
              </a:solidFill>
              <a:effectLst>
                <a:glow rad="76200">
                  <a:schemeClr val="tx1">
                    <a:alpha val="90000"/>
                  </a:schemeClr>
                </a:glow>
              </a:effectLst>
            </a:endParaRPr>
          </a:p>
        </p:txBody>
      </p:sp>
      <p:sp>
        <p:nvSpPr>
          <p:cNvPr id="13" name="Title 1"/>
          <p:cNvSpPr txBox="1">
            <a:spLocks/>
          </p:cNvSpPr>
          <p:nvPr/>
        </p:nvSpPr>
        <p:spPr bwMode="auto">
          <a:xfrm rot="19614057">
            <a:off x="334622" y="1391863"/>
            <a:ext cx="2565836" cy="87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Moses</a:t>
            </a:r>
            <a:endParaRPr lang="en-US" sz="4800" b="1" i="1" kern="0" dirty="0">
              <a:ln>
                <a:solidFill>
                  <a:srgbClr val="FF0000"/>
                </a:solidFill>
              </a:ln>
              <a:solidFill>
                <a:srgbClr val="00FF00"/>
              </a:solidFill>
              <a:effectLst>
                <a:glow rad="76200">
                  <a:schemeClr val="tx1">
                    <a:alpha val="90000"/>
                  </a:schemeClr>
                </a:glow>
              </a:effectLst>
            </a:endParaRPr>
          </a:p>
        </p:txBody>
      </p:sp>
      <p:sp>
        <p:nvSpPr>
          <p:cNvPr id="14" name="Title 1"/>
          <p:cNvSpPr txBox="1">
            <a:spLocks/>
          </p:cNvSpPr>
          <p:nvPr/>
        </p:nvSpPr>
        <p:spPr bwMode="auto">
          <a:xfrm rot="283499">
            <a:off x="3176521" y="742945"/>
            <a:ext cx="2732992" cy="87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Joshua</a:t>
            </a:r>
            <a:endParaRPr lang="en-US" sz="4800" b="1" i="1" kern="0" dirty="0">
              <a:ln>
                <a:solidFill>
                  <a:srgbClr val="FF0000"/>
                </a:solidFill>
              </a:ln>
              <a:solidFill>
                <a:srgbClr val="00FF00"/>
              </a:solidFill>
              <a:effectLst>
                <a:glow rad="76200">
                  <a:schemeClr val="tx1">
                    <a:alpha val="90000"/>
                  </a:schemeClr>
                </a:glow>
              </a:effectLst>
            </a:endParaRPr>
          </a:p>
        </p:txBody>
      </p:sp>
      <p:sp>
        <p:nvSpPr>
          <p:cNvPr id="15" name="Title 1"/>
          <p:cNvSpPr txBox="1">
            <a:spLocks/>
          </p:cNvSpPr>
          <p:nvPr/>
        </p:nvSpPr>
        <p:spPr bwMode="auto">
          <a:xfrm rot="19773941">
            <a:off x="64078" y="1350672"/>
            <a:ext cx="2895329" cy="87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Samuel</a:t>
            </a:r>
            <a:endParaRPr lang="en-US" sz="4800" b="1" i="1" kern="0" dirty="0">
              <a:ln>
                <a:solidFill>
                  <a:srgbClr val="FF0000"/>
                </a:solidFill>
              </a:ln>
              <a:solidFill>
                <a:srgbClr val="00FF00"/>
              </a:solidFill>
              <a:effectLst>
                <a:glow rad="76200">
                  <a:schemeClr val="tx1">
                    <a:alpha val="90000"/>
                  </a:schemeClr>
                </a:glow>
              </a:effectLst>
            </a:endParaRPr>
          </a:p>
        </p:txBody>
      </p:sp>
      <p:sp>
        <p:nvSpPr>
          <p:cNvPr id="16" name="Title 1"/>
          <p:cNvSpPr txBox="1">
            <a:spLocks/>
          </p:cNvSpPr>
          <p:nvPr/>
        </p:nvSpPr>
        <p:spPr bwMode="auto">
          <a:xfrm rot="500859">
            <a:off x="3311682" y="692012"/>
            <a:ext cx="2586666" cy="87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a:ln>
                  <a:solidFill>
                    <a:srgbClr val="FF0000"/>
                  </a:solidFill>
                </a:ln>
                <a:solidFill>
                  <a:srgbClr val="00FF00"/>
                </a:solidFill>
                <a:effectLst>
                  <a:glow rad="76200">
                    <a:schemeClr val="tx1">
                      <a:alpha val="90000"/>
                    </a:schemeClr>
                  </a:glow>
                </a:effectLst>
              </a:rPr>
              <a:t>David</a:t>
            </a:r>
            <a:endParaRPr lang="en-US" sz="4800" b="1" i="1" kern="0" dirty="0">
              <a:ln>
                <a:solidFill>
                  <a:srgbClr val="FF0000"/>
                </a:solidFill>
              </a:ln>
              <a:solidFill>
                <a:srgbClr val="00FF00"/>
              </a:solidFill>
              <a:effectLst>
                <a:glow rad="76200">
                  <a:schemeClr val="tx1">
                    <a:alpha val="9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1"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childTnLst>
                                </p:cTn>
                              </p:par>
                              <p:par>
                                <p:cTn id="24" presetID="0" presetClass="path" presetSubtype="0" accel="50000" decel="50000" fill="hold" grpId="2" nodeType="withEffect">
                                  <p:stCondLst>
                                    <p:cond delay="0"/>
                                  </p:stCondLst>
                                  <p:childTnLst>
                                    <p:animMotion origin="layout" path="M -4.16667E-6 -1.48148E-6 L 0.28247 0.14213 " pathEditMode="relative" rAng="0" ptsTypes="AA">
                                      <p:cBhvr>
                                        <p:cTn id="25" dur="1000" spd="-100000" fill="hold"/>
                                        <p:tgtEl>
                                          <p:spTgt spid="9"/>
                                        </p:tgtEl>
                                        <p:attrNameLst>
                                          <p:attrName>ppt_x</p:attrName>
                                          <p:attrName>ppt_y</p:attrName>
                                        </p:attrNameLst>
                                      </p:cBhvr>
                                      <p:rCtr x="14115" y="7106"/>
                                    </p:animMotion>
                                  </p:childTnLst>
                                </p:cTn>
                              </p:par>
                            </p:childTnLst>
                          </p:cTn>
                        </p:par>
                        <p:par>
                          <p:cTn id="26" fill="hold">
                            <p:stCondLst>
                              <p:cond delay="1000"/>
                            </p:stCondLst>
                            <p:childTnLst>
                              <p:par>
                                <p:cTn id="27" presetID="23" presetClass="exit" presetSubtype="16" fill="hold" grpId="0" nodeType="afterEffect">
                                  <p:stCondLst>
                                    <p:cond delay="0"/>
                                  </p:stCondLst>
                                  <p:childTnLst>
                                    <p:anim calcmode="lin" valueType="num">
                                      <p:cBhvr>
                                        <p:cTn id="28" dur="500"/>
                                        <p:tgtEl>
                                          <p:spTgt spid="9"/>
                                        </p:tgtEl>
                                        <p:attrNameLst>
                                          <p:attrName>ppt_w</p:attrName>
                                        </p:attrNameLst>
                                      </p:cBhvr>
                                      <p:tavLst>
                                        <p:tav tm="0">
                                          <p:val>
                                            <p:strVal val="ppt_w"/>
                                          </p:val>
                                        </p:tav>
                                        <p:tav tm="100000">
                                          <p:val>
                                            <p:strVal val="4*ppt_w"/>
                                          </p:val>
                                        </p:tav>
                                      </p:tavLst>
                                    </p:anim>
                                    <p:anim calcmode="lin" valueType="num">
                                      <p:cBhvr>
                                        <p:cTn id="29" dur="500"/>
                                        <p:tgtEl>
                                          <p:spTgt spid="9"/>
                                        </p:tgtEl>
                                        <p:attrNameLst>
                                          <p:attrName>ppt_h</p:attrName>
                                        </p:attrNameLst>
                                      </p:cBhvr>
                                      <p:tavLst>
                                        <p:tav tm="0">
                                          <p:val>
                                            <p:strVal val="ppt_h"/>
                                          </p:val>
                                        </p:tav>
                                        <p:tav tm="100000">
                                          <p:val>
                                            <p:strVal val="4*ppt_h"/>
                                          </p:val>
                                        </p:tav>
                                      </p:tavLst>
                                    </p:anim>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1500"/>
                            </p:stCondLst>
                            <p:childTnLst>
                              <p:par>
                                <p:cTn id="32" presetID="23" presetClass="entr" presetSubtype="16" fill="hold" grpId="1"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childTnLst>
                                </p:cTn>
                              </p:par>
                              <p:par>
                                <p:cTn id="36" presetID="0" presetClass="path" presetSubtype="0" accel="50000" decel="50000" fill="hold" grpId="2" nodeType="withEffect">
                                  <p:stCondLst>
                                    <p:cond delay="0"/>
                                  </p:stCondLst>
                                  <p:childTnLst>
                                    <p:animMotion origin="layout" path="M 0 0 L -0.075 0.24422 " pathEditMode="relative" ptsTypes="AA">
                                      <p:cBhvr>
                                        <p:cTn id="37" dur="1000" spd="-100000" fill="hold"/>
                                        <p:tgtEl>
                                          <p:spTgt spid="10"/>
                                        </p:tgtEl>
                                        <p:attrNameLst>
                                          <p:attrName>ppt_x</p:attrName>
                                          <p:attrName>ppt_y</p:attrName>
                                        </p:attrNameLst>
                                      </p:cBhvr>
                                    </p:animMotion>
                                  </p:childTnLst>
                                </p:cTn>
                              </p:par>
                            </p:childTnLst>
                          </p:cTn>
                        </p:par>
                        <p:par>
                          <p:cTn id="38" fill="hold">
                            <p:stCondLst>
                              <p:cond delay="2500"/>
                            </p:stCondLst>
                            <p:childTnLst>
                              <p:par>
                                <p:cTn id="39" presetID="23" presetClass="exit" presetSubtype="16" fill="hold" grpId="0" nodeType="afterEffect">
                                  <p:stCondLst>
                                    <p:cond delay="0"/>
                                  </p:stCondLst>
                                  <p:childTnLst>
                                    <p:anim calcmode="lin" valueType="num">
                                      <p:cBhvr>
                                        <p:cTn id="40" dur="500"/>
                                        <p:tgtEl>
                                          <p:spTgt spid="10"/>
                                        </p:tgtEl>
                                        <p:attrNameLst>
                                          <p:attrName>ppt_w</p:attrName>
                                        </p:attrNameLst>
                                      </p:cBhvr>
                                      <p:tavLst>
                                        <p:tav tm="0">
                                          <p:val>
                                            <p:strVal val="ppt_w"/>
                                          </p:val>
                                        </p:tav>
                                        <p:tav tm="100000">
                                          <p:val>
                                            <p:strVal val="4*ppt_w"/>
                                          </p:val>
                                        </p:tav>
                                      </p:tavLst>
                                    </p:anim>
                                    <p:anim calcmode="lin" valueType="num">
                                      <p:cBhvr>
                                        <p:cTn id="41" dur="500"/>
                                        <p:tgtEl>
                                          <p:spTgt spid="10"/>
                                        </p:tgtEl>
                                        <p:attrNameLst>
                                          <p:attrName>ppt_h</p:attrName>
                                        </p:attrNameLst>
                                      </p:cBhvr>
                                      <p:tavLst>
                                        <p:tav tm="0">
                                          <p:val>
                                            <p:strVal val="ppt_h"/>
                                          </p:val>
                                        </p:tav>
                                        <p:tav tm="100000">
                                          <p:val>
                                            <p:strVal val="4*ppt_h"/>
                                          </p:val>
                                        </p:tav>
                                      </p:tavLst>
                                    </p:anim>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3000"/>
                            </p:stCondLst>
                            <p:childTnLst>
                              <p:par>
                                <p:cTn id="44" presetID="23" presetClass="entr" presetSubtype="16" fill="hold" grpId="1"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childTnLst>
                                </p:cTn>
                              </p:par>
                              <p:par>
                                <p:cTn id="48" presetID="0" presetClass="path" presetSubtype="0" accel="50000" decel="50000" fill="hold" grpId="2" nodeType="withEffect">
                                  <p:stCondLst>
                                    <p:cond delay="0"/>
                                  </p:stCondLst>
                                  <p:childTnLst>
                                    <p:animMotion origin="layout" path="M -2.77778E-7 1.85185E-6 L 0.25504 0.14421 " pathEditMode="relative" rAng="0" ptsTypes="AA">
                                      <p:cBhvr>
                                        <p:cTn id="49" dur="1000" spd="-100000" fill="hold"/>
                                        <p:tgtEl>
                                          <p:spTgt spid="11"/>
                                        </p:tgtEl>
                                        <p:attrNameLst>
                                          <p:attrName>ppt_x</p:attrName>
                                          <p:attrName>ppt_y</p:attrName>
                                        </p:attrNameLst>
                                      </p:cBhvr>
                                      <p:rCtr x="12743" y="7199"/>
                                    </p:animMotion>
                                  </p:childTnLst>
                                </p:cTn>
                              </p:par>
                            </p:childTnLst>
                          </p:cTn>
                        </p:par>
                        <p:par>
                          <p:cTn id="50" fill="hold">
                            <p:stCondLst>
                              <p:cond delay="4000"/>
                            </p:stCondLst>
                            <p:childTnLst>
                              <p:par>
                                <p:cTn id="51" presetID="23" presetClass="exit" presetSubtype="16" fill="hold" grpId="0" nodeType="afterEffect">
                                  <p:stCondLst>
                                    <p:cond delay="0"/>
                                  </p:stCondLst>
                                  <p:childTnLst>
                                    <p:anim calcmode="lin" valueType="num">
                                      <p:cBhvr>
                                        <p:cTn id="52" dur="500"/>
                                        <p:tgtEl>
                                          <p:spTgt spid="11"/>
                                        </p:tgtEl>
                                        <p:attrNameLst>
                                          <p:attrName>ppt_w</p:attrName>
                                        </p:attrNameLst>
                                      </p:cBhvr>
                                      <p:tavLst>
                                        <p:tav tm="0">
                                          <p:val>
                                            <p:strVal val="ppt_w"/>
                                          </p:val>
                                        </p:tav>
                                        <p:tav tm="100000">
                                          <p:val>
                                            <p:strVal val="4*ppt_w"/>
                                          </p:val>
                                        </p:tav>
                                      </p:tavLst>
                                    </p:anim>
                                    <p:anim calcmode="lin" valueType="num">
                                      <p:cBhvr>
                                        <p:cTn id="53" dur="500"/>
                                        <p:tgtEl>
                                          <p:spTgt spid="11"/>
                                        </p:tgtEl>
                                        <p:attrNameLst>
                                          <p:attrName>ppt_h</p:attrName>
                                        </p:attrNameLst>
                                      </p:cBhvr>
                                      <p:tavLst>
                                        <p:tav tm="0">
                                          <p:val>
                                            <p:strVal val="ppt_h"/>
                                          </p:val>
                                        </p:tav>
                                        <p:tav tm="100000">
                                          <p:val>
                                            <p:strVal val="4*ppt_h"/>
                                          </p:val>
                                        </p:tav>
                                      </p:tavLst>
                                    </p:anim>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4500"/>
                            </p:stCondLst>
                            <p:childTnLst>
                              <p:par>
                                <p:cTn id="56" presetID="23" presetClass="entr" presetSubtype="16" fill="hold" grpId="1"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000" fill="hold"/>
                                        <p:tgtEl>
                                          <p:spTgt spid="12"/>
                                        </p:tgtEl>
                                        <p:attrNameLst>
                                          <p:attrName>ppt_w</p:attrName>
                                        </p:attrNameLst>
                                      </p:cBhvr>
                                      <p:tavLst>
                                        <p:tav tm="0">
                                          <p:val>
                                            <p:fltVal val="0"/>
                                          </p:val>
                                        </p:tav>
                                        <p:tav tm="100000">
                                          <p:val>
                                            <p:strVal val="#ppt_w"/>
                                          </p:val>
                                        </p:tav>
                                      </p:tavLst>
                                    </p:anim>
                                    <p:anim calcmode="lin" valueType="num">
                                      <p:cBhvr>
                                        <p:cTn id="59" dur="1000" fill="hold"/>
                                        <p:tgtEl>
                                          <p:spTgt spid="12"/>
                                        </p:tgtEl>
                                        <p:attrNameLst>
                                          <p:attrName>ppt_h</p:attrName>
                                        </p:attrNameLst>
                                      </p:cBhvr>
                                      <p:tavLst>
                                        <p:tav tm="0">
                                          <p:val>
                                            <p:fltVal val="0"/>
                                          </p:val>
                                        </p:tav>
                                        <p:tav tm="100000">
                                          <p:val>
                                            <p:strVal val="#ppt_h"/>
                                          </p:val>
                                        </p:tav>
                                      </p:tavLst>
                                    </p:anim>
                                  </p:childTnLst>
                                </p:cTn>
                              </p:par>
                              <p:par>
                                <p:cTn id="60" presetID="0" presetClass="path" presetSubtype="0" accel="50000" decel="50000" fill="hold" grpId="2" nodeType="withEffect">
                                  <p:stCondLst>
                                    <p:cond delay="0"/>
                                  </p:stCondLst>
                                  <p:childTnLst>
                                    <p:animMotion origin="layout" path="M -4.44444E-6 -1.48148E-6 L -0.08281 0.24421 " pathEditMode="relative" rAng="0" ptsTypes="AA">
                                      <p:cBhvr>
                                        <p:cTn id="61" dur="1000" spd="-100000" fill="hold"/>
                                        <p:tgtEl>
                                          <p:spTgt spid="12"/>
                                        </p:tgtEl>
                                        <p:attrNameLst>
                                          <p:attrName>ppt_x</p:attrName>
                                          <p:attrName>ppt_y</p:attrName>
                                        </p:attrNameLst>
                                      </p:cBhvr>
                                      <p:rCtr x="-4149" y="12199"/>
                                    </p:animMotion>
                                  </p:childTnLst>
                                </p:cTn>
                              </p:par>
                            </p:childTnLst>
                          </p:cTn>
                        </p:par>
                        <p:par>
                          <p:cTn id="62" fill="hold">
                            <p:stCondLst>
                              <p:cond delay="5500"/>
                            </p:stCondLst>
                            <p:childTnLst>
                              <p:par>
                                <p:cTn id="63" presetID="23" presetClass="exit" presetSubtype="16" fill="hold" grpId="0" nodeType="afterEffect">
                                  <p:stCondLst>
                                    <p:cond delay="0"/>
                                  </p:stCondLst>
                                  <p:childTnLst>
                                    <p:anim calcmode="lin" valueType="num">
                                      <p:cBhvr>
                                        <p:cTn id="64" dur="500"/>
                                        <p:tgtEl>
                                          <p:spTgt spid="12"/>
                                        </p:tgtEl>
                                        <p:attrNameLst>
                                          <p:attrName>ppt_w</p:attrName>
                                        </p:attrNameLst>
                                      </p:cBhvr>
                                      <p:tavLst>
                                        <p:tav tm="0">
                                          <p:val>
                                            <p:strVal val="ppt_w"/>
                                          </p:val>
                                        </p:tav>
                                        <p:tav tm="100000">
                                          <p:val>
                                            <p:strVal val="4*ppt_w"/>
                                          </p:val>
                                        </p:tav>
                                      </p:tavLst>
                                    </p:anim>
                                    <p:anim calcmode="lin" valueType="num">
                                      <p:cBhvr>
                                        <p:cTn id="65" dur="500"/>
                                        <p:tgtEl>
                                          <p:spTgt spid="12"/>
                                        </p:tgtEl>
                                        <p:attrNameLst>
                                          <p:attrName>ppt_h</p:attrName>
                                        </p:attrNameLst>
                                      </p:cBhvr>
                                      <p:tavLst>
                                        <p:tav tm="0">
                                          <p:val>
                                            <p:strVal val="ppt_h"/>
                                          </p:val>
                                        </p:tav>
                                        <p:tav tm="100000">
                                          <p:val>
                                            <p:strVal val="4*ppt_h"/>
                                          </p:val>
                                        </p:tav>
                                      </p:tavLst>
                                    </p:anim>
                                    <p:set>
                                      <p:cBhvr>
                                        <p:cTn id="66" dur="1" fill="hold">
                                          <p:stCondLst>
                                            <p:cond delay="499"/>
                                          </p:stCondLst>
                                        </p:cTn>
                                        <p:tgtEl>
                                          <p:spTgt spid="12"/>
                                        </p:tgtEl>
                                        <p:attrNameLst>
                                          <p:attrName>style.visibility</p:attrName>
                                        </p:attrNameLst>
                                      </p:cBhvr>
                                      <p:to>
                                        <p:strVal val="hidden"/>
                                      </p:to>
                                    </p:set>
                                  </p:childTnLst>
                                </p:cTn>
                              </p:par>
                            </p:childTnLst>
                          </p:cTn>
                        </p:par>
                        <p:par>
                          <p:cTn id="67" fill="hold">
                            <p:stCondLst>
                              <p:cond delay="6000"/>
                            </p:stCondLst>
                            <p:childTnLst>
                              <p:par>
                                <p:cTn id="68" presetID="23" presetClass="entr" presetSubtype="16" fill="hold" grpId="1"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ppt_w</p:attrName>
                                        </p:attrNameLst>
                                      </p:cBhvr>
                                      <p:tavLst>
                                        <p:tav tm="0">
                                          <p:val>
                                            <p:fltVal val="0"/>
                                          </p:val>
                                        </p:tav>
                                        <p:tav tm="100000">
                                          <p:val>
                                            <p:strVal val="#ppt_w"/>
                                          </p:val>
                                        </p:tav>
                                      </p:tavLst>
                                    </p:anim>
                                    <p:anim calcmode="lin" valueType="num">
                                      <p:cBhvr>
                                        <p:cTn id="71" dur="1000" fill="hold"/>
                                        <p:tgtEl>
                                          <p:spTgt spid="13"/>
                                        </p:tgtEl>
                                        <p:attrNameLst>
                                          <p:attrName>ppt_h</p:attrName>
                                        </p:attrNameLst>
                                      </p:cBhvr>
                                      <p:tavLst>
                                        <p:tav tm="0">
                                          <p:val>
                                            <p:fltVal val="0"/>
                                          </p:val>
                                        </p:tav>
                                        <p:tav tm="100000">
                                          <p:val>
                                            <p:strVal val="#ppt_h"/>
                                          </p:val>
                                        </p:tav>
                                      </p:tavLst>
                                    </p:anim>
                                  </p:childTnLst>
                                </p:cTn>
                              </p:par>
                              <p:par>
                                <p:cTn id="72" presetID="0" presetClass="path" presetSubtype="0" accel="50000" decel="50000" fill="hold" grpId="2" nodeType="withEffect">
                                  <p:stCondLst>
                                    <p:cond delay="0"/>
                                  </p:stCondLst>
                                  <p:childTnLst>
                                    <p:animMotion origin="layout" path="M 2.77778E-7 4.81481E-6 L 0.26389 0.14421 " pathEditMode="relative" rAng="0" ptsTypes="AA">
                                      <p:cBhvr>
                                        <p:cTn id="73" dur="1000" spd="-100000" fill="hold"/>
                                        <p:tgtEl>
                                          <p:spTgt spid="13"/>
                                        </p:tgtEl>
                                        <p:attrNameLst>
                                          <p:attrName>ppt_x</p:attrName>
                                          <p:attrName>ppt_y</p:attrName>
                                        </p:attrNameLst>
                                      </p:cBhvr>
                                      <p:rCtr x="13194" y="7199"/>
                                    </p:animMotion>
                                  </p:childTnLst>
                                </p:cTn>
                              </p:par>
                            </p:childTnLst>
                          </p:cTn>
                        </p:par>
                        <p:par>
                          <p:cTn id="74" fill="hold">
                            <p:stCondLst>
                              <p:cond delay="7000"/>
                            </p:stCondLst>
                            <p:childTnLst>
                              <p:par>
                                <p:cTn id="75" presetID="23" presetClass="exit" presetSubtype="16" fill="hold" grpId="0" nodeType="afterEffect">
                                  <p:stCondLst>
                                    <p:cond delay="0"/>
                                  </p:stCondLst>
                                  <p:childTnLst>
                                    <p:anim calcmode="lin" valueType="num">
                                      <p:cBhvr>
                                        <p:cTn id="76" dur="500"/>
                                        <p:tgtEl>
                                          <p:spTgt spid="13"/>
                                        </p:tgtEl>
                                        <p:attrNameLst>
                                          <p:attrName>ppt_w</p:attrName>
                                        </p:attrNameLst>
                                      </p:cBhvr>
                                      <p:tavLst>
                                        <p:tav tm="0">
                                          <p:val>
                                            <p:strVal val="ppt_w"/>
                                          </p:val>
                                        </p:tav>
                                        <p:tav tm="100000">
                                          <p:val>
                                            <p:strVal val="4*ppt_w"/>
                                          </p:val>
                                        </p:tav>
                                      </p:tavLst>
                                    </p:anim>
                                    <p:anim calcmode="lin" valueType="num">
                                      <p:cBhvr>
                                        <p:cTn id="77" dur="500"/>
                                        <p:tgtEl>
                                          <p:spTgt spid="13"/>
                                        </p:tgtEl>
                                        <p:attrNameLst>
                                          <p:attrName>ppt_h</p:attrName>
                                        </p:attrNameLst>
                                      </p:cBhvr>
                                      <p:tavLst>
                                        <p:tav tm="0">
                                          <p:val>
                                            <p:strVal val="ppt_h"/>
                                          </p:val>
                                        </p:tav>
                                        <p:tav tm="100000">
                                          <p:val>
                                            <p:strVal val="4*ppt_h"/>
                                          </p:val>
                                        </p:tav>
                                      </p:tavLst>
                                    </p:anim>
                                    <p:set>
                                      <p:cBhvr>
                                        <p:cTn id="78" dur="1" fill="hold">
                                          <p:stCondLst>
                                            <p:cond delay="499"/>
                                          </p:stCondLst>
                                        </p:cTn>
                                        <p:tgtEl>
                                          <p:spTgt spid="13"/>
                                        </p:tgtEl>
                                        <p:attrNameLst>
                                          <p:attrName>style.visibility</p:attrName>
                                        </p:attrNameLst>
                                      </p:cBhvr>
                                      <p:to>
                                        <p:strVal val="hidden"/>
                                      </p:to>
                                    </p:set>
                                  </p:childTnLst>
                                </p:cTn>
                              </p:par>
                            </p:childTnLst>
                          </p:cTn>
                        </p:par>
                        <p:par>
                          <p:cTn id="79" fill="hold">
                            <p:stCondLst>
                              <p:cond delay="7500"/>
                            </p:stCondLst>
                            <p:childTnLst>
                              <p:par>
                                <p:cTn id="80" presetID="23" presetClass="entr" presetSubtype="16" fill="hold" grpId="1" nodeType="after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1000" fill="hold"/>
                                        <p:tgtEl>
                                          <p:spTgt spid="14"/>
                                        </p:tgtEl>
                                        <p:attrNameLst>
                                          <p:attrName>ppt_w</p:attrName>
                                        </p:attrNameLst>
                                      </p:cBhvr>
                                      <p:tavLst>
                                        <p:tav tm="0">
                                          <p:val>
                                            <p:fltVal val="0"/>
                                          </p:val>
                                        </p:tav>
                                        <p:tav tm="100000">
                                          <p:val>
                                            <p:strVal val="#ppt_w"/>
                                          </p:val>
                                        </p:tav>
                                      </p:tavLst>
                                    </p:anim>
                                    <p:anim calcmode="lin" valueType="num">
                                      <p:cBhvr>
                                        <p:cTn id="83" dur="1000" fill="hold"/>
                                        <p:tgtEl>
                                          <p:spTgt spid="14"/>
                                        </p:tgtEl>
                                        <p:attrNameLst>
                                          <p:attrName>ppt_h</p:attrName>
                                        </p:attrNameLst>
                                      </p:cBhvr>
                                      <p:tavLst>
                                        <p:tav tm="0">
                                          <p:val>
                                            <p:fltVal val="0"/>
                                          </p:val>
                                        </p:tav>
                                        <p:tav tm="100000">
                                          <p:val>
                                            <p:strVal val="#ppt_h"/>
                                          </p:val>
                                        </p:tav>
                                      </p:tavLst>
                                    </p:anim>
                                  </p:childTnLst>
                                </p:cTn>
                              </p:par>
                              <p:par>
                                <p:cTn id="84" presetID="0" presetClass="path" presetSubtype="0" accel="50000" decel="50000" fill="hold" grpId="2" nodeType="withEffect">
                                  <p:stCondLst>
                                    <p:cond delay="0"/>
                                  </p:stCondLst>
                                  <p:childTnLst>
                                    <p:animMotion origin="layout" path="M 5E-6 7.40741E-7 L -0.07899 0.24792 " pathEditMode="relative" rAng="0" ptsTypes="AA">
                                      <p:cBhvr>
                                        <p:cTn id="85" dur="1000" spd="-100000" fill="hold"/>
                                        <p:tgtEl>
                                          <p:spTgt spid="14"/>
                                        </p:tgtEl>
                                        <p:attrNameLst>
                                          <p:attrName>ppt_x</p:attrName>
                                          <p:attrName>ppt_y</p:attrName>
                                        </p:attrNameLst>
                                      </p:cBhvr>
                                      <p:rCtr x="-3958" y="12384"/>
                                    </p:animMotion>
                                  </p:childTnLst>
                                </p:cTn>
                              </p:par>
                            </p:childTnLst>
                          </p:cTn>
                        </p:par>
                        <p:par>
                          <p:cTn id="86" fill="hold">
                            <p:stCondLst>
                              <p:cond delay="8500"/>
                            </p:stCondLst>
                            <p:childTnLst>
                              <p:par>
                                <p:cTn id="87" presetID="23" presetClass="exit" presetSubtype="16" fill="hold" grpId="0" nodeType="afterEffect">
                                  <p:stCondLst>
                                    <p:cond delay="0"/>
                                  </p:stCondLst>
                                  <p:childTnLst>
                                    <p:anim calcmode="lin" valueType="num">
                                      <p:cBhvr>
                                        <p:cTn id="88" dur="500"/>
                                        <p:tgtEl>
                                          <p:spTgt spid="14"/>
                                        </p:tgtEl>
                                        <p:attrNameLst>
                                          <p:attrName>ppt_w</p:attrName>
                                        </p:attrNameLst>
                                      </p:cBhvr>
                                      <p:tavLst>
                                        <p:tav tm="0">
                                          <p:val>
                                            <p:strVal val="ppt_w"/>
                                          </p:val>
                                        </p:tav>
                                        <p:tav tm="100000">
                                          <p:val>
                                            <p:strVal val="4*ppt_w"/>
                                          </p:val>
                                        </p:tav>
                                      </p:tavLst>
                                    </p:anim>
                                    <p:anim calcmode="lin" valueType="num">
                                      <p:cBhvr>
                                        <p:cTn id="89" dur="500"/>
                                        <p:tgtEl>
                                          <p:spTgt spid="14"/>
                                        </p:tgtEl>
                                        <p:attrNameLst>
                                          <p:attrName>ppt_h</p:attrName>
                                        </p:attrNameLst>
                                      </p:cBhvr>
                                      <p:tavLst>
                                        <p:tav tm="0">
                                          <p:val>
                                            <p:strVal val="ppt_h"/>
                                          </p:val>
                                        </p:tav>
                                        <p:tav tm="100000">
                                          <p:val>
                                            <p:strVal val="4*ppt_h"/>
                                          </p:val>
                                        </p:tav>
                                      </p:tavLst>
                                    </p:anim>
                                    <p:set>
                                      <p:cBhvr>
                                        <p:cTn id="90" dur="1" fill="hold">
                                          <p:stCondLst>
                                            <p:cond delay="499"/>
                                          </p:stCondLst>
                                        </p:cTn>
                                        <p:tgtEl>
                                          <p:spTgt spid="14"/>
                                        </p:tgtEl>
                                        <p:attrNameLst>
                                          <p:attrName>style.visibility</p:attrName>
                                        </p:attrNameLst>
                                      </p:cBhvr>
                                      <p:to>
                                        <p:strVal val="hidden"/>
                                      </p:to>
                                    </p:set>
                                  </p:childTnLst>
                                </p:cTn>
                              </p:par>
                            </p:childTnLst>
                          </p:cTn>
                        </p:par>
                        <p:par>
                          <p:cTn id="91" fill="hold">
                            <p:stCondLst>
                              <p:cond delay="9000"/>
                            </p:stCondLst>
                            <p:childTnLst>
                              <p:par>
                                <p:cTn id="92" presetID="23" presetClass="entr" presetSubtype="16" fill="hold" grpId="1" nodeType="after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1000" fill="hold"/>
                                        <p:tgtEl>
                                          <p:spTgt spid="15"/>
                                        </p:tgtEl>
                                        <p:attrNameLst>
                                          <p:attrName>ppt_w</p:attrName>
                                        </p:attrNameLst>
                                      </p:cBhvr>
                                      <p:tavLst>
                                        <p:tav tm="0">
                                          <p:val>
                                            <p:fltVal val="0"/>
                                          </p:val>
                                        </p:tav>
                                        <p:tav tm="100000">
                                          <p:val>
                                            <p:strVal val="#ppt_w"/>
                                          </p:val>
                                        </p:tav>
                                      </p:tavLst>
                                    </p:anim>
                                    <p:anim calcmode="lin" valueType="num">
                                      <p:cBhvr>
                                        <p:cTn id="95" dur="1000" fill="hold"/>
                                        <p:tgtEl>
                                          <p:spTgt spid="15"/>
                                        </p:tgtEl>
                                        <p:attrNameLst>
                                          <p:attrName>ppt_h</p:attrName>
                                        </p:attrNameLst>
                                      </p:cBhvr>
                                      <p:tavLst>
                                        <p:tav tm="0">
                                          <p:val>
                                            <p:fltVal val="0"/>
                                          </p:val>
                                        </p:tav>
                                        <p:tav tm="100000">
                                          <p:val>
                                            <p:strVal val="#ppt_h"/>
                                          </p:val>
                                        </p:tav>
                                      </p:tavLst>
                                    </p:anim>
                                  </p:childTnLst>
                                </p:cTn>
                              </p:par>
                              <p:par>
                                <p:cTn id="96" presetID="0" presetClass="path" presetSubtype="0" accel="50000" decel="50000" fill="hold" grpId="2" nodeType="withEffect">
                                  <p:stCondLst>
                                    <p:cond delay="0"/>
                                  </p:stCondLst>
                                  <p:childTnLst>
                                    <p:animMotion origin="layout" path="M 2.22222E-6 3.33333E-6 L 0.27535 0.15023 " pathEditMode="relative" rAng="0" ptsTypes="AA">
                                      <p:cBhvr>
                                        <p:cTn id="97" dur="1000" spd="-100000" fill="hold"/>
                                        <p:tgtEl>
                                          <p:spTgt spid="15"/>
                                        </p:tgtEl>
                                        <p:attrNameLst>
                                          <p:attrName>ppt_x</p:attrName>
                                          <p:attrName>ppt_y</p:attrName>
                                        </p:attrNameLst>
                                      </p:cBhvr>
                                      <p:rCtr x="13767" y="7500"/>
                                    </p:animMotion>
                                  </p:childTnLst>
                                </p:cTn>
                              </p:par>
                            </p:childTnLst>
                          </p:cTn>
                        </p:par>
                        <p:par>
                          <p:cTn id="98" fill="hold">
                            <p:stCondLst>
                              <p:cond delay="10000"/>
                            </p:stCondLst>
                            <p:childTnLst>
                              <p:par>
                                <p:cTn id="99" presetID="23" presetClass="exit" presetSubtype="16" fill="hold" grpId="0" nodeType="afterEffect">
                                  <p:stCondLst>
                                    <p:cond delay="0"/>
                                  </p:stCondLst>
                                  <p:childTnLst>
                                    <p:anim calcmode="lin" valueType="num">
                                      <p:cBhvr>
                                        <p:cTn id="100" dur="500"/>
                                        <p:tgtEl>
                                          <p:spTgt spid="15"/>
                                        </p:tgtEl>
                                        <p:attrNameLst>
                                          <p:attrName>ppt_w</p:attrName>
                                        </p:attrNameLst>
                                      </p:cBhvr>
                                      <p:tavLst>
                                        <p:tav tm="0">
                                          <p:val>
                                            <p:strVal val="ppt_w"/>
                                          </p:val>
                                        </p:tav>
                                        <p:tav tm="100000">
                                          <p:val>
                                            <p:strVal val="4*ppt_w"/>
                                          </p:val>
                                        </p:tav>
                                      </p:tavLst>
                                    </p:anim>
                                    <p:anim calcmode="lin" valueType="num">
                                      <p:cBhvr>
                                        <p:cTn id="101" dur="500"/>
                                        <p:tgtEl>
                                          <p:spTgt spid="15"/>
                                        </p:tgtEl>
                                        <p:attrNameLst>
                                          <p:attrName>ppt_h</p:attrName>
                                        </p:attrNameLst>
                                      </p:cBhvr>
                                      <p:tavLst>
                                        <p:tav tm="0">
                                          <p:val>
                                            <p:strVal val="ppt_h"/>
                                          </p:val>
                                        </p:tav>
                                        <p:tav tm="100000">
                                          <p:val>
                                            <p:strVal val="4*ppt_h"/>
                                          </p:val>
                                        </p:tav>
                                      </p:tavLst>
                                    </p:anim>
                                    <p:set>
                                      <p:cBhvr>
                                        <p:cTn id="102" dur="1" fill="hold">
                                          <p:stCondLst>
                                            <p:cond delay="499"/>
                                          </p:stCondLst>
                                        </p:cTn>
                                        <p:tgtEl>
                                          <p:spTgt spid="15"/>
                                        </p:tgtEl>
                                        <p:attrNameLst>
                                          <p:attrName>style.visibility</p:attrName>
                                        </p:attrNameLst>
                                      </p:cBhvr>
                                      <p:to>
                                        <p:strVal val="hidden"/>
                                      </p:to>
                                    </p:set>
                                  </p:childTnLst>
                                </p:cTn>
                              </p:par>
                            </p:childTnLst>
                          </p:cTn>
                        </p:par>
                        <p:par>
                          <p:cTn id="103" fill="hold">
                            <p:stCondLst>
                              <p:cond delay="10500"/>
                            </p:stCondLst>
                            <p:childTnLst>
                              <p:par>
                                <p:cTn id="104" presetID="23" presetClass="entr" presetSubtype="16" fill="hold" grpId="1" nodeType="after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1000" fill="hold"/>
                                        <p:tgtEl>
                                          <p:spTgt spid="16"/>
                                        </p:tgtEl>
                                        <p:attrNameLst>
                                          <p:attrName>ppt_w</p:attrName>
                                        </p:attrNameLst>
                                      </p:cBhvr>
                                      <p:tavLst>
                                        <p:tav tm="0">
                                          <p:val>
                                            <p:fltVal val="0"/>
                                          </p:val>
                                        </p:tav>
                                        <p:tav tm="100000">
                                          <p:val>
                                            <p:strVal val="#ppt_w"/>
                                          </p:val>
                                        </p:tav>
                                      </p:tavLst>
                                    </p:anim>
                                    <p:anim calcmode="lin" valueType="num">
                                      <p:cBhvr>
                                        <p:cTn id="107" dur="1000" fill="hold"/>
                                        <p:tgtEl>
                                          <p:spTgt spid="16"/>
                                        </p:tgtEl>
                                        <p:attrNameLst>
                                          <p:attrName>ppt_h</p:attrName>
                                        </p:attrNameLst>
                                      </p:cBhvr>
                                      <p:tavLst>
                                        <p:tav tm="0">
                                          <p:val>
                                            <p:fltVal val="0"/>
                                          </p:val>
                                        </p:tav>
                                        <p:tav tm="100000">
                                          <p:val>
                                            <p:strVal val="#ppt_h"/>
                                          </p:val>
                                        </p:tav>
                                      </p:tavLst>
                                    </p:anim>
                                  </p:childTnLst>
                                </p:cTn>
                              </p:par>
                              <p:par>
                                <p:cTn id="108" presetID="0" presetClass="path" presetSubtype="0" accel="50000" decel="50000" fill="hold" grpId="2" nodeType="withEffect">
                                  <p:stCondLst>
                                    <p:cond delay="0"/>
                                  </p:stCondLst>
                                  <p:childTnLst>
                                    <p:animMotion origin="layout" path="M -2.22222E-6 -1.85185E-6 L -0.08559 0.25533 " pathEditMode="relative" rAng="0" ptsTypes="AA">
                                      <p:cBhvr>
                                        <p:cTn id="109" dur="1000" spd="-100000" fill="hold"/>
                                        <p:tgtEl>
                                          <p:spTgt spid="16"/>
                                        </p:tgtEl>
                                        <p:attrNameLst>
                                          <p:attrName>ppt_x</p:attrName>
                                          <p:attrName>ppt_y</p:attrName>
                                        </p:attrNameLst>
                                      </p:cBhvr>
                                      <p:rCtr x="-4288" y="12755"/>
                                    </p:animMotion>
                                  </p:childTnLst>
                                </p:cTn>
                              </p:par>
                            </p:childTnLst>
                          </p:cTn>
                        </p:par>
                        <p:par>
                          <p:cTn id="110" fill="hold">
                            <p:stCondLst>
                              <p:cond delay="11500"/>
                            </p:stCondLst>
                            <p:childTnLst>
                              <p:par>
                                <p:cTn id="111" presetID="23" presetClass="exit" presetSubtype="16" fill="hold" grpId="0" nodeType="afterEffect">
                                  <p:stCondLst>
                                    <p:cond delay="0"/>
                                  </p:stCondLst>
                                  <p:childTnLst>
                                    <p:anim calcmode="lin" valueType="num">
                                      <p:cBhvr>
                                        <p:cTn id="112" dur="500"/>
                                        <p:tgtEl>
                                          <p:spTgt spid="16"/>
                                        </p:tgtEl>
                                        <p:attrNameLst>
                                          <p:attrName>ppt_w</p:attrName>
                                        </p:attrNameLst>
                                      </p:cBhvr>
                                      <p:tavLst>
                                        <p:tav tm="0">
                                          <p:val>
                                            <p:strVal val="ppt_w"/>
                                          </p:val>
                                        </p:tav>
                                        <p:tav tm="100000">
                                          <p:val>
                                            <p:strVal val="4*ppt_w"/>
                                          </p:val>
                                        </p:tav>
                                      </p:tavLst>
                                    </p:anim>
                                    <p:anim calcmode="lin" valueType="num">
                                      <p:cBhvr>
                                        <p:cTn id="113" dur="500"/>
                                        <p:tgtEl>
                                          <p:spTgt spid="16"/>
                                        </p:tgtEl>
                                        <p:attrNameLst>
                                          <p:attrName>ppt_h</p:attrName>
                                        </p:attrNameLst>
                                      </p:cBhvr>
                                      <p:tavLst>
                                        <p:tav tm="0">
                                          <p:val>
                                            <p:strVal val="ppt_h"/>
                                          </p:val>
                                        </p:tav>
                                        <p:tav tm="100000">
                                          <p:val>
                                            <p:strVal val="4*ppt_h"/>
                                          </p:val>
                                        </p:tav>
                                      </p:tavLst>
                                    </p:anim>
                                    <p:set>
                                      <p:cBhvr>
                                        <p:cTn id="114" dur="1" fill="hold">
                                          <p:stCondLst>
                                            <p:cond delay="499"/>
                                          </p:stCondLst>
                                        </p:cTn>
                                        <p:tgtEl>
                                          <p:spTgt spid="1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grpId="0" nodeType="clickEffect">
                                  <p:stCondLst>
                                    <p:cond delay="0"/>
                                  </p:stCondLst>
                                  <p:childTnLst>
                                    <p:anim calcmode="lin" valueType="num">
                                      <p:cBhvr>
                                        <p:cTn id="118" dur="1000"/>
                                        <p:tgtEl>
                                          <p:spTgt spid="7"/>
                                        </p:tgtEl>
                                        <p:attrNameLst>
                                          <p:attrName>ppt_w</p:attrName>
                                        </p:attrNameLst>
                                      </p:cBhvr>
                                      <p:tavLst>
                                        <p:tav tm="0">
                                          <p:val>
                                            <p:strVal val="ppt_w"/>
                                          </p:val>
                                        </p:tav>
                                        <p:tav tm="100000">
                                          <p:val>
                                            <p:fltVal val="0"/>
                                          </p:val>
                                        </p:tav>
                                      </p:tavLst>
                                    </p:anim>
                                    <p:anim calcmode="lin" valueType="num">
                                      <p:cBhvr>
                                        <p:cTn id="119" dur="1000"/>
                                        <p:tgtEl>
                                          <p:spTgt spid="7"/>
                                        </p:tgtEl>
                                        <p:attrNameLst>
                                          <p:attrName>ppt_h</p:attrName>
                                        </p:attrNameLst>
                                      </p:cBhvr>
                                      <p:tavLst>
                                        <p:tav tm="0">
                                          <p:val>
                                            <p:strVal val="ppt_h"/>
                                          </p:val>
                                        </p:tav>
                                        <p:tav tm="100000">
                                          <p:val>
                                            <p:fltVal val="0"/>
                                          </p:val>
                                        </p:tav>
                                      </p:tavLst>
                                    </p:anim>
                                    <p:animEffect transition="out" filter="fade">
                                      <p:cBhvr>
                                        <p:cTn id="120" dur="1000"/>
                                        <p:tgtEl>
                                          <p:spTgt spid="7"/>
                                        </p:tgtEl>
                                      </p:cBhvr>
                                    </p:animEffect>
                                    <p:set>
                                      <p:cBhvr>
                                        <p:cTn id="121" dur="1" fill="hold">
                                          <p:stCondLst>
                                            <p:cond delay="999"/>
                                          </p:stCondLst>
                                        </p:cTn>
                                        <p:tgtEl>
                                          <p:spTgt spid="7"/>
                                        </p:tgtEl>
                                        <p:attrNameLst>
                                          <p:attrName>style.visibility</p:attrName>
                                        </p:attrNameLst>
                                      </p:cBhvr>
                                      <p:to>
                                        <p:strVal val="hidden"/>
                                      </p:to>
                                    </p:set>
                                  </p:childTnLst>
                                </p:cTn>
                              </p:par>
                            </p:childTnLst>
                          </p:cTn>
                        </p:par>
                        <p:par>
                          <p:cTn id="122" fill="hold">
                            <p:stCondLst>
                              <p:cond delay="1000"/>
                            </p:stCondLst>
                            <p:childTnLst>
                              <p:par>
                                <p:cTn id="123" presetID="0" presetClass="entr" presetSubtype="0" fill="hold" grpId="0" nodeType="after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dissolve">
                                      <p:cBhvr>
                                        <p:cTn id="125" dur="500">
                                          <p:stCondLst>
                                            <p:cond delay="0"/>
                                          </p:stCondLst>
                                        </p:cTn>
                                        <p:tgtEl>
                                          <p:spTgt spid="8"/>
                                        </p:tgtEl>
                                      </p:cBhvr>
                                    </p:animEffect>
                                    <p:anim to="" calcmode="lin" valueType="num">
                                      <p:cBhvr>
                                        <p:cTn id="12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2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
                                        </p:tgtEl>
                                        <p:attrNameLst>
                                          <p:attrName>style.visibility</p:attrName>
                                        </p:attrNameLst>
                                      </p:cBhvr>
                                      <p:to>
                                        <p:strVal val="visible"/>
                                      </p:to>
                                    </p:set>
                                    <p:animEffect transition="in" filter="fade">
                                      <p:cBhvr>
                                        <p:cTn id="132" dur="250"/>
                                        <p:tgtEl>
                                          <p:spTgt spid="6"/>
                                        </p:tgtEl>
                                      </p:cBhvr>
                                    </p:animEffect>
                                  </p:childTnLst>
                                </p:cTn>
                              </p:par>
                              <p:par>
                                <p:cTn id="133" presetID="0" presetClass="path" presetSubtype="0" accel="50000" decel="50000" fill="hold" grpId="1" nodeType="withEffect">
                                  <p:stCondLst>
                                    <p:cond delay="0"/>
                                  </p:stCondLst>
                                  <p:childTnLst>
                                    <p:animMotion origin="layout" path="M -0.00087 -4.44444E-6 L 0.22014 -0.04444 " pathEditMode="relative" rAng="0" ptsTypes="AA">
                                      <p:cBhvr>
                                        <p:cTn id="134" dur="1500" fill="hold"/>
                                        <p:tgtEl>
                                          <p:spTgt spid="6"/>
                                        </p:tgtEl>
                                        <p:attrNameLst>
                                          <p:attrName>ppt_x</p:attrName>
                                          <p:attrName>ppt_y</p:attrName>
                                        </p:attrNameLst>
                                      </p:cBhvr>
                                      <p:rCtr x="11042" y="-2222"/>
                                    </p:animMotion>
                                  </p:childTnLst>
                                </p:cTn>
                              </p:par>
                              <p:par>
                                <p:cTn id="135" presetID="10" presetClass="exit" presetSubtype="0" fill="hold" grpId="1" nodeType="withEffect">
                                  <p:stCondLst>
                                    <p:cond delay="0"/>
                                  </p:stCondLst>
                                  <p:childTnLst>
                                    <p:animEffect transition="out" filter="fade">
                                      <p:cBhvr>
                                        <p:cTn id="136" dur="1250"/>
                                        <p:tgtEl>
                                          <p:spTgt spid="2"/>
                                        </p:tgtEl>
                                      </p:cBhvr>
                                    </p:animEffect>
                                    <p:set>
                                      <p:cBhvr>
                                        <p:cTn id="137" dur="1" fill="hold">
                                          <p:stCondLst>
                                            <p:cond delay="1249"/>
                                          </p:stCondLst>
                                        </p:cTn>
                                        <p:tgtEl>
                                          <p:spTgt spid="2"/>
                                        </p:tgtEl>
                                        <p:attrNameLst>
                                          <p:attrName>style.visibility</p:attrName>
                                        </p:attrNameLst>
                                      </p:cBhvr>
                                      <p:to>
                                        <p:strVal val="hidden"/>
                                      </p:to>
                                    </p:set>
                                  </p:childTnLst>
                                </p:cTn>
                              </p:par>
                              <p:par>
                                <p:cTn id="138" presetID="0" presetClass="exit" presetSubtype="0" fill="hold" grpId="1" nodeType="withEffect">
                                  <p:stCondLst>
                                    <p:cond delay="0"/>
                                  </p:stCondLst>
                                  <p:childTnLst>
                                    <p:set>
                                      <p:cBhvr>
                                        <p:cTn id="139" dur="1" fill="hold">
                                          <p:stCondLst>
                                            <p:cond delay="999"/>
                                          </p:stCondLst>
                                        </p:cTn>
                                        <p:tgtEl>
                                          <p:spTgt spid="8"/>
                                        </p:tgtEl>
                                        <p:attrNameLst>
                                          <p:attrName>style.visibility</p:attrName>
                                        </p:attrNameLst>
                                      </p:cBhvr>
                                      <p:to>
                                        <p:strVal val="hidden"/>
                                      </p:to>
                                    </p:set>
                                    <p:animEffect transition="out" filter="dissolve">
                                      <p:cBhvr>
                                        <p:cTn id="140" dur="1000">
                                          <p:stCondLst>
                                            <p:cond delay="0"/>
                                          </p:stCondLst>
                                        </p:cTn>
                                        <p:tgtEl>
                                          <p:spTgt spid="8"/>
                                        </p:tgtEl>
                                      </p:cBhvr>
                                    </p:animEffect>
                                    <p:anim to="" calcmode="lin" valueType="num">
                                      <p:cBhvr>
                                        <p:cTn id="14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42"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P spid="6" grpId="1"/>
      <p:bldP spid="8" grpId="0"/>
      <p:bldP spid="8" grpId="1"/>
      <p:bldP spid="7" grpId="0"/>
      <p:bldP spid="7"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25"/>
            <a:ext cx="9144000" cy="7286625"/>
          </a:xfrm>
          <a:prstGeom prst="rect">
            <a:avLst/>
          </a:prstGeom>
        </p:spPr>
      </p:pic>
      <p:sp>
        <p:nvSpPr>
          <p:cNvPr id="14" name="Title 1"/>
          <p:cNvSpPr txBox="1">
            <a:spLocks/>
          </p:cNvSpPr>
          <p:nvPr/>
        </p:nvSpPr>
        <p:spPr bwMode="auto">
          <a:xfrm>
            <a:off x="457200" y="3276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individually</a:t>
            </a:r>
            <a:endParaRPr lang="en-US" b="1" i="1" kern="0" dirty="0">
              <a:solidFill>
                <a:srgbClr val="FF0000"/>
              </a:solidFill>
              <a:effectLst/>
            </a:endParaRPr>
          </a:p>
        </p:txBody>
      </p:sp>
      <p:sp>
        <p:nvSpPr>
          <p:cNvPr id="2" name="Title 1"/>
          <p:cNvSpPr>
            <a:spLocks noGrp="1"/>
          </p:cNvSpPr>
          <p:nvPr>
            <p:ph type="title"/>
          </p:nvPr>
        </p:nvSpPr>
        <p:spPr>
          <a:xfrm>
            <a:off x="457200" y="1874838"/>
            <a:ext cx="8229600" cy="3154362"/>
          </a:xfrm>
        </p:spPr>
        <p:txBody>
          <a:bodyPr/>
          <a:lstStyle/>
          <a:p>
            <a:r>
              <a:rPr lang="en-US" b="1" dirty="0">
                <a:solidFill>
                  <a:schemeClr val="bg1"/>
                </a:solidFill>
                <a:effectLst>
                  <a:glow rad="101600">
                    <a:schemeClr val="tx1">
                      <a:alpha val="80000"/>
                    </a:schemeClr>
                  </a:glow>
                </a:effectLst>
              </a:rPr>
              <a:t>… so we, being many,         are one body in Christ, and individually members of one another. </a:t>
            </a:r>
            <a:r>
              <a:rPr lang="en-US" sz="3200" b="1" i="1" dirty="0">
                <a:solidFill>
                  <a:schemeClr val="bg1"/>
                </a:solidFill>
                <a:effectLst>
                  <a:glow rad="101600">
                    <a:schemeClr val="tx1">
                      <a:alpha val="80000"/>
                    </a:schemeClr>
                  </a:glow>
                </a:effectLst>
              </a:rPr>
              <a:t>– Romans 12:5 </a:t>
            </a:r>
          </a:p>
        </p:txBody>
      </p:sp>
      <p:sp>
        <p:nvSpPr>
          <p:cNvPr id="4" name="Title 1"/>
          <p:cNvSpPr txBox="1">
            <a:spLocks/>
          </p:cNvSpPr>
          <p:nvPr/>
        </p:nvSpPr>
        <p:spPr bwMode="auto">
          <a:xfrm>
            <a:off x="4419600" y="25908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solidFill>
                  <a:srgbClr val="FF0000"/>
                </a:solidFill>
                <a:effectLst>
                  <a:glow rad="101600">
                    <a:schemeClr val="tx1">
                      <a:alpha val="80000"/>
                    </a:schemeClr>
                  </a:glow>
                </a:effectLst>
              </a:rPr>
              <a:t> </a:t>
            </a:r>
            <a:r>
              <a:rPr lang="en-US" sz="5025" b="1" kern="0" dirty="0">
                <a:solidFill>
                  <a:srgbClr val="FF0000"/>
                </a:solidFill>
                <a:effectLst>
                  <a:glow rad="101600">
                    <a:schemeClr val="tx1">
                      <a:alpha val="80000"/>
                    </a:schemeClr>
                  </a:glow>
                </a:effectLst>
              </a:rPr>
              <a:t> </a:t>
            </a:r>
            <a:r>
              <a:rPr lang="en-US" b="1" kern="0" dirty="0">
                <a:solidFill>
                  <a:schemeClr val="bg1"/>
                </a:solidFill>
                <a:effectLst>
                  <a:glow rad="101600">
                    <a:schemeClr val="tx1">
                      <a:alpha val="80000"/>
                    </a:schemeClr>
                  </a:glow>
                </a:effectLst>
              </a:rPr>
              <a:t>Christ</a:t>
            </a:r>
            <a:endParaRPr lang="en-US" sz="32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1752600" y="1905000"/>
            <a:ext cx="129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solidFill>
                  <a:schemeClr val="bg1"/>
                </a:solidFill>
                <a:effectLst>
                  <a:glow rad="76200">
                    <a:schemeClr val="tx1">
                      <a:alpha val="80000"/>
                    </a:schemeClr>
                  </a:glow>
                </a:effectLst>
              </a:rPr>
              <a:t> </a:t>
            </a:r>
            <a:r>
              <a:rPr lang="en-US" sz="4550" b="1" kern="0" dirty="0">
                <a:solidFill>
                  <a:schemeClr val="bg1"/>
                </a:solidFill>
                <a:effectLst>
                  <a:glow rad="76200">
                    <a:schemeClr val="tx1">
                      <a:alpha val="80000"/>
                    </a:schemeClr>
                  </a:glow>
                </a:effectLst>
              </a:rPr>
              <a:t> </a:t>
            </a:r>
            <a:r>
              <a:rPr lang="en-US" b="1" kern="0" dirty="0">
                <a:solidFill>
                  <a:schemeClr val="bg1"/>
                </a:solidFill>
                <a:effectLst>
                  <a:glow rad="76200">
                    <a:schemeClr val="tx1">
                      <a:alpha val="80000"/>
                    </a:schemeClr>
                  </a:glow>
                </a:effectLst>
              </a:rPr>
              <a:t>s</a:t>
            </a:r>
            <a:endParaRPr lang="en-US" b="1" i="1" kern="0" dirty="0">
              <a:solidFill>
                <a:schemeClr val="bg1"/>
              </a:solidFill>
              <a:effectLst>
                <a:glow rad="76200">
                  <a:schemeClr val="tx1">
                    <a:alpha val="80000"/>
                  </a:schemeClr>
                </a:glow>
              </a:effectLst>
            </a:endParaRPr>
          </a:p>
        </p:txBody>
      </p:sp>
      <p:sp>
        <p:nvSpPr>
          <p:cNvPr id="8" name="Title 1"/>
          <p:cNvSpPr txBox="1">
            <a:spLocks/>
          </p:cNvSpPr>
          <p:nvPr/>
        </p:nvSpPr>
        <p:spPr bwMode="auto">
          <a:xfrm>
            <a:off x="4038600" y="19812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solidFill>
                  <a:schemeClr val="bg1"/>
                </a:solidFill>
                <a:effectLst>
                  <a:glow rad="76200">
                    <a:schemeClr val="tx1">
                      <a:alpha val="80000"/>
                    </a:schemeClr>
                  </a:glow>
                </a:effectLst>
              </a:rPr>
              <a:t> </a:t>
            </a:r>
            <a:r>
              <a:rPr lang="en-US" sz="4550" b="1" kern="0" dirty="0">
                <a:solidFill>
                  <a:schemeClr val="bg1"/>
                </a:solidFill>
                <a:effectLst>
                  <a:glow rad="76200">
                    <a:schemeClr val="tx1">
                      <a:alpha val="80000"/>
                    </a:schemeClr>
                  </a:glow>
                </a:effectLst>
              </a:rPr>
              <a:t> </a:t>
            </a:r>
            <a:r>
              <a:rPr lang="en-US" b="1" kern="0" dirty="0">
                <a:solidFill>
                  <a:schemeClr val="bg1"/>
                </a:solidFill>
                <a:effectLst>
                  <a:glow rad="76200">
                    <a:schemeClr val="tx1">
                      <a:alpha val="80000"/>
                    </a:schemeClr>
                  </a:glow>
                </a:effectLst>
              </a:rPr>
              <a:t>e</a:t>
            </a:r>
            <a:endParaRPr lang="en-US" b="1" i="1" kern="0" dirty="0">
              <a:solidFill>
                <a:schemeClr val="bg1"/>
              </a:solidFill>
              <a:effectLst>
                <a:glow rad="76200">
                  <a:schemeClr val="tx1">
                    <a:alpha val="80000"/>
                  </a:schemeClr>
                </a:glow>
              </a:effectLst>
            </a:endParaRPr>
          </a:p>
        </p:txBody>
      </p:sp>
      <p:sp>
        <p:nvSpPr>
          <p:cNvPr id="9" name="Title 1"/>
          <p:cNvSpPr txBox="1">
            <a:spLocks/>
          </p:cNvSpPr>
          <p:nvPr/>
        </p:nvSpPr>
        <p:spPr bwMode="auto">
          <a:xfrm>
            <a:off x="3200400" y="39624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chemeClr val="bg1"/>
                </a:solidFill>
                <a:effectLst>
                  <a:glow rad="76200">
                    <a:schemeClr val="tx1">
                      <a:alpha val="80000"/>
                    </a:schemeClr>
                  </a:glow>
                </a:effectLst>
              </a:rPr>
              <a:t> </a:t>
            </a:r>
            <a:r>
              <a:rPr lang="en-US" b="1" kern="0" dirty="0">
                <a:solidFill>
                  <a:schemeClr val="bg1"/>
                </a:solidFill>
                <a:effectLst>
                  <a:glow rad="76200">
                    <a:schemeClr val="tx1">
                      <a:alpha val="80000"/>
                    </a:schemeClr>
                  </a:glow>
                </a:effectLst>
              </a:rPr>
              <a:t> r</a:t>
            </a:r>
            <a:endParaRPr lang="en-US" b="1" i="1" kern="0" dirty="0">
              <a:solidFill>
                <a:schemeClr val="bg1"/>
              </a:solidFill>
              <a:effectLst>
                <a:glow rad="76200">
                  <a:schemeClr val="tx1">
                    <a:alpha val="80000"/>
                  </a:schemeClr>
                </a:glow>
              </a:effectLst>
            </a:endParaRPr>
          </a:p>
        </p:txBody>
      </p:sp>
      <p:sp>
        <p:nvSpPr>
          <p:cNvPr id="10" name="Title 1"/>
          <p:cNvSpPr txBox="1">
            <a:spLocks/>
          </p:cNvSpPr>
          <p:nvPr/>
        </p:nvSpPr>
        <p:spPr bwMode="auto">
          <a:xfrm>
            <a:off x="1219200" y="32766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chemeClr val="bg1"/>
                </a:solidFill>
                <a:effectLst>
                  <a:glow rad="76200">
                    <a:schemeClr val="tx1">
                      <a:alpha val="80000"/>
                    </a:schemeClr>
                  </a:glow>
                </a:effectLst>
              </a:rPr>
              <a:t> </a:t>
            </a:r>
            <a:r>
              <a:rPr lang="en-US" sz="4700" b="1" kern="0" dirty="0">
                <a:solidFill>
                  <a:schemeClr val="bg1"/>
                </a:solidFill>
                <a:effectLst>
                  <a:glow rad="76200">
                    <a:schemeClr val="tx1">
                      <a:alpha val="80000"/>
                    </a:schemeClr>
                  </a:glow>
                </a:effectLst>
              </a:rPr>
              <a:t> </a:t>
            </a:r>
            <a:r>
              <a:rPr lang="en-US" b="1" kern="0" dirty="0">
                <a:solidFill>
                  <a:schemeClr val="bg1"/>
                </a:solidFill>
                <a:effectLst>
                  <a:glow rad="76200">
                    <a:schemeClr val="tx1">
                      <a:alpha val="80000"/>
                    </a:schemeClr>
                  </a:glow>
                </a:effectLst>
              </a:rPr>
              <a:t>v</a:t>
            </a:r>
            <a:endParaRPr lang="en-US" b="1" i="1" kern="0" dirty="0">
              <a:solidFill>
                <a:schemeClr val="bg1"/>
              </a:solidFill>
              <a:effectLst>
                <a:glow rad="76200">
                  <a:schemeClr val="tx1">
                    <a:alpha val="80000"/>
                  </a:schemeClr>
                </a:glow>
              </a:effectLst>
            </a:endParaRPr>
          </a:p>
        </p:txBody>
      </p:sp>
      <p:sp>
        <p:nvSpPr>
          <p:cNvPr id="11" name="Title 1"/>
          <p:cNvSpPr txBox="1">
            <a:spLocks/>
          </p:cNvSpPr>
          <p:nvPr/>
        </p:nvSpPr>
        <p:spPr bwMode="auto">
          <a:xfrm>
            <a:off x="3913208" y="2624378"/>
            <a:ext cx="121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76200">
                    <a:schemeClr val="tx1">
                      <a:alpha val="80000"/>
                    </a:schemeClr>
                  </a:glow>
                </a:effectLst>
              </a:rPr>
              <a:t>  </a:t>
            </a:r>
            <a:r>
              <a:rPr lang="en-US" b="1" kern="0" dirty="0" err="1">
                <a:solidFill>
                  <a:schemeClr val="bg1"/>
                </a:solidFill>
                <a:effectLst>
                  <a:glow rad="76200">
                    <a:schemeClr val="tx1">
                      <a:alpha val="80000"/>
                    </a:schemeClr>
                  </a:glow>
                </a:effectLst>
              </a:rPr>
              <a:t>i</a:t>
            </a:r>
            <a:endParaRPr lang="en-US" b="1" i="1" kern="0" dirty="0">
              <a:solidFill>
                <a:schemeClr val="bg1"/>
              </a:solidFill>
              <a:effectLst>
                <a:glow rad="76200">
                  <a:schemeClr val="tx1">
                    <a:alpha val="80000"/>
                  </a:schemeClr>
                </a:glow>
              </a:effectLst>
            </a:endParaRPr>
          </a:p>
        </p:txBody>
      </p:sp>
      <p:sp>
        <p:nvSpPr>
          <p:cNvPr id="12" name="Title 1"/>
          <p:cNvSpPr txBox="1">
            <a:spLocks/>
          </p:cNvSpPr>
          <p:nvPr/>
        </p:nvSpPr>
        <p:spPr bwMode="auto">
          <a:xfrm>
            <a:off x="4724400" y="2624378"/>
            <a:ext cx="11811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76200">
                    <a:schemeClr val="tx1">
                      <a:alpha val="80000"/>
                    </a:schemeClr>
                  </a:glow>
                </a:effectLst>
              </a:rPr>
              <a:t>  c</a:t>
            </a:r>
            <a:endParaRPr lang="en-US" b="1" i="1" kern="0" dirty="0">
              <a:solidFill>
                <a:schemeClr val="bg1"/>
              </a:solidFill>
              <a:effectLst>
                <a:glow rad="76200">
                  <a:schemeClr val="tx1">
                    <a:alpha val="80000"/>
                  </a:schemeClr>
                </a:glow>
              </a:effectLst>
            </a:endParaRPr>
          </a:p>
        </p:txBody>
      </p:sp>
      <p:sp>
        <p:nvSpPr>
          <p:cNvPr id="13" name="Title 1"/>
          <p:cNvSpPr txBox="1">
            <a:spLocks/>
          </p:cNvSpPr>
          <p:nvPr/>
        </p:nvSpPr>
        <p:spPr bwMode="auto">
          <a:xfrm>
            <a:off x="7467600" y="32766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chemeClr val="bg1"/>
                </a:solidFill>
                <a:effectLst>
                  <a:glow rad="76200">
                    <a:schemeClr val="tx1">
                      <a:alpha val="80000"/>
                    </a:schemeClr>
                  </a:glow>
                </a:effectLst>
              </a:rPr>
              <a:t> </a:t>
            </a:r>
            <a:r>
              <a:rPr lang="en-US" sz="4700" b="1" kern="0" dirty="0">
                <a:solidFill>
                  <a:schemeClr val="bg1"/>
                </a:solidFill>
                <a:effectLst>
                  <a:glow rad="76200">
                    <a:schemeClr val="tx1">
                      <a:alpha val="80000"/>
                    </a:schemeClr>
                  </a:glow>
                </a:effectLst>
              </a:rPr>
              <a:t> </a:t>
            </a:r>
            <a:r>
              <a:rPr lang="en-US" b="1" kern="0" dirty="0">
                <a:solidFill>
                  <a:schemeClr val="bg1"/>
                </a:solidFill>
                <a:effectLst>
                  <a:glow rad="76200">
                    <a:schemeClr val="tx1">
                      <a:alpha val="80000"/>
                    </a:schemeClr>
                  </a:glow>
                </a:effectLst>
              </a:rPr>
              <a:t>e</a:t>
            </a:r>
            <a:endParaRPr lang="en-US" b="1" i="1" kern="0" dirty="0">
              <a:solidFill>
                <a:schemeClr val="bg1"/>
              </a:solidFill>
              <a:effectLst>
                <a:glow rad="762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18" presetClass="emph" presetSubtype="0" fill="hold" grpId="1" nodeType="withEffect">
                                  <p:stCondLst>
                                    <p:cond delay="0"/>
                                  </p:stCondLst>
                                  <p:childTnLst>
                                    <p:set>
                                      <p:cBhvr override="childStyle">
                                        <p:cTn id="21" dur="500" fill="hold"/>
                                        <p:tgtEl>
                                          <p:spTgt spid="1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6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0" presetClass="path" presetSubtype="0" accel="50000" decel="50000" fill="hold" grpId="1" nodeType="withEffect">
                                  <p:stCondLst>
                                    <p:cond delay="0"/>
                                  </p:stCondLst>
                                  <p:childTnLst>
                                    <p:animMotion origin="layout" path="M 0 4.44444E-6 C 0.0059 -0.01459 0.01198 -0.02894 0.02274 -0.04237 C 0.03351 -0.05579 0.04653 -0.07338 0.06458 -0.08102 C 0.08264 -0.08866 0.11771 -0.08704 0.1316 -0.08866 " pathEditMode="relative" rAng="0" ptsTypes="aaaa">
                                      <p:cBhvr>
                                        <p:cTn id="46" dur="2000" fill="hold"/>
                                        <p:tgtEl>
                                          <p:spTgt spid="5"/>
                                        </p:tgtEl>
                                        <p:attrNameLst>
                                          <p:attrName>ppt_x</p:attrName>
                                          <p:attrName>ppt_y</p:attrName>
                                        </p:attrNameLst>
                                      </p:cBhvr>
                                      <p:rCtr x="6580" y="-4444"/>
                                    </p:animMotion>
                                  </p:childTnLst>
                                </p:cTn>
                              </p:par>
                              <p:par>
                                <p:cTn id="47" presetID="0" presetClass="path" presetSubtype="0" accel="50000" decel="50000" fill="hold" grpId="1" nodeType="withEffect">
                                  <p:stCondLst>
                                    <p:cond delay="0"/>
                                  </p:stCondLst>
                                  <p:childTnLst>
                                    <p:animMotion origin="layout" path="M 3.33333E-6 4.44444E-6 C -0.00851 -0.00325 -0.03907 -0.01181 -0.0507 -0.01991 C -0.06233 -0.02801 -0.06563 -0.03704 -0.06979 -0.04838 C -0.07396 -0.05973 -0.07414 -0.0794 -0.07518 -0.0875 " pathEditMode="relative" rAng="0" ptsTypes="aaaa">
                                      <p:cBhvr>
                                        <p:cTn id="48" dur="2000" fill="hold"/>
                                        <p:tgtEl>
                                          <p:spTgt spid="8"/>
                                        </p:tgtEl>
                                        <p:attrNameLst>
                                          <p:attrName>ppt_x</p:attrName>
                                          <p:attrName>ppt_y</p:attrName>
                                        </p:attrNameLst>
                                      </p:cBhvr>
                                      <p:rCtr x="-3767" y="-4375"/>
                                    </p:animMotion>
                                  </p:childTnLst>
                                </p:cTn>
                              </p:par>
                              <p:par>
                                <p:cTn id="49" presetID="0" presetClass="path" presetSubtype="0" accel="50000" decel="50000" fill="hold" grpId="1" nodeType="withEffect">
                                  <p:stCondLst>
                                    <p:cond delay="0"/>
                                  </p:stCondLst>
                                  <p:childTnLst>
                                    <p:animMotion origin="layout" path="M 0 1.11022E-16 C 0.00295 -0.04792 0.0059 -0.0956 0.01267 -0.15347 C 0.01944 -0.21134 0.03524 -0.30972 0.04045 -0.34769 C 0.04566 -0.38565 0.0434 -0.37407 0.0441 -0.38102 " pathEditMode="relative" rAng="0" ptsTypes="aaaa">
                                      <p:cBhvr>
                                        <p:cTn id="50" dur="2000" fill="hold"/>
                                        <p:tgtEl>
                                          <p:spTgt spid="9"/>
                                        </p:tgtEl>
                                        <p:attrNameLst>
                                          <p:attrName>ppt_x</p:attrName>
                                          <p:attrName>ppt_y</p:attrName>
                                        </p:attrNameLst>
                                      </p:cBhvr>
                                      <p:rCtr x="2274" y="-19282"/>
                                    </p:animMotion>
                                  </p:childTnLst>
                                </p:cTn>
                              </p:par>
                              <p:par>
                                <p:cTn id="51" presetID="0" presetClass="path" presetSubtype="0" accel="50000" decel="50000" fill="hold" grpId="1" nodeType="withEffect">
                                  <p:stCondLst>
                                    <p:cond delay="0"/>
                                  </p:stCondLst>
                                  <p:childTnLst>
                                    <p:animMotion origin="layout" path="M -3.33333E-6 0 C 0.01164 0.02083 0.02327 0.0419 0.06337 0.05903 C 0.10348 0.07616 0.20243 0.11574 0.24063 0.10301 C 0.27882 0.09028 0.2842 0.04722 0.29236 -0.0169 C 0.30052 -0.08102 0.29028 -0.22662 0.28976 -0.28194 " pathEditMode="relative" rAng="0" ptsTypes="aaaaa">
                                      <p:cBhvr>
                                        <p:cTn id="52" dur="2000" fill="hold"/>
                                        <p:tgtEl>
                                          <p:spTgt spid="10"/>
                                        </p:tgtEl>
                                        <p:attrNameLst>
                                          <p:attrName>ppt_x</p:attrName>
                                          <p:attrName>ppt_y</p:attrName>
                                        </p:attrNameLst>
                                      </p:cBhvr>
                                      <p:rCtr x="15017" y="-8310"/>
                                    </p:animMotion>
                                  </p:childTnLst>
                                </p:cTn>
                              </p:par>
                              <p:par>
                                <p:cTn id="53" presetID="0" presetClass="path" presetSubtype="0" accel="50000" decel="50000" fill="hold" grpId="1" nodeType="withEffect">
                                  <p:stCondLst>
                                    <p:cond delay="0"/>
                                  </p:stCondLst>
                                  <p:childTnLst>
                                    <p:animMotion origin="layout" path="M 1.94444E-6 -1.11111E-6 L 0.01406 -0.18495 " pathEditMode="relative" rAng="0" ptsTypes="AA">
                                      <p:cBhvr>
                                        <p:cTn id="54" dur="2000" fill="hold"/>
                                        <p:tgtEl>
                                          <p:spTgt spid="11"/>
                                        </p:tgtEl>
                                        <p:attrNameLst>
                                          <p:attrName>ppt_x</p:attrName>
                                          <p:attrName>ppt_y</p:attrName>
                                        </p:attrNameLst>
                                      </p:cBhvr>
                                      <p:rCtr x="694" y="-9259"/>
                                    </p:animMotion>
                                  </p:childTnLst>
                                </p:cTn>
                              </p:par>
                              <p:par>
                                <p:cTn id="55" presetID="0" presetClass="path" presetSubtype="0" accel="50000" decel="50000" fill="hold" grpId="1" nodeType="withEffect">
                                  <p:stCondLst>
                                    <p:cond delay="0"/>
                                  </p:stCondLst>
                                  <p:childTnLst>
                                    <p:animMotion origin="layout" path="M 0 -1.11111E-6 L -0.04774 -0.18657 " pathEditMode="relative" rAng="0" ptsTypes="AA">
                                      <p:cBhvr>
                                        <p:cTn id="56" dur="2000" fill="hold"/>
                                        <p:tgtEl>
                                          <p:spTgt spid="12"/>
                                        </p:tgtEl>
                                        <p:attrNameLst>
                                          <p:attrName>ppt_x</p:attrName>
                                          <p:attrName>ppt_y</p:attrName>
                                        </p:attrNameLst>
                                      </p:cBhvr>
                                      <p:rCtr x="-2396" y="-9329"/>
                                    </p:animMotion>
                                  </p:childTnLst>
                                </p:cTn>
                              </p:par>
                              <p:par>
                                <p:cTn id="57" presetID="0" presetClass="path" presetSubtype="0" accel="50000" decel="50000" fill="hold" grpId="1" nodeType="withEffect">
                                  <p:stCondLst>
                                    <p:cond delay="0"/>
                                  </p:stCondLst>
                                  <p:childTnLst>
                                    <p:animMotion origin="layout" path="M 3.33333E-6 0 C -0.00209 -0.03125 -0.004 -0.0625 -0.02396 -0.10301 C -0.04393 -0.14352 -0.08507 -0.21435 -0.12014 -0.24306 C -0.15521 -0.27176 -0.20261 -0.26829 -0.2342 -0.275 C -0.2658 -0.28171 -0.29375 -0.28148 -0.30955 -0.2831 " pathEditMode="relative" rAng="0" ptsTypes="aaaaa">
                                      <p:cBhvr>
                                        <p:cTn id="58" dur="2000" fill="hold"/>
                                        <p:tgtEl>
                                          <p:spTgt spid="13"/>
                                        </p:tgtEl>
                                        <p:attrNameLst>
                                          <p:attrName>ppt_x</p:attrName>
                                          <p:attrName>ppt_y</p:attrName>
                                        </p:attrNameLst>
                                      </p:cBhvr>
                                      <p:rCtr x="-15486" y="-14167"/>
                                    </p:animMotion>
                                  </p:childTnLst>
                                </p:cTn>
                              </p:par>
                              <p:par>
                                <p:cTn id="59" presetID="10" presetClass="exit" presetSubtype="0" fill="hold" grpId="1" nodeType="withEffect">
                                  <p:stCondLst>
                                    <p:cond delay="0"/>
                                  </p:stCondLst>
                                  <p:childTnLst>
                                    <p:animEffect transition="out" filter="fade">
                                      <p:cBhvr>
                                        <p:cTn id="60" dur="1750"/>
                                        <p:tgtEl>
                                          <p:spTgt spid="2"/>
                                        </p:tgtEl>
                                      </p:cBhvr>
                                    </p:animEffect>
                                    <p:set>
                                      <p:cBhvr>
                                        <p:cTn id="61" dur="1" fill="hold">
                                          <p:stCondLst>
                                            <p:cond delay="1749"/>
                                          </p:stCondLst>
                                        </p:cTn>
                                        <p:tgtEl>
                                          <p:spTgt spid="2"/>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1250"/>
                                        <p:tgtEl>
                                          <p:spTgt spid="14"/>
                                        </p:tgtEl>
                                      </p:cBhvr>
                                    </p:animEffect>
                                    <p:set>
                                      <p:cBhvr>
                                        <p:cTn id="64" dur="1" fill="hold">
                                          <p:stCondLst>
                                            <p:cond delay="1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2" grpId="0"/>
      <p:bldP spid="2" grpId="1"/>
      <p:bldP spid="4" grpId="0"/>
      <p:bldP spid="5" grpId="0"/>
      <p:bldP spid="5"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11637818"/>
          </a:xfrm>
          <a:prstGeom prst="rect">
            <a:avLst/>
          </a:prstGeom>
        </p:spPr>
      </p:pic>
      <p:sp>
        <p:nvSpPr>
          <p:cNvPr id="2" name="Title 1"/>
          <p:cNvSpPr>
            <a:spLocks noGrp="1"/>
          </p:cNvSpPr>
          <p:nvPr>
            <p:ph type="title"/>
          </p:nvPr>
        </p:nvSpPr>
        <p:spPr>
          <a:xfrm>
            <a:off x="457200" y="2103438"/>
            <a:ext cx="8229600" cy="2620962"/>
          </a:xfrm>
        </p:spPr>
        <p:txBody>
          <a:bodyPr/>
          <a:lstStyle/>
          <a:p>
            <a:r>
              <a:rPr lang="en-US" b="1" dirty="0">
                <a:solidFill>
                  <a:schemeClr val="bg1"/>
                </a:solidFill>
                <a:effectLst>
                  <a:glow rad="101600">
                    <a:schemeClr val="tx1">
                      <a:alpha val="80000"/>
                    </a:schemeClr>
                  </a:glow>
                </a:effectLst>
              </a:rPr>
              <a:t>For we are members of His body, of His flesh and of His bones. </a:t>
            </a:r>
            <a:r>
              <a:rPr lang="en-US" sz="3200" b="1" i="1" dirty="0">
                <a:solidFill>
                  <a:schemeClr val="bg1"/>
                </a:solidFill>
                <a:effectLst>
                  <a:glow rad="101600">
                    <a:schemeClr val="tx1">
                      <a:alpha val="80000"/>
                    </a:schemeClr>
                  </a:glow>
                </a:effectLst>
              </a:rPr>
              <a:t>– Ephesians 5:30 </a:t>
            </a:r>
          </a:p>
        </p:txBody>
      </p:sp>
      <p:sp>
        <p:nvSpPr>
          <p:cNvPr id="4" name="Title 1"/>
          <p:cNvSpPr txBox="1">
            <a:spLocks/>
          </p:cNvSpPr>
          <p:nvPr/>
        </p:nvSpPr>
        <p:spPr bwMode="auto">
          <a:xfrm>
            <a:off x="1219200" y="1447800"/>
            <a:ext cx="21717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4850" b="1" kern="0" dirty="0">
                <a:solidFill>
                  <a:srgbClr val="FF0000"/>
                </a:solidFill>
                <a:effectLst>
                  <a:glow rad="101600">
                    <a:schemeClr val="tx1">
                      <a:alpha val="80000"/>
                    </a:schemeClr>
                  </a:glow>
                </a:effectLst>
              </a:rPr>
              <a:t> </a:t>
            </a:r>
            <a:r>
              <a:rPr lang="en-US" b="1" kern="0" dirty="0">
                <a:solidFill>
                  <a:srgbClr val="FFCC99"/>
                </a:solidFill>
                <a:effectLst>
                  <a:glow rad="76200">
                    <a:schemeClr val="tx1"/>
                  </a:glow>
                </a:effectLst>
              </a:rPr>
              <a:t>bread</a:t>
            </a:r>
            <a:endParaRPr lang="en-US" sz="3200" b="1" i="1" kern="0" dirty="0">
              <a:solidFill>
                <a:srgbClr val="FFCC99"/>
              </a:solidFill>
              <a:effectLst>
                <a:glow rad="76200">
                  <a:schemeClr val="tx1"/>
                </a:glow>
              </a:effectLst>
            </a:endParaRPr>
          </a:p>
        </p:txBody>
      </p:sp>
      <p:sp>
        <p:nvSpPr>
          <p:cNvPr id="5" name="Title 1"/>
          <p:cNvSpPr txBox="1">
            <a:spLocks/>
          </p:cNvSpPr>
          <p:nvPr/>
        </p:nvSpPr>
        <p:spPr bwMode="auto">
          <a:xfrm>
            <a:off x="3048000" y="4343400"/>
            <a:ext cx="2057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4850" b="1" kern="0" dirty="0">
                <a:solidFill>
                  <a:srgbClr val="FF0000"/>
                </a:solidFill>
                <a:effectLst>
                  <a:glow rad="101600">
                    <a:schemeClr val="tx1">
                      <a:alpha val="80000"/>
                    </a:schemeClr>
                  </a:glow>
                </a:effectLst>
              </a:rPr>
              <a:t> </a:t>
            </a:r>
            <a:r>
              <a:rPr lang="en-US" sz="4850" b="1" kern="0" dirty="0">
                <a:solidFill>
                  <a:srgbClr val="FF0000"/>
                </a:solidFill>
                <a:effectLst>
                  <a:glow rad="76200">
                    <a:schemeClr val="tx1"/>
                  </a:glow>
                </a:effectLst>
              </a:rPr>
              <a:t>b</a:t>
            </a:r>
            <a:r>
              <a:rPr lang="en-US" b="1" kern="0" dirty="0">
                <a:solidFill>
                  <a:srgbClr val="FF0000"/>
                </a:solidFill>
                <a:effectLst>
                  <a:glow rad="76200">
                    <a:schemeClr val="tx1"/>
                  </a:glow>
                </a:effectLst>
              </a:rPr>
              <a:t>lood</a:t>
            </a:r>
            <a:endParaRPr lang="en-US" sz="3200" b="1" i="1" kern="0" dirty="0">
              <a:solidFill>
                <a:srgbClr val="FF0000"/>
              </a:solidFill>
              <a:effectLst>
                <a:glow rad="76200">
                  <a:schemeClr val="tx1"/>
                </a:glow>
              </a:effectLst>
            </a:endParaRPr>
          </a:p>
        </p:txBody>
      </p:sp>
      <p:sp>
        <p:nvSpPr>
          <p:cNvPr id="6" name="Title 1"/>
          <p:cNvSpPr txBox="1">
            <a:spLocks/>
          </p:cNvSpPr>
          <p:nvPr/>
        </p:nvSpPr>
        <p:spPr bwMode="auto">
          <a:xfrm>
            <a:off x="914400" y="609600"/>
            <a:ext cx="2895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4850" b="1" kern="0" dirty="0">
                <a:solidFill>
                  <a:srgbClr val="FF0000"/>
                </a:solidFill>
                <a:effectLst>
                  <a:glow rad="101600">
                    <a:schemeClr val="tx1">
                      <a:alpha val="80000"/>
                    </a:schemeClr>
                  </a:glow>
                </a:effectLst>
              </a:rPr>
              <a:t> </a:t>
            </a:r>
            <a:r>
              <a:rPr lang="en-US" b="1" kern="0" dirty="0">
                <a:solidFill>
                  <a:srgbClr val="FFCC99"/>
                </a:solidFill>
                <a:effectLst>
                  <a:glow rad="76200">
                    <a:schemeClr val="tx1"/>
                  </a:glow>
                </a:effectLst>
              </a:rPr>
              <a:t>creation</a:t>
            </a:r>
            <a:endParaRPr lang="en-US" sz="3200" b="1" i="1" kern="0" dirty="0">
              <a:solidFill>
                <a:srgbClr val="FFCC99"/>
              </a:solidFill>
              <a:effectLst>
                <a:glow rad="76200">
                  <a:schemeClr val="tx1"/>
                </a:glow>
              </a:effectLst>
            </a:endParaRPr>
          </a:p>
        </p:txBody>
      </p:sp>
      <p:sp>
        <p:nvSpPr>
          <p:cNvPr id="7" name="Title 1"/>
          <p:cNvSpPr txBox="1">
            <a:spLocks/>
          </p:cNvSpPr>
          <p:nvPr/>
        </p:nvSpPr>
        <p:spPr bwMode="auto">
          <a:xfrm>
            <a:off x="3048000" y="5105400"/>
            <a:ext cx="2057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FF0000"/>
                </a:solidFill>
                <a:effectLst>
                  <a:glow rad="101600">
                    <a:schemeClr val="tx1">
                      <a:alpha val="80000"/>
                    </a:schemeClr>
                  </a:glow>
                </a:effectLst>
              </a:rPr>
              <a:t> </a:t>
            </a:r>
            <a:r>
              <a:rPr lang="en-US" sz="4850" b="1" kern="0" dirty="0">
                <a:solidFill>
                  <a:srgbClr val="FF0000"/>
                </a:solidFill>
                <a:effectLst>
                  <a:glow rad="101600">
                    <a:schemeClr val="tx1">
                      <a:alpha val="80000"/>
                    </a:schemeClr>
                  </a:glow>
                </a:effectLst>
              </a:rPr>
              <a:t> </a:t>
            </a:r>
            <a:r>
              <a:rPr lang="en-US" sz="4850" b="1" kern="0" dirty="0">
                <a:solidFill>
                  <a:srgbClr val="FF0000"/>
                </a:solidFill>
                <a:effectLst>
                  <a:glow rad="76200">
                    <a:schemeClr val="tx1"/>
                  </a:glow>
                </a:effectLst>
              </a:rPr>
              <a:t>life</a:t>
            </a:r>
            <a:endParaRPr lang="en-US" sz="3200" b="1" i="1" kern="0" dirty="0">
              <a:solidFill>
                <a:srgbClr val="FF0000"/>
              </a:solidFill>
              <a:effectLst>
                <a:glow rad="76200">
                  <a:schemeClr val="tx1"/>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ppt_w</p:attrName>
                                        </p:attrNameLst>
                                      </p:cBhvr>
                                      <p:tavLst>
                                        <p:tav tm="0">
                                          <p:val>
                                            <p:fltVal val="0"/>
                                          </p:val>
                                        </p:tav>
                                        <p:tav tm="100000">
                                          <p:val>
                                            <p:strVal val="#ppt_w"/>
                                          </p:val>
                                        </p:tav>
                                      </p:tavLst>
                                    </p:anim>
                                    <p:anim calcmode="lin" valueType="num">
                                      <p:cBhvr>
                                        <p:cTn id="13" dur="1500" fill="hold"/>
                                        <p:tgtEl>
                                          <p:spTgt spid="4"/>
                                        </p:tgtEl>
                                        <p:attrNameLst>
                                          <p:attrName>ppt_h</p:attrName>
                                        </p:attrNameLst>
                                      </p:cBhvr>
                                      <p:tavLst>
                                        <p:tav tm="0">
                                          <p:val>
                                            <p:fltVal val="0"/>
                                          </p:val>
                                        </p:tav>
                                        <p:tav tm="100000">
                                          <p:val>
                                            <p:strVal val="#ppt_h"/>
                                          </p:val>
                                        </p:tav>
                                      </p:tavLst>
                                    </p:anim>
                                  </p:childTnLst>
                                </p:cTn>
                              </p:par>
                              <p:par>
                                <p:cTn id="14" presetID="0" presetClass="path" presetSubtype="0" accel="50000" decel="50000" fill="hold" grpId="1" nodeType="withEffect">
                                  <p:stCondLst>
                                    <p:cond delay="0"/>
                                  </p:stCondLst>
                                  <p:childTnLst>
                                    <p:animMotion origin="layout" path="M -0.00209 -1.23034E-6 L -0.11042 0.21092 " pathEditMode="relative" rAng="0" ptsTypes="AA">
                                      <p:cBhvr>
                                        <p:cTn id="15" dur="1500" spd="-100000" fill="hold"/>
                                        <p:tgtEl>
                                          <p:spTgt spid="4"/>
                                        </p:tgtEl>
                                        <p:attrNameLst>
                                          <p:attrName>ppt_x</p:attrName>
                                          <p:attrName>ppt_y</p:attrName>
                                        </p:attrNameLst>
                                      </p:cBhvr>
                                      <p:rCtr x="-5417" y="10546"/>
                                    </p:animMotion>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500" fill="hold"/>
                                        <p:tgtEl>
                                          <p:spTgt spid="5"/>
                                        </p:tgtEl>
                                        <p:attrNameLst>
                                          <p:attrName>ppt_w</p:attrName>
                                        </p:attrNameLst>
                                      </p:cBhvr>
                                      <p:tavLst>
                                        <p:tav tm="0">
                                          <p:val>
                                            <p:fltVal val="0"/>
                                          </p:val>
                                        </p:tav>
                                        <p:tav tm="100000">
                                          <p:val>
                                            <p:strVal val="#ppt_w"/>
                                          </p:val>
                                        </p:tav>
                                      </p:tavLst>
                                    </p:anim>
                                    <p:anim calcmode="lin" valueType="num">
                                      <p:cBhvr>
                                        <p:cTn id="21" dur="1500" fill="hold"/>
                                        <p:tgtEl>
                                          <p:spTgt spid="5"/>
                                        </p:tgtEl>
                                        <p:attrNameLst>
                                          <p:attrName>ppt_h</p:attrName>
                                        </p:attrNameLst>
                                      </p:cBhvr>
                                      <p:tavLst>
                                        <p:tav tm="0">
                                          <p:val>
                                            <p:fltVal val="0"/>
                                          </p:val>
                                        </p:tav>
                                        <p:tav tm="100000">
                                          <p:val>
                                            <p:strVal val="#ppt_h"/>
                                          </p:val>
                                        </p:tav>
                                      </p:tavLst>
                                    </p:anim>
                                  </p:childTnLst>
                                </p:cTn>
                              </p:par>
                              <p:par>
                                <p:cTn id="22" presetID="0" presetClass="path" presetSubtype="0" accel="50000" decel="50000" fill="hold" grpId="1" nodeType="withEffect">
                                  <p:stCondLst>
                                    <p:cond delay="0"/>
                                  </p:stCondLst>
                                  <p:childTnLst>
                                    <p:animMotion origin="layout" path="M -3.33333E-6 -2.86772E-6 L -0.15833 -0.11101 " pathEditMode="relative" rAng="0" ptsTypes="AA">
                                      <p:cBhvr>
                                        <p:cTn id="23" dur="1500" spd="-100000" fill="hold"/>
                                        <p:tgtEl>
                                          <p:spTgt spid="5"/>
                                        </p:tgtEl>
                                        <p:attrNameLst>
                                          <p:attrName>ppt_x</p:attrName>
                                          <p:attrName>ppt_y</p:attrName>
                                        </p:attrNameLst>
                                      </p:cBhvr>
                                      <p:rCtr x="-7917" y="-5550"/>
                                    </p:animMotion>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fltVal val="0"/>
                                          </p:val>
                                        </p:tav>
                                        <p:tav tm="100000">
                                          <p:val>
                                            <p:strVal val="#ppt_h"/>
                                          </p:val>
                                        </p:tav>
                                      </p:tavLst>
                                    </p:anim>
                                  </p:childTnLst>
                                </p:cTn>
                              </p:par>
                              <p:par>
                                <p:cTn id="30" presetID="0" presetClass="path" presetSubtype="0" accel="50000" decel="50000" fill="hold" grpId="1" nodeType="withEffect">
                                  <p:stCondLst>
                                    <p:cond delay="0"/>
                                  </p:stCondLst>
                                  <p:childTnLst>
                                    <p:animMotion origin="layout" path="M -0.00833 -0.00555 L -0.00833 0.12211 " pathEditMode="relative" rAng="0" ptsTypes="AA">
                                      <p:cBhvr>
                                        <p:cTn id="31" dur="1500" spd="-100000" fill="hold"/>
                                        <p:tgtEl>
                                          <p:spTgt spid="6"/>
                                        </p:tgtEl>
                                        <p:attrNameLst>
                                          <p:attrName>ppt_x</p:attrName>
                                          <p:attrName>ppt_y</p:attrName>
                                        </p:attrNameLst>
                                      </p:cBhvr>
                                      <p:rCtr x="0" y="6383"/>
                                    </p:animMotion>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500" fill="hold"/>
                                        <p:tgtEl>
                                          <p:spTgt spid="7"/>
                                        </p:tgtEl>
                                        <p:attrNameLst>
                                          <p:attrName>ppt_w</p:attrName>
                                        </p:attrNameLst>
                                      </p:cBhvr>
                                      <p:tavLst>
                                        <p:tav tm="0">
                                          <p:val>
                                            <p:fltVal val="0"/>
                                          </p:val>
                                        </p:tav>
                                        <p:tav tm="100000">
                                          <p:val>
                                            <p:strVal val="#ppt_w"/>
                                          </p:val>
                                        </p:tav>
                                      </p:tavLst>
                                    </p:anim>
                                    <p:anim calcmode="lin" valueType="num">
                                      <p:cBhvr>
                                        <p:cTn id="37" dur="1500" fill="hold"/>
                                        <p:tgtEl>
                                          <p:spTgt spid="7"/>
                                        </p:tgtEl>
                                        <p:attrNameLst>
                                          <p:attrName>ppt_h</p:attrName>
                                        </p:attrNameLst>
                                      </p:cBhvr>
                                      <p:tavLst>
                                        <p:tav tm="0">
                                          <p:val>
                                            <p:fltVal val="0"/>
                                          </p:val>
                                        </p:tav>
                                        <p:tav tm="100000">
                                          <p:val>
                                            <p:strVal val="#ppt_h"/>
                                          </p:val>
                                        </p:tav>
                                      </p:tavLst>
                                    </p:anim>
                                  </p:childTnLst>
                                </p:cTn>
                              </p:par>
                              <p:par>
                                <p:cTn id="38" presetID="0" presetClass="path" presetSubtype="0" accel="50000" decel="50000" fill="hold" grpId="1" nodeType="withEffect">
                                  <p:stCondLst>
                                    <p:cond delay="0"/>
                                  </p:stCondLst>
                                  <p:childTnLst>
                                    <p:animMotion origin="layout" path="M -3.33333E-6 -1.19334E-6 L -3.33333E-6 -0.11101 " pathEditMode="relative" rAng="0" ptsTypes="AA">
                                      <p:cBhvr>
                                        <p:cTn id="39" dur="1500" spd="-100000" fill="hold"/>
                                        <p:tgtEl>
                                          <p:spTgt spid="7"/>
                                        </p:tgtEl>
                                        <p:attrNameLst>
                                          <p:attrName>ppt_x</p:attrName>
                                          <p:attrName>ppt_y</p:attrName>
                                        </p:attrNameLst>
                                      </p:cBhvr>
                                      <p:rCtr x="0" y="-55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P spid="7" grpId="0"/>
      <p:bldP spid="7" grpId="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48" y="0"/>
            <a:ext cx="11196248" cy="6863787"/>
          </a:xfrm>
          <a:prstGeom prst="rect">
            <a:avLst/>
          </a:prstGeom>
        </p:spPr>
      </p:pic>
      <p:sp>
        <p:nvSpPr>
          <p:cNvPr id="2" name="Title 1"/>
          <p:cNvSpPr>
            <a:spLocks noGrp="1"/>
          </p:cNvSpPr>
          <p:nvPr>
            <p:ph type="title"/>
          </p:nvPr>
        </p:nvSpPr>
        <p:spPr>
          <a:xfrm>
            <a:off x="457200" y="427038"/>
            <a:ext cx="8229600" cy="5973762"/>
          </a:xfrm>
        </p:spPr>
        <p:txBody>
          <a:bodyPr/>
          <a:lstStyle/>
          <a:p>
            <a:r>
              <a:rPr lang="en-US" b="1" dirty="0">
                <a:solidFill>
                  <a:schemeClr val="bg1"/>
                </a:solidFill>
                <a:effectLst>
                  <a:glow rad="101600">
                    <a:schemeClr val="tx1">
                      <a:alpha val="80000"/>
                    </a:schemeClr>
                  </a:glow>
                </a:effectLst>
              </a:rPr>
              <a:t>He indeed was foreordained before the foundation of the world, but was manifest in these last times for you who through Him believe in God, who raised Him from the dead and gave Him glory, so that your faith and hope are in God.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Peter 1:20</a:t>
            </a:r>
            <a:r>
              <a:rPr lang="en-US" sz="800"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-21 </a:t>
            </a:r>
          </a:p>
        </p:txBody>
      </p:sp>
      <p:sp>
        <p:nvSpPr>
          <p:cNvPr id="4" name="Title 1"/>
          <p:cNvSpPr txBox="1">
            <a:spLocks/>
          </p:cNvSpPr>
          <p:nvPr/>
        </p:nvSpPr>
        <p:spPr bwMode="auto">
          <a:xfrm>
            <a:off x="-533400" y="2895600"/>
            <a:ext cx="5791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0"/>
              </a:lightRig>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chemeClr val="bg1"/>
                </a:solidFill>
                <a:effectLst>
                  <a:glow rad="76200">
                    <a:schemeClr val="tx1">
                      <a:alpha val="80000"/>
                    </a:schemeClr>
                  </a:glow>
                </a:effectLst>
              </a:rPr>
              <a:t> </a:t>
            </a:r>
            <a:r>
              <a:rPr lang="en-US" sz="4700" b="1" kern="0" dirty="0">
                <a:solidFill>
                  <a:schemeClr val="bg1"/>
                </a:solidFill>
                <a:effectLst>
                  <a:glow rad="76200">
                    <a:schemeClr val="tx1">
                      <a:alpha val="80000"/>
                    </a:schemeClr>
                  </a:glow>
                </a:effectLst>
              </a:rPr>
              <a:t> </a:t>
            </a:r>
            <a:r>
              <a:rPr 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effectLst>
              </a:rPr>
              <a:t>through Him</a:t>
            </a:r>
            <a:endParaRPr lang="en-US"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effectLst>
            </a:endParaRPr>
          </a:p>
        </p:txBody>
      </p:sp>
      <p:sp>
        <p:nvSpPr>
          <p:cNvPr id="7" name="Title 1"/>
          <p:cNvSpPr txBox="1">
            <a:spLocks/>
          </p:cNvSpPr>
          <p:nvPr/>
        </p:nvSpPr>
        <p:spPr bwMode="auto">
          <a:xfrm>
            <a:off x="1981200" y="4876800"/>
            <a:ext cx="495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FF0000"/>
                </a:solidFill>
                <a:effectLst/>
              </a:rPr>
              <a:t>faith and hope</a:t>
            </a:r>
            <a:endParaRPr lang="en-US" b="1" i="1" kern="0" dirty="0">
              <a:solidFill>
                <a:srgbClr val="FF0000"/>
              </a:solidFill>
              <a:effectLst/>
            </a:endParaRPr>
          </a:p>
        </p:txBody>
      </p:sp>
      <p:sp>
        <p:nvSpPr>
          <p:cNvPr id="8" name="Rectangle 4"/>
          <p:cNvSpPr>
            <a:spLocks noChangeArrowheads="1"/>
          </p:cNvSpPr>
          <p:nvPr/>
        </p:nvSpPr>
        <p:spPr bwMode="auto">
          <a:xfrm>
            <a:off x="1219200" y="5486400"/>
            <a:ext cx="2971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extrusionH="57150"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outerShdw blurRad="80000" dist="40000" dir="5040000" algn="tl">
                    <a:srgbClr val="000000">
                      <a:alpha val="30000"/>
                    </a:srgbClr>
                  </a:outerShdw>
                </a:effectLst>
                <a:latin typeface="+mj-lt"/>
              </a:rPr>
              <a:t>God</a:t>
            </a:r>
            <a:endParaRPr lang="en-US" sz="3200" b="1" i="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outerShdw blurRad="80000" dist="40000" dir="5040000" algn="tl">
                  <a:srgbClr val="000000">
                    <a:alpha val="30000"/>
                  </a:srgbClr>
                </a:outerShdw>
              </a:effectLst>
              <a:latin typeface="+mj-lt"/>
            </a:endParaRPr>
          </a:p>
        </p:txBody>
      </p:sp>
      <p:sp>
        <p:nvSpPr>
          <p:cNvPr id="5" name="Title 1"/>
          <p:cNvSpPr txBox="1">
            <a:spLocks/>
          </p:cNvSpPr>
          <p:nvPr/>
        </p:nvSpPr>
        <p:spPr bwMode="auto">
          <a:xfrm>
            <a:off x="78129" y="4876800"/>
            <a:ext cx="868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chemeClr val="bg1"/>
                </a:solidFill>
                <a:effectLst>
                  <a:glow rad="76200">
                    <a:schemeClr val="tx1">
                      <a:alpha val="80000"/>
                    </a:schemeClr>
                  </a:glow>
                </a:effectLst>
              </a:rPr>
              <a:t> </a:t>
            </a:r>
            <a:r>
              <a:rPr lang="en-US" sz="4700" b="1" kern="0" dirty="0">
                <a:solidFill>
                  <a:schemeClr val="bg1"/>
                </a:solidFill>
                <a:effectLst>
                  <a:glow rad="76200">
                    <a:schemeClr val="tx1">
                      <a:alpha val="80000"/>
                    </a:schemeClr>
                  </a:glow>
                </a:effectLst>
              </a:rPr>
              <a:t> </a:t>
            </a:r>
            <a:r>
              <a:rPr 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effectLst>
              </a:rPr>
              <a:t>your faith and hope are in</a:t>
            </a:r>
            <a:endParaRPr lang="en-US"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effectLst>
            </a:endParaRPr>
          </a:p>
        </p:txBody>
      </p:sp>
      <p:sp>
        <p:nvSpPr>
          <p:cNvPr id="6" name="Rectangle 4"/>
          <p:cNvSpPr>
            <a:spLocks noChangeArrowheads="1"/>
          </p:cNvSpPr>
          <p:nvPr/>
        </p:nvSpPr>
        <p:spPr bwMode="auto">
          <a:xfrm>
            <a:off x="1219200" y="5486400"/>
            <a:ext cx="2971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extrusionH="57150"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outerShdw blurRad="80000" dist="40000" dir="5040000" algn="tl">
                    <a:srgbClr val="000000">
                      <a:alpha val="30000"/>
                    </a:srgbClr>
                  </a:outerShdw>
                </a:effectLst>
                <a:latin typeface="+mj-lt"/>
              </a:rPr>
              <a:t>God</a:t>
            </a:r>
            <a:endParaRPr lang="en-US" sz="3200" b="1" i="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FF0000">
                    <a:alpha val="80000"/>
                  </a:srgbClr>
                </a:glow>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2988741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stCondLst>
                                            <p:cond delay="0"/>
                                          </p:stCondLst>
                                        </p:cTn>
                                        <p:tgtEl>
                                          <p:spTgt spid="6"/>
                                        </p:tgtEl>
                                      </p:cBhvr>
                                    </p:animEffect>
                                    <p:anim to="" calcmode="lin" valueType="num">
                                      <p:cBhvr>
                                        <p:cTn id="2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childTnLst>
                          </p:cTn>
                        </p:par>
                        <p:par>
                          <p:cTn id="32" fill="hold">
                            <p:stCondLst>
                              <p:cond delay="500"/>
                            </p:stCondLst>
                            <p:childTnLst>
                              <p:par>
                                <p:cTn id="33" presetID="0" presetClass="exit" presetSubtype="0" fill="hold" grpId="1" nodeType="afterEffect">
                                  <p:stCondLst>
                                    <p:cond delay="0"/>
                                  </p:stCondLst>
                                  <p:childTnLst>
                                    <p:set>
                                      <p:cBhvr>
                                        <p:cTn id="34" dur="1" fill="hold">
                                          <p:stCondLst>
                                            <p:cond delay="999"/>
                                          </p:stCondLst>
                                        </p:cTn>
                                        <p:tgtEl>
                                          <p:spTgt spid="6"/>
                                        </p:tgtEl>
                                        <p:attrNameLst>
                                          <p:attrName>style.visibility</p:attrName>
                                        </p:attrNameLst>
                                      </p:cBhvr>
                                      <p:to>
                                        <p:strVal val="hidden"/>
                                      </p:to>
                                    </p:set>
                                    <p:animEffect transition="out" filter="dissolve">
                                      <p:cBhvr>
                                        <p:cTn id="35" dur="1000">
                                          <p:stCondLst>
                                            <p:cond delay="0"/>
                                          </p:stCondLst>
                                        </p:cTn>
                                        <p:tgtEl>
                                          <p:spTgt spid="6"/>
                                        </p:tgtEl>
                                      </p:cBhvr>
                                    </p:animEffect>
                                    <p:anim to="" calcmode="lin" valueType="num">
                                      <p:cBhvr>
                                        <p:cTn id="36"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37"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7" grpId="1"/>
      <p:bldP spid="8" grpId="0"/>
      <p:bldP spid="5" grpId="0"/>
      <p:bldP spid="6" grpId="0"/>
      <p:bldP spid="6" grpId="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667"/>
          <a:stretch/>
        </p:blipFill>
        <p:spPr>
          <a:xfrm>
            <a:off x="0" y="0"/>
            <a:ext cx="9144000" cy="6858000"/>
          </a:xfrm>
          <a:prstGeom prst="rect">
            <a:avLst/>
          </a:prstGeom>
        </p:spPr>
      </p:pic>
      <p:sp>
        <p:nvSpPr>
          <p:cNvPr id="12" name="Title 1"/>
          <p:cNvSpPr txBox="1">
            <a:spLocks/>
          </p:cNvSpPr>
          <p:nvPr/>
        </p:nvSpPr>
        <p:spPr bwMode="auto">
          <a:xfrm>
            <a:off x="3191718" y="2687813"/>
            <a:ext cx="198988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a:solidFill>
                    <a:srgbClr val="FF0000"/>
                  </a:solidFill>
                </a:ln>
                <a:solidFill>
                  <a:srgbClr val="FF0000"/>
                </a:solidFill>
                <a:effectLst/>
              </a:rPr>
              <a:t>might</a:t>
            </a:r>
            <a:endParaRPr lang="en-US" sz="3000" b="1" i="1" kern="0" dirty="0">
              <a:ln>
                <a:solidFill>
                  <a:srgbClr val="FF0000"/>
                </a:solidFill>
              </a:ln>
              <a:solidFill>
                <a:srgbClr val="FF0000"/>
              </a:solidFill>
              <a:effectLst/>
            </a:endParaRPr>
          </a:p>
        </p:txBody>
      </p:sp>
      <p:sp>
        <p:nvSpPr>
          <p:cNvPr id="2" name="Title 1"/>
          <p:cNvSpPr>
            <a:spLocks noGrp="1"/>
          </p:cNvSpPr>
          <p:nvPr>
            <p:ph type="title"/>
          </p:nvPr>
        </p:nvSpPr>
        <p:spPr>
          <a:xfrm>
            <a:off x="304800" y="274638"/>
            <a:ext cx="8458200" cy="6278562"/>
          </a:xfrm>
        </p:spPr>
        <p:txBody>
          <a:bodyPr/>
          <a:lstStyle/>
          <a:p>
            <a:r>
              <a:rPr lang="en-US" sz="3200" b="1" dirty="0">
                <a:ln>
                  <a:solidFill>
                    <a:srgbClr val="FF0000"/>
                  </a:solidFill>
                </a:ln>
                <a:solidFill>
                  <a:schemeClr val="bg1"/>
                </a:solidFill>
                <a:effectLst>
                  <a:glow rad="127000">
                    <a:schemeClr val="tx1">
                      <a:alpha val="86000"/>
                    </a:schemeClr>
                  </a:glow>
                </a:effectLst>
              </a:rPr>
              <a:t>… and to make all see what is the fellowship of the mystery, which from the beginning of the ages has been hidden in God who created all things through Jesus Christ; to the intent that now the manifold wisdom of God might be made known by the church to the principalities and powers in the heavenly places, according to the eternal purpose which He accomplished in Christ Jesus our Lord, in whom we have boldness and access with confidence through faith in Him. </a:t>
            </a:r>
            <a:r>
              <a:rPr lang="en-US" sz="3000" b="1" i="1" dirty="0">
                <a:ln>
                  <a:solidFill>
                    <a:srgbClr val="FF0000"/>
                  </a:solidFill>
                </a:ln>
                <a:solidFill>
                  <a:schemeClr val="bg1"/>
                </a:solidFill>
                <a:effectLst>
                  <a:glow rad="127000">
                    <a:schemeClr val="tx1">
                      <a:alpha val="86000"/>
                    </a:schemeClr>
                  </a:glow>
                </a:effectLst>
              </a:rPr>
              <a:t>– Ephesians 3:9</a:t>
            </a:r>
            <a:r>
              <a:rPr lang="en-US" sz="800" b="1" i="1" dirty="0">
                <a:ln>
                  <a:solidFill>
                    <a:srgbClr val="FF0000"/>
                  </a:solidFill>
                </a:ln>
                <a:solidFill>
                  <a:schemeClr val="bg1"/>
                </a:solidFill>
                <a:effectLst>
                  <a:glow rad="127000">
                    <a:schemeClr val="tx1">
                      <a:alpha val="86000"/>
                    </a:schemeClr>
                  </a:glow>
                </a:effectLst>
              </a:rPr>
              <a:t> </a:t>
            </a:r>
            <a:r>
              <a:rPr lang="en-US" sz="3000" b="1" i="1" dirty="0">
                <a:ln>
                  <a:solidFill>
                    <a:srgbClr val="FF0000"/>
                  </a:solidFill>
                </a:ln>
                <a:solidFill>
                  <a:schemeClr val="bg1"/>
                </a:solidFill>
                <a:effectLst>
                  <a:glow rad="127000">
                    <a:schemeClr val="tx1">
                      <a:alpha val="86000"/>
                    </a:schemeClr>
                  </a:glow>
                </a:effectLst>
              </a:rPr>
              <a:t>-12 </a:t>
            </a:r>
          </a:p>
        </p:txBody>
      </p:sp>
      <p:sp>
        <p:nvSpPr>
          <p:cNvPr id="5" name="Title 1"/>
          <p:cNvSpPr txBox="1">
            <a:spLocks/>
          </p:cNvSpPr>
          <p:nvPr/>
        </p:nvSpPr>
        <p:spPr bwMode="auto">
          <a:xfrm>
            <a:off x="2438400" y="228600"/>
            <a:ext cx="3581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solidFill>
                  <a:srgbClr val="00FF00"/>
                </a:solidFill>
                <a:effectLst/>
              </a:rPr>
              <a:t> </a:t>
            </a:r>
            <a:r>
              <a:rPr lang="en-US" sz="3400" b="1" kern="0" dirty="0">
                <a:solidFill>
                  <a:srgbClr val="00FF00"/>
                </a:solidFill>
                <a:effectLst/>
              </a:rPr>
              <a:t> </a:t>
            </a:r>
            <a:r>
              <a:rPr lang="en-US" sz="3200" b="1" kern="0" dirty="0">
                <a:ln w="3175">
                  <a:solidFill>
                    <a:srgbClr val="FF0000"/>
                  </a:solidFill>
                </a:ln>
                <a:solidFill>
                  <a:schemeClr val="bg1"/>
                </a:solidFill>
                <a:effectLst>
                  <a:glow rad="76200">
                    <a:schemeClr val="tx1"/>
                  </a:glow>
                </a:effectLst>
              </a:rPr>
              <a:t>make all see</a:t>
            </a:r>
            <a:endParaRPr lang="en-US" sz="3000" b="1" i="1" kern="0" dirty="0">
              <a:ln w="3175">
                <a:solidFill>
                  <a:srgbClr val="FF0000"/>
                </a:solidFill>
              </a:ln>
              <a:solidFill>
                <a:schemeClr val="bg1"/>
              </a:solidFill>
              <a:effectLst>
                <a:glow rad="76200">
                  <a:schemeClr val="tx1"/>
                </a:glow>
              </a:effectLst>
            </a:endParaRPr>
          </a:p>
        </p:txBody>
      </p:sp>
      <p:sp>
        <p:nvSpPr>
          <p:cNvPr id="6" name="Title 1"/>
          <p:cNvSpPr txBox="1">
            <a:spLocks/>
          </p:cNvSpPr>
          <p:nvPr/>
        </p:nvSpPr>
        <p:spPr bwMode="auto">
          <a:xfrm>
            <a:off x="76200" y="1676400"/>
            <a:ext cx="5791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00" b="1" kern="0" dirty="0">
                <a:solidFill>
                  <a:srgbClr val="00FF00"/>
                </a:solidFill>
                <a:effectLst/>
              </a:rPr>
              <a:t> </a:t>
            </a:r>
            <a:r>
              <a:rPr lang="en-US" sz="3400" b="1" kern="0" dirty="0">
                <a:solidFill>
                  <a:srgbClr val="00FF00"/>
                </a:solidFill>
                <a:effectLst/>
              </a:rPr>
              <a:t> </a:t>
            </a:r>
            <a:r>
              <a:rPr lang="en-US" sz="3200" b="1" kern="0" dirty="0">
                <a:ln>
                  <a:solidFill>
                    <a:srgbClr val="FF0000"/>
                  </a:solidFill>
                </a:ln>
                <a:solidFill>
                  <a:schemeClr val="bg1"/>
                </a:solidFill>
                <a:effectLst>
                  <a:glow rad="76200">
                    <a:schemeClr val="tx1"/>
                  </a:glow>
                </a:effectLst>
              </a:rPr>
              <a:t>God who created all things</a:t>
            </a:r>
            <a:endParaRPr lang="en-US" sz="3000" b="1" i="1" kern="0" dirty="0">
              <a:ln>
                <a:solidFill>
                  <a:srgbClr val="FF0000"/>
                </a:solidFill>
              </a:ln>
              <a:solidFill>
                <a:schemeClr val="bg1"/>
              </a:solidFill>
              <a:effectLst>
                <a:glow rad="76200">
                  <a:schemeClr val="tx1"/>
                </a:glow>
              </a:effectLst>
            </a:endParaRPr>
          </a:p>
        </p:txBody>
      </p:sp>
      <p:sp>
        <p:nvSpPr>
          <p:cNvPr id="7" name="Title 1"/>
          <p:cNvSpPr txBox="1">
            <a:spLocks/>
          </p:cNvSpPr>
          <p:nvPr/>
        </p:nvSpPr>
        <p:spPr bwMode="auto">
          <a:xfrm>
            <a:off x="3200400" y="2667000"/>
            <a:ext cx="495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600" b="1" kern="0" dirty="0">
                <a:solidFill>
                  <a:srgbClr val="00FF00"/>
                </a:solidFill>
                <a:effectLst/>
              </a:rPr>
              <a:t> </a:t>
            </a:r>
            <a:r>
              <a:rPr lang="en-US" sz="3400" b="1" kern="0" dirty="0">
                <a:solidFill>
                  <a:srgbClr val="00FF00"/>
                </a:solidFill>
                <a:effectLst/>
              </a:rPr>
              <a:t> </a:t>
            </a:r>
            <a:r>
              <a:rPr lang="en-US" sz="3200" b="1" kern="0" dirty="0">
                <a:ln>
                  <a:solidFill>
                    <a:srgbClr val="FF0000"/>
                  </a:solidFill>
                </a:ln>
                <a:solidFill>
                  <a:schemeClr val="bg1"/>
                </a:solidFill>
                <a:effectLst>
                  <a:glow rad="76200">
                    <a:schemeClr val="tx1"/>
                  </a:glow>
                </a:effectLst>
              </a:rPr>
              <a:t>might be made known</a:t>
            </a:r>
            <a:endParaRPr lang="en-US" sz="3000" b="1" i="1" kern="0" dirty="0">
              <a:ln>
                <a:solidFill>
                  <a:srgbClr val="FF0000"/>
                </a:solidFill>
              </a:ln>
              <a:solidFill>
                <a:schemeClr val="bg1"/>
              </a:solidFill>
              <a:effectLst>
                <a:glow rad="76200">
                  <a:schemeClr val="tx1"/>
                </a:glow>
              </a:effectLst>
            </a:endParaRPr>
          </a:p>
        </p:txBody>
      </p:sp>
      <p:sp>
        <p:nvSpPr>
          <p:cNvPr id="8" name="Title 1"/>
          <p:cNvSpPr txBox="1">
            <a:spLocks/>
          </p:cNvSpPr>
          <p:nvPr/>
        </p:nvSpPr>
        <p:spPr bwMode="auto">
          <a:xfrm>
            <a:off x="0" y="4114800"/>
            <a:ext cx="3657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rgbClr val="00FF00"/>
                </a:solidFill>
                <a:effectLst/>
              </a:rPr>
              <a:t> </a:t>
            </a:r>
            <a:r>
              <a:rPr lang="en-US" sz="3400" b="1" kern="0" dirty="0">
                <a:solidFill>
                  <a:srgbClr val="00FF00"/>
                </a:solidFill>
                <a:effectLst/>
              </a:rPr>
              <a:t> </a:t>
            </a:r>
            <a:r>
              <a:rPr lang="en-US" sz="3200" b="1" kern="0" dirty="0">
                <a:ln>
                  <a:solidFill>
                    <a:srgbClr val="FF0000"/>
                  </a:solidFill>
                </a:ln>
                <a:solidFill>
                  <a:schemeClr val="bg1"/>
                </a:solidFill>
                <a:effectLst>
                  <a:glow rad="76200">
                    <a:schemeClr val="tx1"/>
                  </a:glow>
                </a:effectLst>
              </a:rPr>
              <a:t>eternal purpose</a:t>
            </a:r>
            <a:endParaRPr lang="en-US" sz="3000" b="1" i="1" kern="0" dirty="0">
              <a:ln>
                <a:solidFill>
                  <a:srgbClr val="FF0000"/>
                </a:solidFill>
              </a:ln>
              <a:solidFill>
                <a:schemeClr val="bg1"/>
              </a:solidFill>
              <a:effectLst>
                <a:glow rad="76200">
                  <a:schemeClr val="tx1"/>
                </a:glow>
              </a:effectLst>
            </a:endParaRPr>
          </a:p>
        </p:txBody>
      </p:sp>
      <p:sp>
        <p:nvSpPr>
          <p:cNvPr id="9" name="Title 1"/>
          <p:cNvSpPr txBox="1">
            <a:spLocks/>
          </p:cNvSpPr>
          <p:nvPr/>
        </p:nvSpPr>
        <p:spPr bwMode="auto">
          <a:xfrm>
            <a:off x="4343400" y="4114800"/>
            <a:ext cx="41148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solidFill>
                  <a:srgbClr val="00FF00"/>
                </a:solidFill>
                <a:effectLst/>
              </a:rPr>
              <a:t> </a:t>
            </a:r>
            <a:r>
              <a:rPr lang="en-US" sz="3400" b="1" kern="0" dirty="0">
                <a:solidFill>
                  <a:srgbClr val="00FF00"/>
                </a:solidFill>
                <a:effectLst/>
              </a:rPr>
              <a:t> </a:t>
            </a:r>
            <a:r>
              <a:rPr lang="en-US" sz="3200" b="1" kern="0" dirty="0">
                <a:ln>
                  <a:solidFill>
                    <a:srgbClr val="FF0000"/>
                  </a:solidFill>
                </a:ln>
                <a:solidFill>
                  <a:schemeClr val="bg1"/>
                </a:solidFill>
                <a:effectLst>
                  <a:glow rad="76200">
                    <a:schemeClr val="tx1"/>
                  </a:glow>
                </a:effectLst>
              </a:rPr>
              <a:t>He accomplished</a:t>
            </a:r>
            <a:endParaRPr lang="en-US" sz="3000" b="1" i="1" kern="0" dirty="0">
              <a:ln>
                <a:solidFill>
                  <a:srgbClr val="FF0000"/>
                </a:solidFill>
              </a:ln>
              <a:solidFill>
                <a:schemeClr val="bg1"/>
              </a:solidFill>
              <a:effectLst>
                <a:glow rad="76200">
                  <a:schemeClr val="tx1"/>
                </a:glow>
              </a:effectLst>
            </a:endParaRPr>
          </a:p>
        </p:txBody>
      </p:sp>
      <p:sp>
        <p:nvSpPr>
          <p:cNvPr id="10" name="Title 1"/>
          <p:cNvSpPr txBox="1">
            <a:spLocks/>
          </p:cNvSpPr>
          <p:nvPr/>
        </p:nvSpPr>
        <p:spPr bwMode="auto">
          <a:xfrm>
            <a:off x="7696200" y="4114800"/>
            <a:ext cx="1371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600" b="1" kern="0" dirty="0">
                <a:ln>
                  <a:solidFill>
                    <a:srgbClr val="FF0000"/>
                  </a:solidFill>
                </a:ln>
                <a:solidFill>
                  <a:schemeClr val="bg1"/>
                </a:solidFill>
                <a:effectLst>
                  <a:glow rad="76200">
                    <a:schemeClr val="tx1"/>
                  </a:glow>
                </a:effectLst>
              </a:rPr>
              <a:t> </a:t>
            </a:r>
            <a:r>
              <a:rPr lang="en-US" sz="3400" b="1" kern="0" dirty="0">
                <a:ln>
                  <a:solidFill>
                    <a:srgbClr val="FF0000"/>
                  </a:solidFill>
                </a:ln>
                <a:solidFill>
                  <a:schemeClr val="bg1"/>
                </a:solidFill>
                <a:effectLst>
                  <a:glow rad="76200">
                    <a:schemeClr val="tx1"/>
                  </a:glow>
                </a:effectLst>
              </a:rPr>
              <a:t> </a:t>
            </a:r>
            <a:r>
              <a:rPr lang="en-US" sz="3200" b="1" kern="0" dirty="0">
                <a:ln>
                  <a:solidFill>
                    <a:srgbClr val="FF0000"/>
                  </a:solidFill>
                </a:ln>
                <a:solidFill>
                  <a:schemeClr val="bg1"/>
                </a:solidFill>
                <a:effectLst>
                  <a:glow rad="76200">
                    <a:schemeClr val="tx1"/>
                  </a:glow>
                </a:effectLst>
              </a:rPr>
              <a:t>in</a:t>
            </a:r>
            <a:endParaRPr lang="en-US" sz="3000" b="1" i="1" kern="0" dirty="0">
              <a:ln>
                <a:solidFill>
                  <a:srgbClr val="FF0000"/>
                </a:solidFill>
              </a:ln>
              <a:solidFill>
                <a:schemeClr val="bg1"/>
              </a:solidFill>
              <a:effectLst>
                <a:glow rad="76200">
                  <a:schemeClr val="tx1"/>
                </a:glow>
              </a:effectLst>
            </a:endParaRPr>
          </a:p>
        </p:txBody>
      </p:sp>
      <p:sp>
        <p:nvSpPr>
          <p:cNvPr id="11" name="Title 1"/>
          <p:cNvSpPr txBox="1">
            <a:spLocks/>
          </p:cNvSpPr>
          <p:nvPr/>
        </p:nvSpPr>
        <p:spPr bwMode="auto">
          <a:xfrm>
            <a:off x="-457200" y="4648200"/>
            <a:ext cx="441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00" b="1" kern="0" dirty="0">
                <a:solidFill>
                  <a:srgbClr val="00FF00"/>
                </a:solidFill>
                <a:effectLst/>
              </a:rPr>
              <a:t> </a:t>
            </a:r>
            <a:r>
              <a:rPr lang="en-US" sz="3200" b="1" kern="0" dirty="0">
                <a:solidFill>
                  <a:srgbClr val="00FF00"/>
                </a:solidFill>
                <a:effectLst/>
              </a:rPr>
              <a:t> </a:t>
            </a:r>
            <a:r>
              <a:rPr lang="en-US" sz="3200" b="1" kern="0" dirty="0">
                <a:ln>
                  <a:solidFill>
                    <a:srgbClr val="FF0000"/>
                  </a:solidFill>
                </a:ln>
                <a:solidFill>
                  <a:schemeClr val="bg1"/>
                </a:solidFill>
                <a:effectLst>
                  <a:glow rad="76200">
                    <a:schemeClr val="tx1"/>
                  </a:glow>
                </a:effectLst>
              </a:rPr>
              <a:t>Christ Jesus</a:t>
            </a:r>
            <a:endParaRPr lang="en-US" sz="3000" b="1" i="1" kern="0" dirty="0">
              <a:ln>
                <a:solidFill>
                  <a:srgbClr val="FF0000"/>
                </a:solidFill>
              </a:ln>
              <a:solidFill>
                <a:schemeClr val="bg1"/>
              </a:solidFill>
              <a:effectLst>
                <a:glow rad="76200">
                  <a:schemeClr val="tx1"/>
                </a:glow>
              </a:effectLst>
            </a:endParaRPr>
          </a:p>
        </p:txBody>
      </p:sp>
      <p:sp>
        <p:nvSpPr>
          <p:cNvPr id="13" name="Rectangle 12">
            <a:extLst>
              <a:ext uri="{FF2B5EF4-FFF2-40B4-BE49-F238E27FC236}">
                <a16:creationId xmlns:a16="http://schemas.microsoft.com/office/drawing/2014/main" id="{F389D5B7-C22A-426F-B0F0-C603A3583607}"/>
              </a:ext>
            </a:extLst>
          </p:cNvPr>
          <p:cNvSpPr>
            <a:spLocks noChangeArrowheads="1"/>
          </p:cNvSpPr>
          <p:nvPr/>
        </p:nvSpPr>
        <p:spPr bwMode="auto">
          <a:xfrm>
            <a:off x="2707166" y="3752041"/>
            <a:ext cx="297180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10" b="1" i="0" u="none" strike="noStrike" kern="1200" cap="none" spc="0" normalizeH="0" baseline="0" noProof="0" dirty="0">
                <a:ln>
                  <a:noFill/>
                </a:ln>
                <a:solidFill>
                  <a:srgbClr val="CC9900"/>
                </a:solidFill>
                <a:effectLst>
                  <a:glow rad="76200">
                    <a:schemeClr val="tx1"/>
                  </a:glow>
                </a:effectLst>
                <a:uLnTx/>
                <a:uFillTx/>
                <a:latin typeface="Arial" panose="020B0604020202020204" pitchFamily="34" charset="0"/>
                <a:cs typeface="Arial" panose="020B0604020202020204" pitchFamily="34" charset="0"/>
              </a:rPr>
              <a:t>Christ Jesus</a:t>
            </a:r>
            <a:endParaRPr kumimoji="0" lang="en-US" sz="3210" b="1" i="1" u="none" strike="noStrike" kern="1200" cap="none" spc="0" normalizeH="0" baseline="0" noProof="0" dirty="0">
              <a:ln>
                <a:noFill/>
              </a:ln>
              <a:solidFill>
                <a:srgbClr val="CC9900"/>
              </a:solidFill>
              <a:effectLst>
                <a:glow rad="76200">
                  <a:schemeClr val="tx1"/>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8" presetClass="emph" presetSubtype="0" fill="hold" grpId="1" nodeType="withEffect">
                                  <p:stCondLst>
                                    <p:cond delay="0"/>
                                  </p:stCondLst>
                                  <p:childTnLst>
                                    <p:set>
                                      <p:cBhvr override="childStyle">
                                        <p:cTn id="14" dur="500" fill="hold"/>
                                        <p:tgtEl>
                                          <p:spTgt spid="12"/>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0" presetClass="path" presetSubtype="0" accel="50000" decel="50000" fill="hold" grpId="1" nodeType="withEffect">
                                  <p:stCondLst>
                                    <p:cond delay="0"/>
                                  </p:stCondLst>
                                  <p:childTnLst>
                                    <p:animMotion origin="layout" path="M 0 4.44444E-6 L -0.0408 0.13726 " pathEditMode="relative" rAng="0" ptsTypes="AA">
                                      <p:cBhvr>
                                        <p:cTn id="42" dur="2000" fill="hold"/>
                                        <p:tgtEl>
                                          <p:spTgt spid="5"/>
                                        </p:tgtEl>
                                        <p:attrNameLst>
                                          <p:attrName>ppt_x</p:attrName>
                                          <p:attrName>ppt_y</p:attrName>
                                        </p:attrNameLst>
                                      </p:cBhvr>
                                      <p:rCtr x="-2049" y="6852"/>
                                    </p:animMotion>
                                  </p:childTnLst>
                                </p:cTn>
                              </p:par>
                              <p:par>
                                <p:cTn id="43" presetID="0" presetClass="path" presetSubtype="0" accel="50000" decel="50000" fill="hold" grpId="1" nodeType="withEffect">
                                  <p:stCondLst>
                                    <p:cond delay="0"/>
                                  </p:stCondLst>
                                  <p:childTnLst>
                                    <p:animMotion origin="layout" path="M 5.55112E-17 0 L 0.09497 -0.0037 " pathEditMode="relative" rAng="0" ptsTypes="AA">
                                      <p:cBhvr>
                                        <p:cTn id="44" dur="2000" fill="hold"/>
                                        <p:tgtEl>
                                          <p:spTgt spid="6"/>
                                        </p:tgtEl>
                                        <p:attrNameLst>
                                          <p:attrName>ppt_x</p:attrName>
                                          <p:attrName>ppt_y</p:attrName>
                                        </p:attrNameLst>
                                      </p:cBhvr>
                                      <p:rCtr x="4740" y="-185"/>
                                    </p:animMotion>
                                  </p:childTnLst>
                                </p:cTn>
                              </p:par>
                              <p:par>
                                <p:cTn id="45" presetID="0" presetClass="path" presetSubtype="0" accel="50000" decel="50000" fill="hold" grpId="1" nodeType="withEffect">
                                  <p:stCondLst>
                                    <p:cond delay="0"/>
                                  </p:stCondLst>
                                  <p:childTnLst>
                                    <p:animMotion origin="layout" path="M -3.33333E-6 -1.11111E-6 C 0.00122 -0.01667 0.00261 -0.0331 -0.00642 -0.04398 C -0.01545 -0.05486 -0.02257 -0.06065 -0.05451 -0.06597 C -0.08645 -0.0713 -0.16805 -0.07407 -0.19791 -0.07616 " pathEditMode="relative" rAng="0" ptsTypes="aaaa">
                                      <p:cBhvr>
                                        <p:cTn id="46" dur="2000" fill="hold"/>
                                        <p:tgtEl>
                                          <p:spTgt spid="7"/>
                                        </p:tgtEl>
                                        <p:attrNameLst>
                                          <p:attrName>ppt_x</p:attrName>
                                          <p:attrName>ppt_y</p:attrName>
                                        </p:attrNameLst>
                                      </p:cBhvr>
                                      <p:rCtr x="-9774" y="-3819"/>
                                    </p:animMotion>
                                  </p:childTnLst>
                                </p:cTn>
                              </p:par>
                              <p:par>
                                <p:cTn id="47" presetID="0" presetClass="path" presetSubtype="0" accel="50000" decel="50000" fill="hold" grpId="1" nodeType="withEffect">
                                  <p:stCondLst>
                                    <p:cond delay="0"/>
                                  </p:stCondLst>
                                  <p:childTnLst>
                                    <p:animMotion origin="layout" path="M 0 4.44444E-6 C 0.00625 -0.03033 0.01267 -0.06065 0.02153 -0.08959 C 0.03038 -0.11852 0.03559 -0.15209 0.05313 -0.17385 C 0.07066 -0.19561 0.09844 -0.21227 0.12656 -0.21945 C 0.15469 -0.22662 0.20226 -0.21806 0.22205 -0.2176 " pathEditMode="relative" rAng="0" ptsTypes="aaaaa">
                                      <p:cBhvr>
                                        <p:cTn id="48" dur="2000" fill="hold"/>
                                        <p:tgtEl>
                                          <p:spTgt spid="8"/>
                                        </p:tgtEl>
                                        <p:attrNameLst>
                                          <p:attrName>ppt_x</p:attrName>
                                          <p:attrName>ppt_y</p:attrName>
                                        </p:attrNameLst>
                                      </p:cBhvr>
                                      <p:rCtr x="11094" y="-11343"/>
                                    </p:animMotion>
                                  </p:childTnLst>
                                </p:cTn>
                              </p:par>
                              <p:par>
                                <p:cTn id="49" presetID="0" presetClass="path" presetSubtype="0" accel="50000" decel="50000" fill="hold" grpId="1" nodeType="withEffect">
                                  <p:stCondLst>
                                    <p:cond delay="0"/>
                                  </p:stCondLst>
                                  <p:childTnLst>
                                    <p:animMotion origin="layout" path="M 0 4.44444E-6 C 0.0033 -0.02153 0.00677 -0.04306 -0.0151 -0.0676 C -0.03698 -0.09213 -0.08802 -0.1338 -0.1316 -0.147 C -0.17517 -0.16019 -0.24653 -0.14653 -0.27674 -0.14653 " pathEditMode="relative" rAng="0" ptsTypes="aaaa">
                                      <p:cBhvr>
                                        <p:cTn id="50" dur="2000" fill="hold"/>
                                        <p:tgtEl>
                                          <p:spTgt spid="9"/>
                                        </p:tgtEl>
                                        <p:attrNameLst>
                                          <p:attrName>ppt_x</p:attrName>
                                          <p:attrName>ppt_y</p:attrName>
                                        </p:attrNameLst>
                                      </p:cBhvr>
                                      <p:rCtr x="-13507" y="-8009"/>
                                    </p:animMotion>
                                  </p:childTnLst>
                                </p:cTn>
                              </p:par>
                              <p:par>
                                <p:cTn id="51" presetID="0" presetClass="path" presetSubtype="0" accel="50000" decel="50000" fill="hold" grpId="1" nodeType="withEffect">
                                  <p:stCondLst>
                                    <p:cond delay="0"/>
                                  </p:stCondLst>
                                  <p:childTnLst>
                                    <p:animMotion origin="layout" path="M 3.33333E-6 2.22222E-6 C 0.0592 0.00416 0.11857 0.00833 0.15694 2.22222E-6 C 0.19531 -0.00834 0.21389 -0.02616 0.23038 -0.05047 C 0.24687 -0.07477 0.25017 -0.12662 0.25538 -0.14653 " pathEditMode="relative" rAng="0" ptsTypes="aaaa">
                                      <p:cBhvr>
                                        <p:cTn id="52" dur="2000" fill="hold"/>
                                        <p:tgtEl>
                                          <p:spTgt spid="11"/>
                                        </p:tgtEl>
                                        <p:attrNameLst>
                                          <p:attrName>ppt_x</p:attrName>
                                          <p:attrName>ppt_y</p:attrName>
                                        </p:attrNameLst>
                                      </p:cBhvr>
                                      <p:rCtr x="12760" y="-6921"/>
                                    </p:animMotion>
                                  </p:childTnLst>
                                </p:cTn>
                              </p:par>
                              <p:par>
                                <p:cTn id="53" presetID="0" presetClass="path" presetSubtype="0" accel="50000" decel="50000" fill="hold" grpId="1" nodeType="withEffect">
                                  <p:stCondLst>
                                    <p:cond delay="0"/>
                                  </p:stCondLst>
                                  <p:childTnLst>
                                    <p:animMotion origin="layout" path="M 3.33333E-6 4.44444E-6 C -0.05573 0.025 -0.11146 0.05 -0.19236 0.07106 C -0.27327 0.09213 -0.41615 0.13032 -0.48594 0.12662 C -0.55573 0.12291 -0.58698 0.08287 -0.61129 0.04907 C -0.63559 0.01527 -0.62743 -0.05 -0.6316 -0.07593 " pathEditMode="relative" rAng="0" ptsTypes="aaaaa">
                                      <p:cBhvr>
                                        <p:cTn id="54" dur="2000" fill="hold"/>
                                        <p:tgtEl>
                                          <p:spTgt spid="10"/>
                                        </p:tgtEl>
                                        <p:attrNameLst>
                                          <p:attrName>ppt_x</p:attrName>
                                          <p:attrName>ppt_y</p:attrName>
                                        </p:attrNameLst>
                                      </p:cBhvr>
                                      <p:rCtr x="-31788" y="2708"/>
                                    </p:animMotion>
                                  </p:childTnLst>
                                </p:cTn>
                              </p:par>
                              <p:par>
                                <p:cTn id="55" presetID="10" presetClass="exit" presetSubtype="0" fill="hold" grpId="2" nodeType="withEffect">
                                  <p:stCondLst>
                                    <p:cond delay="0"/>
                                  </p:stCondLst>
                                  <p:childTnLst>
                                    <p:animEffect transition="out" filter="fade">
                                      <p:cBhvr>
                                        <p:cTn id="56" dur="1250"/>
                                        <p:tgtEl>
                                          <p:spTgt spid="12"/>
                                        </p:tgtEl>
                                      </p:cBhvr>
                                    </p:animEffect>
                                    <p:set>
                                      <p:cBhvr>
                                        <p:cTn id="57" dur="1" fill="hold">
                                          <p:stCondLst>
                                            <p:cond delay="1249"/>
                                          </p:stCondLst>
                                        </p:cTn>
                                        <p:tgtEl>
                                          <p:spTgt spid="12"/>
                                        </p:tgtEl>
                                        <p:attrNameLst>
                                          <p:attrName>style.visibility</p:attrName>
                                        </p:attrNameLst>
                                      </p:cBhvr>
                                      <p:to>
                                        <p:strVal val="hidden"/>
                                      </p:to>
                                    </p:set>
                                  </p:childTnLst>
                                </p:cTn>
                              </p:par>
                              <p:par>
                                <p:cTn id="58" presetID="0" presetClass="entr" presetSubtype="0" fill="hold" grpId="0" nodeType="withEffect">
                                  <p:stCondLst>
                                    <p:cond delay="1750"/>
                                  </p:stCondLst>
                                  <p:iterate type="lt">
                                    <p:tmPct val="10000"/>
                                  </p:iterate>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stCondLst>
                                            <p:cond delay="0"/>
                                          </p:stCondLst>
                                        </p:cTn>
                                        <p:tgtEl>
                                          <p:spTgt spid="13"/>
                                        </p:tgtEl>
                                      </p:cBhvr>
                                    </p:animEffect>
                                    <p:anim to="" calcmode="lin" valueType="num">
                                      <p:cBhvr>
                                        <p:cTn id="6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63" fill="hold">
                            <p:stCondLst>
                              <p:cond delay="2750"/>
                            </p:stCondLst>
                            <p:childTnLst>
                              <p:par>
                                <p:cTn id="64" presetID="26" presetClass="emph" presetSubtype="0" fill="hold" grpId="1" nodeType="afterEffect">
                                  <p:stCondLst>
                                    <p:cond delay="0"/>
                                  </p:stCondLst>
                                  <p:iterate type="lt">
                                    <p:tmPct val="0"/>
                                  </p:iterate>
                                  <p:childTnLst>
                                    <p:animEffect transition="out" filter="fade">
                                      <p:cBhvr>
                                        <p:cTn id="65" dur="500" tmFilter="0, 0; .2, .5; .8, .5; 1, 0"/>
                                        <p:tgtEl>
                                          <p:spTgt spid="13"/>
                                        </p:tgtEl>
                                      </p:cBhvr>
                                    </p:animEffect>
                                    <p:animScale>
                                      <p:cBhvr>
                                        <p:cTn id="6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2" grpId="0"/>
      <p:bldP spid="2"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3" grpId="0"/>
      <p:bldP spid="13" grpId="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39034" cy="6864752"/>
          </a:xfrm>
          <a:prstGeom prst="rect">
            <a:avLst/>
          </a:prstGeom>
        </p:spPr>
      </p:pic>
      <p:sp>
        <p:nvSpPr>
          <p:cNvPr id="2" name="Title 1"/>
          <p:cNvSpPr>
            <a:spLocks noGrp="1"/>
          </p:cNvSpPr>
          <p:nvPr>
            <p:ph type="title"/>
          </p:nvPr>
        </p:nvSpPr>
        <p:spPr>
          <a:xfrm>
            <a:off x="457200" y="1265238"/>
            <a:ext cx="8229600" cy="4297362"/>
          </a:xfrm>
        </p:spPr>
        <p:txBody>
          <a:bodyPr/>
          <a:lstStyle/>
          <a:p>
            <a:r>
              <a:rPr lang="en-US" b="1" dirty="0">
                <a:ln>
                  <a:solidFill>
                    <a:srgbClr val="FFFF00"/>
                  </a:solidFill>
                </a:ln>
                <a:solidFill>
                  <a:schemeClr val="bg1"/>
                </a:solidFill>
                <a:effectLst>
                  <a:glow rad="101600">
                    <a:schemeClr val="tx1">
                      <a:alpha val="80000"/>
                    </a:schemeClr>
                  </a:glow>
                </a:effectLst>
              </a:rPr>
              <a:t>"Go therefore and make disciples of all the nations, baptizing them in the name of the Father and of the Son and of the Holy Spirit, …"               </a:t>
            </a:r>
            <a:r>
              <a:rPr lang="en-US" sz="3200" b="1" i="1" dirty="0">
                <a:ln>
                  <a:solidFill>
                    <a:srgbClr val="FFFF00"/>
                  </a:solidFill>
                </a:ln>
                <a:solidFill>
                  <a:schemeClr val="bg1"/>
                </a:solidFill>
                <a:effectLst>
                  <a:glow rad="101600">
                    <a:schemeClr val="tx1">
                      <a:alpha val="80000"/>
                    </a:schemeClr>
                  </a:glow>
                </a:effectLst>
              </a:rPr>
              <a:t>– Matthew 28:19 </a:t>
            </a: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10310490" cy="6884043"/>
          </a:xfrm>
          <a:prstGeom prst="rect">
            <a:avLst/>
          </a:prstGeom>
        </p:spPr>
      </p:pic>
      <p:sp>
        <p:nvSpPr>
          <p:cNvPr id="2" name="Title 1"/>
          <p:cNvSpPr>
            <a:spLocks noGrp="1"/>
          </p:cNvSpPr>
          <p:nvPr>
            <p:ph type="title"/>
          </p:nvPr>
        </p:nvSpPr>
        <p:spPr>
          <a:xfrm>
            <a:off x="457200" y="2027238"/>
            <a:ext cx="8229600" cy="4068762"/>
          </a:xfrm>
        </p:spPr>
        <p:txBody>
          <a:bodyPr/>
          <a:lstStyle/>
          <a:p>
            <a:r>
              <a:rPr lang="en-US" b="1" dirty="0">
                <a:ln>
                  <a:solidFill>
                    <a:srgbClr val="33CCFF"/>
                  </a:solidFill>
                </a:ln>
                <a:solidFill>
                  <a:schemeClr val="bg1"/>
                </a:solidFill>
                <a:effectLst>
                  <a:glow rad="101600">
                    <a:schemeClr val="tx1">
                      <a:alpha val="80000"/>
                    </a:schemeClr>
                  </a:glow>
                </a:effectLst>
              </a:rPr>
              <a:t>"… teaching them to   observe all things that I have commanded you; and lo, I am with you always, even to the end of the age." Amen.            </a:t>
            </a:r>
            <a:r>
              <a:rPr lang="en-US" sz="3200" b="1" i="1" dirty="0">
                <a:ln>
                  <a:solidFill>
                    <a:srgbClr val="33CCFF"/>
                  </a:solidFill>
                </a:ln>
                <a:solidFill>
                  <a:schemeClr val="bg1"/>
                </a:solidFill>
                <a:effectLst>
                  <a:glow rad="101600">
                    <a:schemeClr val="tx1">
                      <a:alpha val="80000"/>
                    </a:schemeClr>
                  </a:glow>
                </a:effectLst>
              </a:rPr>
              <a:t>– Matthew 28:20 </a:t>
            </a:r>
          </a:p>
        </p:txBody>
      </p:sp>
      <p:sp>
        <p:nvSpPr>
          <p:cNvPr id="6" name="Title 1"/>
          <p:cNvSpPr txBox="1">
            <a:spLocks/>
          </p:cNvSpPr>
          <p:nvPr/>
        </p:nvSpPr>
        <p:spPr bwMode="auto">
          <a:xfrm>
            <a:off x="2857500" y="2625969"/>
            <a:ext cx="2781300" cy="107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00FF00"/>
                </a:solidFill>
                <a:effectLst/>
              </a:rPr>
              <a:t>all things</a:t>
            </a:r>
            <a:endParaRPr lang="en-US" sz="3200" b="1" i="1" kern="0" dirty="0">
              <a:solidFill>
                <a:srgbClr val="00FF00"/>
              </a:solidFill>
              <a:effectLst/>
            </a:endParaRPr>
          </a:p>
        </p:txBody>
      </p:sp>
      <p:sp>
        <p:nvSpPr>
          <p:cNvPr id="4" name="Title 1"/>
          <p:cNvSpPr txBox="1">
            <a:spLocks/>
          </p:cNvSpPr>
          <p:nvPr/>
        </p:nvSpPr>
        <p:spPr bwMode="auto">
          <a:xfrm>
            <a:off x="381000" y="2590800"/>
            <a:ext cx="8382000" cy="107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33CCFF"/>
                  </a:solidFill>
                </a:ln>
                <a:solidFill>
                  <a:srgbClr val="FF0000"/>
                </a:solidFill>
                <a:effectLst>
                  <a:glow rad="101600">
                    <a:schemeClr val="tx1">
                      <a:alpha val="80000"/>
                    </a:schemeClr>
                  </a:glow>
                </a:effectLst>
              </a:rPr>
              <a:t>observe all things that I have</a:t>
            </a:r>
            <a:endParaRPr lang="en-US" sz="3200" b="1" i="1" kern="0" dirty="0">
              <a:ln>
                <a:solidFill>
                  <a:srgbClr val="33CCFF"/>
                </a:solidFill>
              </a:ln>
              <a:solidFill>
                <a:srgbClr val="FF0000"/>
              </a:solidFill>
              <a:effectLst>
                <a:glow rad="101600">
                  <a:schemeClr val="tx1">
                    <a:alpha val="80000"/>
                  </a:schemeClr>
                </a:glow>
              </a:effectLst>
            </a:endParaRPr>
          </a:p>
        </p:txBody>
      </p:sp>
      <p:sp>
        <p:nvSpPr>
          <p:cNvPr id="5" name="Title 1"/>
          <p:cNvSpPr txBox="1">
            <a:spLocks/>
          </p:cNvSpPr>
          <p:nvPr/>
        </p:nvSpPr>
        <p:spPr bwMode="auto">
          <a:xfrm>
            <a:off x="76200" y="3276600"/>
            <a:ext cx="5562600" cy="107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33CCFF"/>
                  </a:solidFill>
                </a:ln>
                <a:solidFill>
                  <a:srgbClr val="FF0000"/>
                </a:solidFill>
                <a:effectLst>
                  <a:glow rad="101600">
                    <a:schemeClr val="tx1">
                      <a:alpha val="80000"/>
                    </a:schemeClr>
                  </a:glow>
                </a:effectLst>
              </a:rPr>
              <a:t>commanded you</a:t>
            </a:r>
            <a:endParaRPr lang="en-US" sz="3200" b="1" i="1" kern="0" dirty="0">
              <a:ln>
                <a:solidFill>
                  <a:srgbClr val="33CCFF"/>
                </a:solidFill>
              </a:ln>
              <a:solidFill>
                <a:srgbClr val="FF0000"/>
              </a:solidFill>
              <a:effectLst>
                <a:glow rad="1016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4" grpId="0"/>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3812"/>
            <a:ext cx="6858000" cy="6834188"/>
          </a:xfrm>
          <a:prstGeom prst="rect">
            <a:avLst/>
          </a:prstGeom>
        </p:spPr>
      </p:pic>
      <p:sp>
        <p:nvSpPr>
          <p:cNvPr id="5" name="Title 1"/>
          <p:cNvSpPr txBox="1">
            <a:spLocks/>
          </p:cNvSpPr>
          <p:nvPr/>
        </p:nvSpPr>
        <p:spPr bwMode="auto">
          <a:xfrm>
            <a:off x="6629400" y="3962400"/>
            <a:ext cx="266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a:solidFill>
                    <a:srgbClr val="CC66FF"/>
                  </a:solidFill>
                </a:ln>
                <a:solidFill>
                  <a:srgbClr val="FF0000"/>
                </a:solidFill>
                <a:effectLst/>
              </a:rPr>
              <a:t>might</a:t>
            </a:r>
            <a:endParaRPr lang="en-US" sz="3200" b="1" i="1" kern="0" dirty="0">
              <a:ln>
                <a:solidFill>
                  <a:srgbClr val="CC66FF"/>
                </a:solidFill>
              </a:ln>
              <a:solidFill>
                <a:srgbClr val="FF0000"/>
              </a:solidFill>
              <a:effectLst/>
            </a:endParaRPr>
          </a:p>
        </p:txBody>
      </p:sp>
      <p:sp>
        <p:nvSpPr>
          <p:cNvPr id="2" name="Title 1"/>
          <p:cNvSpPr>
            <a:spLocks noGrp="1"/>
          </p:cNvSpPr>
          <p:nvPr>
            <p:ph type="title"/>
          </p:nvPr>
        </p:nvSpPr>
        <p:spPr>
          <a:xfrm>
            <a:off x="152400" y="304800"/>
            <a:ext cx="8839200" cy="6172200"/>
          </a:xfrm>
        </p:spPr>
        <p:txBody>
          <a:bodyPr/>
          <a:lstStyle/>
          <a:p>
            <a:r>
              <a:rPr lang="en-US" sz="3400" b="1" dirty="0">
                <a:ln w="12700">
                  <a:solidFill>
                    <a:srgbClr val="FFFF00"/>
                  </a:solidFill>
                </a:ln>
                <a:solidFill>
                  <a:srgbClr val="DA8FFF"/>
                </a:solidFill>
                <a:effectLst>
                  <a:glow rad="101600">
                    <a:schemeClr val="tx1"/>
                  </a:glow>
                </a:effectLst>
              </a:rPr>
              <a:t>For the grace of God that brings salvation has appeared to all men, teaching us that, denying ungodliness and worldly lusts, we should live soberly, righteously, and godly in the present age, looking for the blessed hope and glorious appearing of our great God and Savior Jesus Christ who gave Himself for us, that He might redeem us from every lawless deed and purify for Himself His own special people, zealous for good works. </a:t>
            </a:r>
            <a:r>
              <a:rPr lang="en-US" sz="3200" b="1" i="1" dirty="0">
                <a:ln w="12700">
                  <a:solidFill>
                    <a:srgbClr val="FFFF00"/>
                  </a:solidFill>
                </a:ln>
                <a:solidFill>
                  <a:srgbClr val="DA8FFF"/>
                </a:solidFill>
                <a:effectLst>
                  <a:glow rad="101600">
                    <a:schemeClr val="tx1"/>
                  </a:glow>
                </a:effectLst>
              </a:rPr>
              <a:t>– Titus 2:11-14 </a:t>
            </a:r>
          </a:p>
        </p:txBody>
      </p:sp>
      <p:sp>
        <p:nvSpPr>
          <p:cNvPr id="6" name="Title 1"/>
          <p:cNvSpPr txBox="1">
            <a:spLocks/>
          </p:cNvSpPr>
          <p:nvPr/>
        </p:nvSpPr>
        <p:spPr bwMode="auto">
          <a:xfrm>
            <a:off x="-76200" y="1371600"/>
            <a:ext cx="1981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a:solidFill>
                    <a:srgbClr val="CC66FF"/>
                  </a:solidFill>
                </a:ln>
                <a:solidFill>
                  <a:srgbClr val="00FF00"/>
                </a:solidFill>
                <a:effectLst/>
              </a:rPr>
              <a:t> </a:t>
            </a:r>
            <a:r>
              <a:rPr lang="en-US" sz="3500" b="1" kern="0" dirty="0">
                <a:ln>
                  <a:solidFill>
                    <a:srgbClr val="CC66FF"/>
                  </a:solidFill>
                </a:ln>
                <a:solidFill>
                  <a:srgbClr val="00FF00"/>
                </a:solidFill>
                <a:effectLst/>
              </a:rPr>
              <a:t> </a:t>
            </a:r>
            <a:r>
              <a:rPr lang="en-US" sz="3400" b="1" kern="0" dirty="0">
                <a:ln>
                  <a:solidFill>
                    <a:srgbClr val="CC66FF"/>
                  </a:solidFill>
                </a:ln>
                <a:solidFill>
                  <a:srgbClr val="00FF00"/>
                </a:solidFill>
                <a:effectLst>
                  <a:glow rad="76200">
                    <a:srgbClr val="FF0000"/>
                  </a:glow>
                </a:effectLst>
              </a:rPr>
              <a:t>deny</a:t>
            </a:r>
            <a:endParaRPr lang="en-US" sz="3200" b="1" i="1" kern="0" dirty="0">
              <a:ln>
                <a:solidFill>
                  <a:srgbClr val="CC66FF"/>
                </a:solidFill>
              </a:ln>
              <a:solidFill>
                <a:srgbClr val="00FF00"/>
              </a:solidFill>
              <a:effectLst>
                <a:glow rad="76200">
                  <a:srgbClr val="FF0000"/>
                </a:glow>
              </a:effectLst>
            </a:endParaRPr>
          </a:p>
        </p:txBody>
      </p:sp>
      <p:sp>
        <p:nvSpPr>
          <p:cNvPr id="7" name="Title 1"/>
          <p:cNvSpPr txBox="1">
            <a:spLocks/>
          </p:cNvSpPr>
          <p:nvPr/>
        </p:nvSpPr>
        <p:spPr bwMode="auto">
          <a:xfrm>
            <a:off x="2057400" y="1866900"/>
            <a:ext cx="18288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a:solidFill>
                    <a:srgbClr val="CC66FF"/>
                  </a:solidFill>
                </a:ln>
                <a:solidFill>
                  <a:srgbClr val="00FF00"/>
                </a:solidFill>
                <a:effectLst/>
              </a:rPr>
              <a:t> </a:t>
            </a:r>
            <a:r>
              <a:rPr lang="en-US" sz="3650" b="1" kern="0" dirty="0">
                <a:ln>
                  <a:solidFill>
                    <a:srgbClr val="CC66FF"/>
                  </a:solidFill>
                </a:ln>
                <a:solidFill>
                  <a:srgbClr val="00FF00"/>
                </a:solidFill>
                <a:effectLst/>
              </a:rPr>
              <a:t> </a:t>
            </a:r>
            <a:r>
              <a:rPr lang="en-US" sz="3400" b="1" kern="0" dirty="0">
                <a:ln>
                  <a:solidFill>
                    <a:srgbClr val="CC66FF"/>
                  </a:solidFill>
                </a:ln>
                <a:solidFill>
                  <a:srgbClr val="00FF00"/>
                </a:solidFill>
                <a:effectLst>
                  <a:glow rad="76200">
                    <a:srgbClr val="FF0000"/>
                  </a:glow>
                </a:effectLst>
              </a:rPr>
              <a:t>live</a:t>
            </a:r>
            <a:endParaRPr lang="en-US" sz="3200" b="1" i="1" kern="0" dirty="0">
              <a:ln>
                <a:solidFill>
                  <a:srgbClr val="CC66FF"/>
                </a:solidFill>
              </a:ln>
              <a:solidFill>
                <a:srgbClr val="00FF00"/>
              </a:solidFill>
              <a:effectLst>
                <a:glow rad="76200">
                  <a:srgbClr val="FF0000"/>
                </a:glow>
              </a:effectLst>
            </a:endParaRPr>
          </a:p>
        </p:txBody>
      </p:sp>
      <p:sp>
        <p:nvSpPr>
          <p:cNvPr id="8" name="Title 1"/>
          <p:cNvSpPr txBox="1">
            <a:spLocks/>
          </p:cNvSpPr>
          <p:nvPr/>
        </p:nvSpPr>
        <p:spPr bwMode="auto">
          <a:xfrm>
            <a:off x="5105400" y="2362200"/>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a:solidFill>
                    <a:srgbClr val="CC66FF"/>
                  </a:solidFill>
                </a:ln>
                <a:solidFill>
                  <a:srgbClr val="00FF00"/>
                </a:solidFill>
                <a:effectLst/>
              </a:rPr>
              <a:t> </a:t>
            </a:r>
            <a:r>
              <a:rPr lang="en-US" sz="3700" b="1" kern="0" dirty="0">
                <a:ln>
                  <a:solidFill>
                    <a:srgbClr val="CC66FF"/>
                  </a:solidFill>
                </a:ln>
                <a:solidFill>
                  <a:srgbClr val="00FF00"/>
                </a:solidFill>
                <a:effectLst/>
              </a:rPr>
              <a:t> </a:t>
            </a:r>
            <a:r>
              <a:rPr lang="en-US" sz="3400" b="1" kern="0" dirty="0">
                <a:ln>
                  <a:solidFill>
                    <a:srgbClr val="CC66FF"/>
                  </a:solidFill>
                </a:ln>
                <a:solidFill>
                  <a:srgbClr val="00FF00"/>
                </a:solidFill>
                <a:effectLst>
                  <a:glow rad="76200">
                    <a:srgbClr val="FF0000"/>
                  </a:glow>
                </a:effectLst>
              </a:rPr>
              <a:t>look</a:t>
            </a:r>
            <a:endParaRPr lang="en-US" sz="3200" b="1" i="1" kern="0" dirty="0">
              <a:ln>
                <a:solidFill>
                  <a:srgbClr val="CC66FF"/>
                </a:solidFill>
              </a:ln>
              <a:solidFill>
                <a:srgbClr val="00FF00"/>
              </a:solidFill>
              <a:effectLst>
                <a:glow rad="76200">
                  <a:srgbClr val="FF0000"/>
                </a:glow>
              </a:effectLst>
            </a:endParaRPr>
          </a:p>
        </p:txBody>
      </p:sp>
      <p:sp>
        <p:nvSpPr>
          <p:cNvPr id="9" name="Title 1"/>
          <p:cNvSpPr txBox="1">
            <a:spLocks/>
          </p:cNvSpPr>
          <p:nvPr/>
        </p:nvSpPr>
        <p:spPr bwMode="auto">
          <a:xfrm>
            <a:off x="304800" y="5486400"/>
            <a:ext cx="533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500" b="1" kern="0" dirty="0">
                <a:ln>
                  <a:solidFill>
                    <a:srgbClr val="CC66FF"/>
                  </a:solidFill>
                </a:ln>
                <a:solidFill>
                  <a:srgbClr val="00FF00"/>
                </a:solidFill>
                <a:effectLst/>
              </a:rPr>
              <a:t> </a:t>
            </a:r>
            <a:r>
              <a:rPr lang="en-US" sz="3400" b="1" kern="0" dirty="0">
                <a:ln>
                  <a:solidFill>
                    <a:srgbClr val="CC66FF"/>
                  </a:solidFill>
                </a:ln>
                <a:solidFill>
                  <a:srgbClr val="00FF00"/>
                </a:solidFill>
                <a:effectLst/>
              </a:rPr>
              <a:t> </a:t>
            </a:r>
            <a:r>
              <a:rPr lang="en-US" sz="3400" b="1" kern="0" dirty="0">
                <a:ln>
                  <a:solidFill>
                    <a:srgbClr val="CC66FF"/>
                  </a:solidFill>
                </a:ln>
                <a:solidFill>
                  <a:srgbClr val="00FF00"/>
                </a:solidFill>
                <a:effectLst>
                  <a:glow rad="76200">
                    <a:srgbClr val="FF0000"/>
                  </a:glow>
                </a:effectLst>
              </a:rPr>
              <a:t>zealous for good works</a:t>
            </a:r>
            <a:endParaRPr lang="en-US" sz="3200" b="1" i="1" kern="0" dirty="0">
              <a:ln>
                <a:solidFill>
                  <a:srgbClr val="CC66FF"/>
                </a:solidFill>
              </a:ln>
              <a:solidFill>
                <a:srgbClr val="00FF00"/>
              </a:solidFill>
              <a:effectLst>
                <a:glow rad="76200">
                  <a:srgbClr val="FF0000"/>
                </a:glow>
              </a:effectLst>
            </a:endParaRPr>
          </a:p>
        </p:txBody>
      </p:sp>
      <p:sp>
        <p:nvSpPr>
          <p:cNvPr id="10" name="Title 1"/>
          <p:cNvSpPr txBox="1">
            <a:spLocks/>
          </p:cNvSpPr>
          <p:nvPr/>
        </p:nvSpPr>
        <p:spPr bwMode="auto">
          <a:xfrm>
            <a:off x="152400" y="3429000"/>
            <a:ext cx="14478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a:solidFill>
                    <a:srgbClr val="CC66FF"/>
                  </a:solidFill>
                </a:ln>
                <a:solidFill>
                  <a:srgbClr val="00FF00"/>
                </a:solidFill>
                <a:effectLst/>
              </a:rPr>
              <a:t> </a:t>
            </a:r>
            <a:r>
              <a:rPr lang="en-US" sz="3450" b="1" kern="0" dirty="0">
                <a:ln>
                  <a:solidFill>
                    <a:srgbClr val="CC66FF"/>
                  </a:solidFill>
                </a:ln>
                <a:solidFill>
                  <a:srgbClr val="00FF00"/>
                </a:solidFill>
                <a:effectLst/>
              </a:rPr>
              <a:t> </a:t>
            </a:r>
            <a:r>
              <a:rPr lang="en-US" sz="3400" b="1" kern="0" dirty="0">
                <a:ln>
                  <a:solidFill>
                    <a:srgbClr val="CC66FF"/>
                  </a:solidFill>
                </a:ln>
                <a:solidFill>
                  <a:srgbClr val="00FF00"/>
                </a:solidFill>
                <a:effectLst>
                  <a:glow rad="76200">
                    <a:srgbClr val="FF0000"/>
                  </a:glow>
                </a:effectLst>
              </a:rPr>
              <a:t>our</a:t>
            </a:r>
            <a:endParaRPr lang="en-US" sz="3200" b="1" i="1" kern="0" dirty="0">
              <a:ln>
                <a:solidFill>
                  <a:srgbClr val="CC66FF"/>
                </a:solidFill>
              </a:ln>
              <a:solidFill>
                <a:srgbClr val="00FF00"/>
              </a:solidFill>
              <a:effectLst>
                <a:glow rad="76200">
                  <a:srgbClr val="FF0000"/>
                </a:glow>
              </a:effectLst>
            </a:endParaRPr>
          </a:p>
        </p:txBody>
      </p:sp>
      <p:sp>
        <p:nvSpPr>
          <p:cNvPr id="11" name="Title 1"/>
          <p:cNvSpPr txBox="1">
            <a:spLocks/>
          </p:cNvSpPr>
          <p:nvPr/>
        </p:nvSpPr>
        <p:spPr bwMode="auto">
          <a:xfrm>
            <a:off x="1676400" y="2895600"/>
            <a:ext cx="1905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100" b="1" kern="0" dirty="0">
                <a:ln>
                  <a:solidFill>
                    <a:srgbClr val="CC66FF"/>
                  </a:solidFill>
                </a:ln>
                <a:solidFill>
                  <a:srgbClr val="00FF00"/>
                </a:solidFill>
                <a:effectLst/>
              </a:rPr>
              <a:t> </a:t>
            </a:r>
            <a:r>
              <a:rPr lang="en-US" sz="3750" b="1" kern="0" dirty="0">
                <a:ln>
                  <a:solidFill>
                    <a:srgbClr val="CC66FF"/>
                  </a:solidFill>
                </a:ln>
                <a:solidFill>
                  <a:srgbClr val="00FF00"/>
                </a:solidFill>
                <a:effectLst/>
              </a:rPr>
              <a:t> </a:t>
            </a:r>
            <a:r>
              <a:rPr lang="en-US" sz="3400" b="1" kern="0" dirty="0">
                <a:ln>
                  <a:solidFill>
                    <a:srgbClr val="CC66FF"/>
                  </a:solidFill>
                </a:ln>
                <a:solidFill>
                  <a:srgbClr val="00FF00"/>
                </a:solidFill>
                <a:effectLst>
                  <a:glow rad="76200">
                    <a:srgbClr val="FF0000"/>
                  </a:glow>
                </a:effectLst>
              </a:rPr>
              <a:t>hope</a:t>
            </a:r>
            <a:endParaRPr lang="en-US" sz="3200" b="1" i="1" kern="0" dirty="0">
              <a:ln>
                <a:solidFill>
                  <a:srgbClr val="CC66FF"/>
                </a:solidFill>
              </a:ln>
              <a:solidFill>
                <a:srgbClr val="00FF00"/>
              </a:solidFill>
              <a:effectLst>
                <a:glow rad="76200">
                  <a:srgbClr val="FF0000"/>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292292"/>
          </a:xfrm>
          <a:prstGeom prst="rect">
            <a:avLst/>
          </a:prstGeom>
        </p:spPr>
      </p:pic>
      <p:sp>
        <p:nvSpPr>
          <p:cNvPr id="2" name="Title 1"/>
          <p:cNvSpPr>
            <a:spLocks noGrp="1"/>
          </p:cNvSpPr>
          <p:nvPr>
            <p:ph type="title"/>
          </p:nvPr>
        </p:nvSpPr>
        <p:spPr>
          <a:xfrm>
            <a:off x="457200" y="274638"/>
            <a:ext cx="8229600" cy="5973762"/>
          </a:xfrm>
        </p:spPr>
        <p:txBody>
          <a:bodyPr/>
          <a:lstStyle/>
          <a:p>
            <a:r>
              <a:rPr lang="en-US" b="1" dirty="0">
                <a:effectLst>
                  <a:glow rad="63500">
                    <a:schemeClr val="bg1">
                      <a:alpha val="70000"/>
                    </a:schemeClr>
                  </a:glow>
                </a:effectLst>
              </a:rPr>
              <a:t>But we see Jesus, who was made a little lower than the angels, for the suffering of death crowned with glory and honor, that He, by the grace of God, might taste death for everyone. </a:t>
            </a:r>
            <a:r>
              <a:rPr lang="en-US" sz="3200" b="1" i="1" dirty="0">
                <a:effectLst>
                  <a:glow rad="63500">
                    <a:schemeClr val="bg1">
                      <a:alpha val="70000"/>
                    </a:schemeClr>
                  </a:glow>
                </a:effectLst>
              </a:rPr>
              <a:t>– Hebrews 2:9 </a:t>
            </a:r>
          </a:p>
        </p:txBody>
      </p:sp>
    </p:spTree>
    <p:extLst>
      <p:ext uri="{BB962C8B-B14F-4D97-AF65-F5344CB8AC3E}">
        <p14:creationId xmlns:p14="http://schemas.microsoft.com/office/powerpoint/2010/main" val="1143966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2957"/>
            <a:ext cx="9525000" cy="6930957"/>
          </a:xfrm>
          <a:prstGeom prst="rect">
            <a:avLst/>
          </a:prstGeom>
        </p:spPr>
      </p:pic>
      <p:sp>
        <p:nvSpPr>
          <p:cNvPr id="2" name="Title 1"/>
          <p:cNvSpPr>
            <a:spLocks noGrp="1"/>
          </p:cNvSpPr>
          <p:nvPr>
            <p:ph type="title"/>
          </p:nvPr>
        </p:nvSpPr>
        <p:spPr>
          <a:xfrm>
            <a:off x="457200" y="427038"/>
            <a:ext cx="8229600" cy="5973762"/>
          </a:xfrm>
        </p:spPr>
        <p:txBody>
          <a:bodyPr/>
          <a:lstStyle/>
          <a:p>
            <a:r>
              <a:rPr lang="en-US" b="1" dirty="0">
                <a:ln>
                  <a:solidFill>
                    <a:srgbClr val="FFFF00"/>
                  </a:solidFill>
                </a:ln>
                <a:solidFill>
                  <a:schemeClr val="bg1"/>
                </a:solidFill>
                <a:effectLst>
                  <a:glow rad="101600">
                    <a:schemeClr val="tx1">
                      <a:alpha val="80000"/>
                    </a:schemeClr>
                  </a:glow>
                </a:effectLst>
              </a:rPr>
              <a:t>And truly Jesus did many other signs in the presence of His disciples, which are not written in this book; but these are written that you may believe that Jesus is the Christ, the Son of God, and that believing you may have life in His name. </a:t>
            </a:r>
            <a:r>
              <a:rPr lang="en-US" sz="3200" b="1" i="1" dirty="0">
                <a:ln>
                  <a:solidFill>
                    <a:srgbClr val="FFFF00"/>
                  </a:solidFill>
                </a:ln>
                <a:solidFill>
                  <a:schemeClr val="bg1"/>
                </a:solidFill>
                <a:effectLst>
                  <a:glow rad="101600">
                    <a:schemeClr val="tx1">
                      <a:alpha val="80000"/>
                    </a:schemeClr>
                  </a:glow>
                </a:effectLst>
              </a:rPr>
              <a:t>– John 20:30-31 </a:t>
            </a:r>
          </a:p>
        </p:txBody>
      </p:sp>
      <p:sp>
        <p:nvSpPr>
          <p:cNvPr id="5" name="Title 1"/>
          <p:cNvSpPr txBox="1">
            <a:spLocks/>
          </p:cNvSpPr>
          <p:nvPr/>
        </p:nvSpPr>
        <p:spPr bwMode="auto">
          <a:xfrm>
            <a:off x="228600" y="5562600"/>
            <a:ext cx="175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00" b="1" kern="0" dirty="0">
                <a:solidFill>
                  <a:srgbClr val="00FF00"/>
                </a:solidFill>
                <a:effectLst>
                  <a:glow rad="101600">
                    <a:schemeClr val="tx1">
                      <a:alpha val="80000"/>
                    </a:schemeClr>
                  </a:glow>
                </a:effectLst>
              </a:rPr>
              <a:t> </a:t>
            </a:r>
            <a:r>
              <a:rPr lang="en-US" sz="4450" b="1" kern="0" dirty="0">
                <a:solidFill>
                  <a:srgbClr val="00FF00"/>
                </a:solidFill>
                <a:effectLst>
                  <a:glow rad="101600">
                    <a:schemeClr val="tx1">
                      <a:alpha val="80000"/>
                    </a:schemeClr>
                  </a:glow>
                </a:effectLst>
              </a:rPr>
              <a:t> </a:t>
            </a:r>
            <a:r>
              <a:rPr lang="en-US" b="1" kern="0" dirty="0">
                <a:ln w="28575">
                  <a:solidFill>
                    <a:srgbClr val="FFFF00"/>
                  </a:solidFill>
                </a:ln>
                <a:solidFill>
                  <a:schemeClr val="bg1"/>
                </a:solidFill>
                <a:effectLst>
                  <a:glow rad="101600">
                    <a:schemeClr val="tx1">
                      <a:alpha val="80000"/>
                    </a:schemeClr>
                  </a:glow>
                </a:effectLst>
              </a:rPr>
              <a:t>life</a:t>
            </a:r>
            <a:endParaRPr lang="en-US" b="1" i="1" kern="0" dirty="0">
              <a:ln w="28575">
                <a:solidFill>
                  <a:srgbClr val="FFFF00"/>
                </a:solidFill>
              </a:ln>
              <a:solidFill>
                <a:schemeClr val="bg1"/>
              </a:solidFill>
              <a:effectLst>
                <a:glow rad="101600">
                  <a:schemeClr val="tx1">
                    <a:alpha val="80000"/>
                  </a:schemeClr>
                </a:glow>
              </a:effectLst>
            </a:endParaRPr>
          </a:p>
        </p:txBody>
      </p:sp>
      <p:sp>
        <p:nvSpPr>
          <p:cNvPr id="7" name="Title 1"/>
          <p:cNvSpPr txBox="1">
            <a:spLocks/>
          </p:cNvSpPr>
          <p:nvPr/>
        </p:nvSpPr>
        <p:spPr bwMode="auto">
          <a:xfrm>
            <a:off x="3886200" y="22098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28575">
                  <a:solidFill>
                    <a:schemeClr val="tx1"/>
                  </a:solidFill>
                </a:ln>
                <a:solidFill>
                  <a:schemeClr val="bg1"/>
                </a:solidFill>
                <a:effectLst>
                  <a:glow rad="101600">
                    <a:schemeClr val="tx1">
                      <a:alpha val="80000"/>
                    </a:schemeClr>
                  </a:glow>
                </a:effectLst>
              </a:rPr>
              <a:t> </a:t>
            </a:r>
            <a:r>
              <a:rPr lang="en-US" b="1" kern="0" dirty="0">
                <a:ln w="28575">
                  <a:solidFill>
                    <a:schemeClr val="tx1"/>
                  </a:solidFill>
                </a:ln>
                <a:solidFill>
                  <a:schemeClr val="bg1"/>
                </a:solidFill>
                <a:effectLst>
                  <a:glow rad="101600">
                    <a:schemeClr val="tx1">
                      <a:alpha val="80000"/>
                    </a:schemeClr>
                  </a:glow>
                </a:effectLst>
              </a:rPr>
              <a:t> </a:t>
            </a:r>
            <a:r>
              <a:rPr lang="en-US" b="1" kern="0" dirty="0">
                <a:ln w="28575">
                  <a:solidFill>
                    <a:srgbClr val="FFFF00"/>
                  </a:solidFill>
                </a:ln>
                <a:solidFill>
                  <a:schemeClr val="bg1"/>
                </a:solidFill>
                <a:effectLst>
                  <a:glow rad="101600">
                    <a:schemeClr val="tx1">
                      <a:alpha val="80000"/>
                    </a:schemeClr>
                  </a:glow>
                </a:effectLst>
              </a:rPr>
              <a:t>book</a:t>
            </a:r>
            <a:endParaRPr lang="en-US" b="1" i="1" kern="0" dirty="0">
              <a:ln w="28575">
                <a:solidFill>
                  <a:srgbClr val="FFFF00"/>
                </a:solidFill>
              </a:ln>
              <a:solidFill>
                <a:schemeClr val="bg1"/>
              </a:solidFill>
              <a:effectLst>
                <a:glow rad="101600">
                  <a:schemeClr val="tx1">
                    <a:alpha val="80000"/>
                  </a:schemeClr>
                </a:glow>
              </a:effectLst>
            </a:endParaRPr>
          </a:p>
        </p:txBody>
      </p:sp>
      <p:sp>
        <p:nvSpPr>
          <p:cNvPr id="8" name="Title 1"/>
          <p:cNvSpPr txBox="1">
            <a:spLocks/>
          </p:cNvSpPr>
          <p:nvPr/>
        </p:nvSpPr>
        <p:spPr bwMode="auto">
          <a:xfrm>
            <a:off x="7391400" y="914400"/>
            <a:ext cx="152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solidFill>
                  <a:srgbClr val="00FF00"/>
                </a:solidFill>
                <a:effectLst>
                  <a:glow rad="101600">
                    <a:schemeClr val="tx1">
                      <a:alpha val="80000"/>
                    </a:schemeClr>
                  </a:glow>
                </a:effectLst>
              </a:rPr>
              <a:t> </a:t>
            </a:r>
            <a:r>
              <a:rPr lang="en-US" sz="5150" b="1" kern="0" dirty="0">
                <a:solidFill>
                  <a:srgbClr val="00FF00"/>
                </a:solidFill>
                <a:effectLst>
                  <a:glow rad="101600">
                    <a:schemeClr val="tx1">
                      <a:alpha val="80000"/>
                    </a:schemeClr>
                  </a:glow>
                </a:effectLst>
              </a:rPr>
              <a:t> </a:t>
            </a:r>
            <a:r>
              <a:rPr lang="en-US" b="1" kern="0" dirty="0">
                <a:ln w="28575">
                  <a:solidFill>
                    <a:srgbClr val="FFFF00"/>
                  </a:solidFill>
                </a:ln>
                <a:solidFill>
                  <a:schemeClr val="bg1"/>
                </a:solidFill>
                <a:effectLst>
                  <a:glow rad="101600">
                    <a:schemeClr val="tx1">
                      <a:alpha val="80000"/>
                    </a:schemeClr>
                  </a:glow>
                </a:effectLst>
              </a:rPr>
              <a:t>of</a:t>
            </a:r>
            <a:endParaRPr lang="en-US" b="1" i="1" kern="0" dirty="0">
              <a:ln w="28575">
                <a:solidFill>
                  <a:srgbClr val="FFFF00"/>
                </a:solidFill>
              </a:ln>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par>
                          <p:cTn id="19" fill="hold">
                            <p:stCondLst>
                              <p:cond delay="250"/>
                            </p:stCondLst>
                            <p:childTnLst>
                              <p:par>
                                <p:cTn id="20" presetID="10" presetClass="exit" presetSubtype="0" fill="hold" grpId="1" nodeType="afterEffect">
                                  <p:stCondLst>
                                    <p:cond delay="0"/>
                                  </p:stCondLst>
                                  <p:childTnLst>
                                    <p:animEffect transition="out" filter="fade">
                                      <p:cBhvr>
                                        <p:cTn id="21" dur="1750"/>
                                        <p:tgtEl>
                                          <p:spTgt spid="2"/>
                                        </p:tgtEl>
                                      </p:cBhvr>
                                    </p:animEffect>
                                    <p:set>
                                      <p:cBhvr>
                                        <p:cTn id="22" dur="1" fill="hold">
                                          <p:stCondLst>
                                            <p:cond delay="1749"/>
                                          </p:stCondLst>
                                        </p:cTn>
                                        <p:tgtEl>
                                          <p:spTgt spid="2"/>
                                        </p:tgtEl>
                                        <p:attrNameLst>
                                          <p:attrName>style.visibility</p:attrName>
                                        </p:attrNameLst>
                                      </p:cBhvr>
                                      <p:to>
                                        <p:strVal val="hidden"/>
                                      </p:to>
                                    </p:set>
                                  </p:childTnLst>
                                </p:cTn>
                              </p:par>
                              <p:par>
                                <p:cTn id="23" presetID="0" presetClass="path" presetSubtype="0" accel="50000" decel="50000" fill="hold" grpId="1" nodeType="withEffect">
                                  <p:stCondLst>
                                    <p:cond delay="0"/>
                                  </p:stCondLst>
                                  <p:childTnLst>
                                    <p:animMotion origin="layout" path="M 0 0 L -0.07743 0.09606 " pathEditMode="relative" rAng="0" ptsTypes="AA">
                                      <p:cBhvr>
                                        <p:cTn id="24" dur="2000" fill="hold"/>
                                        <p:tgtEl>
                                          <p:spTgt spid="7"/>
                                        </p:tgtEl>
                                        <p:attrNameLst>
                                          <p:attrName>ppt_x</p:attrName>
                                          <p:attrName>ppt_y</p:attrName>
                                        </p:attrNameLst>
                                      </p:cBhvr>
                                      <p:rCtr x="-3872" y="4792"/>
                                    </p:animMotion>
                                  </p:childTnLst>
                                </p:cTn>
                              </p:par>
                              <p:par>
                                <p:cTn id="25" presetID="0" presetClass="path" presetSubtype="0" accel="50000" decel="50000" fill="hold" grpId="1" nodeType="withEffect">
                                  <p:stCondLst>
                                    <p:cond delay="0"/>
                                  </p:stCondLst>
                                  <p:childTnLst>
                                    <p:animMotion origin="layout" path="M 3.33333E-6 0 C -0.09289 -0.00139 -0.18577 -0.00255 -0.26077 0.00509 C -0.33577 0.01273 -0.39809 0.02176 -0.45052 0.0456 C -0.50295 0.06944 -0.55243 0.10301 -0.57587 0.14884 C -0.59931 0.19468 -0.59636 0.28032 -0.59167 0.32106 C -0.58698 0.36181 -0.56615 0.38194 -0.54827 0.39329 C -0.53039 0.40463 -0.49792 0.38981 -0.48473 0.38889 " pathEditMode="relative" rAng="0" ptsTypes="aaaaaaa">
                                      <p:cBhvr>
                                        <p:cTn id="26" dur="2000" fill="hold"/>
                                        <p:tgtEl>
                                          <p:spTgt spid="8"/>
                                        </p:tgtEl>
                                        <p:attrNameLst>
                                          <p:attrName>ppt_x</p:attrName>
                                          <p:attrName>ppt_y</p:attrName>
                                        </p:attrNameLst>
                                      </p:cBhvr>
                                      <p:rCtr x="-29965" y="20093"/>
                                    </p:animMotion>
                                  </p:childTnLst>
                                </p:cTn>
                              </p:par>
                              <p:par>
                                <p:cTn id="27" presetID="0" presetClass="path" presetSubtype="0" accel="50000" decel="50000" fill="hold" grpId="1" nodeType="withEffect">
                                  <p:stCondLst>
                                    <p:cond delay="0"/>
                                  </p:stCondLst>
                                  <p:childTnLst>
                                    <p:animMotion origin="layout" path="M 0 3.67253E-6 C 0.03472 0.00023 0.06875 -0.00116 0.11146 -0.0118 C 0.15417 -0.02244 0.21944 -0.03886 0.2566 -0.0643 C 0.29375 -0.08974 0.31701 -0.13391 0.3342 -0.1642 C 0.35139 -0.1945 0.3533 -0.22456 0.36007 -0.24653 C 0.36684 -0.26851 0.3717 -0.28562 0.37465 -0.29603 " pathEditMode="relative" rAng="0" ptsTypes="aaaaaa">
                                      <p:cBhvr>
                                        <p:cTn id="28" dur="2000" fill="hold"/>
                                        <p:tgtEl>
                                          <p:spTgt spid="5"/>
                                        </p:tgtEl>
                                        <p:attrNameLst>
                                          <p:attrName>ppt_x</p:attrName>
                                          <p:attrName>ppt_y</p:attrName>
                                        </p:attrNameLst>
                                      </p:cBhvr>
                                      <p:rCtr x="18733" y="-14801"/>
                                    </p:animMotion>
                                  </p:childTnLst>
                                </p:cTn>
                              </p:par>
                              <p:par>
                                <p:cTn id="29" presetID="3" presetClass="emph" presetSubtype="10" fill="hold" grpId="2" nodeType="withEffect">
                                  <p:stCondLst>
                                    <p:cond delay="0"/>
                                  </p:stCondLst>
                                  <p:childTnLst>
                                    <p:animClr clrSpc="hsl" dir="ccw">
                                      <p:cBhvr override="childStyle">
                                        <p:cTn id="30" dur="2000" fill="hold"/>
                                        <p:tgtEl>
                                          <p:spTgt spid="7"/>
                                        </p:tgtEl>
                                        <p:attrNameLst>
                                          <p:attrName>style.color</p:attrName>
                                        </p:attrNameLst>
                                      </p:cBhvr>
                                      <p:to>
                                        <a:srgbClr val="CC66FF"/>
                                      </p:to>
                                    </p:animClr>
                                  </p:childTnLst>
                                </p:cTn>
                              </p:par>
                              <p:par>
                                <p:cTn id="31" presetID="3" presetClass="emph" presetSubtype="10" fill="hold" grpId="2" nodeType="withEffect">
                                  <p:stCondLst>
                                    <p:cond delay="0"/>
                                  </p:stCondLst>
                                  <p:childTnLst>
                                    <p:animClr clrSpc="hsl" dir="ccw">
                                      <p:cBhvr override="childStyle">
                                        <p:cTn id="32" dur="2000" fill="hold"/>
                                        <p:tgtEl>
                                          <p:spTgt spid="8"/>
                                        </p:tgtEl>
                                        <p:attrNameLst>
                                          <p:attrName>style.color</p:attrName>
                                        </p:attrNameLst>
                                      </p:cBhvr>
                                      <p:to>
                                        <a:srgbClr val="CC66FF"/>
                                      </p:to>
                                    </p:animClr>
                                  </p:childTnLst>
                                </p:cTn>
                              </p:par>
                              <p:par>
                                <p:cTn id="33" presetID="3" presetClass="emph" presetSubtype="10" fill="hold" grpId="2" nodeType="withEffect">
                                  <p:stCondLst>
                                    <p:cond delay="0"/>
                                  </p:stCondLst>
                                  <p:childTnLst>
                                    <p:animClr clrSpc="hsl" dir="ccw">
                                      <p:cBhvr override="childStyle">
                                        <p:cTn id="34" dur="2000" fill="hold"/>
                                        <p:tgtEl>
                                          <p:spTgt spid="5"/>
                                        </p:tgtEl>
                                        <p:attrNameLst>
                                          <p:attrName>style.color</p:attrName>
                                        </p:attrNameLst>
                                      </p:cBhvr>
                                      <p:to>
                                        <a:srgbClr val="CC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5" grpId="2"/>
      <p:bldP spid="7" grpId="0"/>
      <p:bldP spid="7" grpId="1"/>
      <p:bldP spid="7" grpId="2"/>
      <p:bldP spid="8" grpId="0"/>
      <p:bldP spid="8" grpId="1"/>
      <p:bldP spid="8" grpId="2"/>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55" y="0"/>
            <a:ext cx="9659155" cy="6858000"/>
          </a:xfrm>
          <a:prstGeom prst="rect">
            <a:avLst/>
          </a:prstGeom>
        </p:spPr>
      </p:pic>
      <p:sp>
        <p:nvSpPr>
          <p:cNvPr id="2" name="Title 1"/>
          <p:cNvSpPr>
            <a:spLocks noGrp="1"/>
          </p:cNvSpPr>
          <p:nvPr>
            <p:ph type="title"/>
          </p:nvPr>
        </p:nvSpPr>
        <p:spPr>
          <a:xfrm>
            <a:off x="457200" y="4770438"/>
            <a:ext cx="8229600" cy="1935162"/>
          </a:xfrm>
        </p:spPr>
        <p:txBody>
          <a:bodyPr/>
          <a:lstStyle/>
          <a:p>
            <a:r>
              <a:rPr lang="en-US" b="1" dirty="0">
                <a:solidFill>
                  <a:schemeClr val="bg1"/>
                </a:solidFill>
                <a:effectLst>
                  <a:glow rad="101600">
                    <a:schemeClr val="tx1">
                      <a:alpha val="80000"/>
                    </a:schemeClr>
                  </a:glow>
                </a:effectLst>
              </a:rPr>
              <a:t>"And what I say to you, I say to all: Watch!"</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Mark 13:37 </a:t>
            </a:r>
            <a:endParaRPr lang="en-US" b="1" dirty="0">
              <a:solidFill>
                <a:schemeClr val="bg1"/>
              </a:solidFill>
              <a:effectLst>
                <a:glow rad="101600">
                  <a:schemeClr val="tx1">
                    <a:alpha val="80000"/>
                  </a:schemeClr>
                </a:glow>
              </a:effectLst>
            </a:endParaRPr>
          </a:p>
        </p:txBody>
      </p:sp>
      <p:sp>
        <p:nvSpPr>
          <p:cNvPr id="5" name="Rectangle 4"/>
          <p:cNvSpPr>
            <a:spLocks noChangeArrowheads="1"/>
          </p:cNvSpPr>
          <p:nvPr/>
        </p:nvSpPr>
        <p:spPr bwMode="auto">
          <a:xfrm>
            <a:off x="3124200" y="2971800"/>
            <a:ext cx="2438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CC66FF"/>
                </a:solidFill>
                <a:effectLst>
                  <a:glow rad="101600">
                    <a:schemeClr val="tx1">
                      <a:alpha val="80000"/>
                    </a:schemeClr>
                  </a:glow>
                  <a:outerShdw blurRad="80000" dist="40000" dir="5040000" algn="tl">
                    <a:srgbClr val="000000">
                      <a:alpha val="30000"/>
                    </a:srgbClr>
                  </a:outerShdw>
                </a:effectLst>
                <a:latin typeface="+mj-lt"/>
              </a:rPr>
              <a:t>book</a:t>
            </a:r>
          </a:p>
          <a:p>
            <a:pPr algn="ctr"/>
            <a:r>
              <a:rPr lang="en-US" sz="4400" b="1" dirty="0">
                <a:ln w="11430">
                  <a:noFill/>
                </a:ln>
                <a:solidFill>
                  <a:srgbClr val="CC66FF"/>
                </a:solidFill>
                <a:effectLst>
                  <a:glow rad="101600">
                    <a:schemeClr val="tx1">
                      <a:alpha val="80000"/>
                    </a:schemeClr>
                  </a:glow>
                  <a:outerShdw blurRad="80000" dist="40000" dir="5040000" algn="tl">
                    <a:srgbClr val="000000">
                      <a:alpha val="30000"/>
                    </a:srgbClr>
                  </a:outerShdw>
                </a:effectLst>
                <a:latin typeface="+mj-lt"/>
              </a:rPr>
              <a:t>of life</a:t>
            </a:r>
            <a:endParaRPr lang="en-US" sz="3200" b="1" dirty="0">
              <a:ln w="11430">
                <a:noFill/>
              </a:ln>
              <a:solidFill>
                <a:srgbClr val="CC66FF"/>
              </a:solidFill>
              <a:effectLst>
                <a:glow rad="101600">
                  <a:schemeClr val="tx1">
                    <a:alpha val="80000"/>
                  </a:schemeClr>
                </a:glow>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2988741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exit" presetSubtype="0" fill="hold" grpId="1" nodeType="afterEffect">
                                  <p:stCondLst>
                                    <p:cond delay="0"/>
                                  </p:stCondLst>
                                  <p:childTnLst>
                                    <p:set>
                                      <p:cBhvr>
                                        <p:cTn id="12" dur="1" fill="hold">
                                          <p:stCondLst>
                                            <p:cond delay="999"/>
                                          </p:stCondLst>
                                        </p:cTn>
                                        <p:tgtEl>
                                          <p:spTgt spid="5"/>
                                        </p:tgtEl>
                                        <p:attrNameLst>
                                          <p:attrName>style.visibility</p:attrName>
                                        </p:attrNameLst>
                                      </p:cBhvr>
                                      <p:to>
                                        <p:strVal val="hidden"/>
                                      </p:to>
                                    </p:set>
                                    <p:animEffect transition="out" filter="dissolve">
                                      <p:cBhvr>
                                        <p:cTn id="13" dur="1000">
                                          <p:stCondLst>
                                            <p:cond delay="0"/>
                                          </p:stCondLst>
                                        </p:cTn>
                                        <p:tgtEl>
                                          <p:spTgt spid="5"/>
                                        </p:tgtEl>
                                      </p:cBhvr>
                                    </p:animEffect>
                                    <p:anim to="" calcmode="lin" valueType="num">
                                      <p:cBhvr>
                                        <p:cTn id="14"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800" y="427038"/>
            <a:ext cx="8382000" cy="5897562"/>
          </a:xfrm>
        </p:spPr>
        <p:txBody>
          <a:bodyPr/>
          <a:lstStyle/>
          <a:p>
            <a:r>
              <a:rPr lang="en-US" sz="4000" b="1" dirty="0">
                <a:ln>
                  <a:solidFill>
                    <a:srgbClr val="9900CC"/>
                  </a:solidFill>
                </a:ln>
                <a:solidFill>
                  <a:schemeClr val="bg1"/>
                </a:solidFill>
                <a:effectLst>
                  <a:glow rad="101600">
                    <a:schemeClr val="tx1">
                      <a:alpha val="80000"/>
                    </a:schemeClr>
                  </a:glow>
                </a:effectLst>
              </a:rPr>
              <a:t>Therefore, as the elect of God, holy and beloved, put on tender mercies, kindness, humility, meekness, longsuffering; bearing with one another, and forgiving one another, if anyone has a complaint against another; even as Christ forgave you, so you also must do. </a:t>
            </a:r>
            <a:r>
              <a:rPr lang="en-US" sz="3200" b="1" i="1" dirty="0">
                <a:ln>
                  <a:solidFill>
                    <a:srgbClr val="9900CC"/>
                  </a:solidFill>
                </a:ln>
                <a:solidFill>
                  <a:schemeClr val="bg1"/>
                </a:solidFill>
                <a:effectLst>
                  <a:glow rad="101600">
                    <a:schemeClr val="tx1">
                      <a:alpha val="80000"/>
                    </a:schemeClr>
                  </a:glow>
                </a:effectLst>
              </a:rPr>
              <a:t>– Colossians 3:12-13 </a:t>
            </a:r>
          </a:p>
        </p:txBody>
      </p:sp>
      <p:sp>
        <p:nvSpPr>
          <p:cNvPr id="4" name="Title 1"/>
          <p:cNvSpPr txBox="1">
            <a:spLocks/>
          </p:cNvSpPr>
          <p:nvPr/>
        </p:nvSpPr>
        <p:spPr bwMode="auto">
          <a:xfrm>
            <a:off x="838200" y="46482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sz="4000" b="1" kern="0" dirty="0">
                <a:solidFill>
                  <a:schemeClr val="bg1"/>
                </a:solidFill>
                <a:effectLst>
                  <a:glow rad="101600">
                    <a:schemeClr val="tx1">
                      <a:alpha val="80000"/>
                    </a:schemeClr>
                  </a:glow>
                </a:effectLst>
              </a:rPr>
              <a:t>Christ</a:t>
            </a:r>
            <a:endParaRPr lang="en-US" sz="4000" b="1" i="1" kern="0" dirty="0">
              <a:solidFill>
                <a:schemeClr val="bg1"/>
              </a:solidFill>
              <a:effectLst>
                <a:glow rad="101600">
                  <a:schemeClr val="tx1">
                    <a:alpha val="80000"/>
                  </a:schemeClr>
                </a:glow>
              </a:effectLst>
            </a:endParaRPr>
          </a:p>
        </p:txBody>
      </p:sp>
      <p:sp>
        <p:nvSpPr>
          <p:cNvPr id="5" name="Title 1"/>
          <p:cNvSpPr txBox="1">
            <a:spLocks/>
          </p:cNvSpPr>
          <p:nvPr/>
        </p:nvSpPr>
        <p:spPr bwMode="auto">
          <a:xfrm>
            <a:off x="990600" y="52578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300" b="1" kern="0" dirty="0">
                <a:solidFill>
                  <a:srgbClr val="FF0000"/>
                </a:solidFill>
                <a:effectLst>
                  <a:glow rad="101600">
                    <a:schemeClr val="tx1">
                      <a:alpha val="80000"/>
                    </a:schemeClr>
                  </a:glow>
                </a:effectLst>
              </a:rPr>
              <a:t> </a:t>
            </a:r>
            <a:r>
              <a:rPr lang="en-US" sz="4500" b="1" kern="0" dirty="0">
                <a:solidFill>
                  <a:srgbClr val="FF0000"/>
                </a:solidFill>
                <a:effectLst>
                  <a:glow rad="101600">
                    <a:schemeClr val="tx1">
                      <a:alpha val="80000"/>
                    </a:schemeClr>
                  </a:glow>
                </a:effectLst>
              </a:rPr>
              <a:t> </a:t>
            </a:r>
            <a:r>
              <a:rPr lang="en-US" sz="4000" b="1" kern="0" dirty="0">
                <a:solidFill>
                  <a:srgbClr val="FF0000"/>
                </a:solidFill>
                <a:effectLst>
                  <a:glow rad="101600">
                    <a:schemeClr val="tx1">
                      <a:alpha val="80000"/>
                    </a:schemeClr>
                  </a:glow>
                </a:effectLst>
              </a:rPr>
              <a:t>must</a:t>
            </a:r>
            <a:endParaRPr lang="en-US" sz="4000" b="1" i="1" kern="0" dirty="0">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21528688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
                                        <p:tgtEl>
                                          <p:spTgt spid="4"/>
                                        </p:tgtEl>
                                      </p:cBhvr>
                                    </p:animEffect>
                                  </p:childTnLst>
                                </p:cTn>
                              </p:par>
                              <p:par>
                                <p:cTn id="21" presetID="0" presetClass="path" presetSubtype="0" accel="50000" decel="50000" fill="hold" grpId="1" nodeType="withEffect">
                                  <p:stCondLst>
                                    <p:cond delay="0"/>
                                  </p:stCondLst>
                                  <p:childTnLst>
                                    <p:animMotion origin="layout" path="M -3.33333E-6 4.44444E-6 L -0.0158 -0.27061 " pathEditMode="relative" rAng="0" ptsTypes="AA">
                                      <p:cBhvr>
                                        <p:cTn id="22" dur="2000" fill="hold"/>
                                        <p:tgtEl>
                                          <p:spTgt spid="4"/>
                                        </p:tgtEl>
                                        <p:attrNameLst>
                                          <p:attrName>ppt_x</p:attrName>
                                          <p:attrName>ppt_y</p:attrName>
                                        </p:attrNameLst>
                                      </p:cBhvr>
                                      <p:rCtr x="-799" y="-13542"/>
                                    </p:animMotion>
                                  </p:childTnLst>
                                </p:cTn>
                              </p:par>
                              <p:par>
                                <p:cTn id="23" presetID="10" presetClass="exit" presetSubtype="0" fill="hold" grpId="1" nodeType="withEffect">
                                  <p:stCondLst>
                                    <p:cond delay="0"/>
                                  </p:stCondLst>
                                  <p:childTnLst>
                                    <p:animEffect transition="out" filter="fade">
                                      <p:cBhvr>
                                        <p:cTn id="24" dur="1750"/>
                                        <p:tgtEl>
                                          <p:spTgt spid="2"/>
                                        </p:tgtEl>
                                      </p:cBhvr>
                                    </p:animEffect>
                                    <p:set>
                                      <p:cBhvr>
                                        <p:cTn id="25" dur="1" fill="hold">
                                          <p:stCondLst>
                                            <p:cond delay="174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250"/>
                                        <p:tgtEl>
                                          <p:spTgt spid="5"/>
                                        </p:tgtEl>
                                      </p:cBhvr>
                                    </p:animEffect>
                                    <p:set>
                                      <p:cBhvr>
                                        <p:cTn id="28" dur="1" fill="hold">
                                          <p:stCondLst>
                                            <p:cond delay="1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40" y="0"/>
            <a:ext cx="10326440" cy="6880185"/>
          </a:xfrm>
          <a:prstGeom prst="rect">
            <a:avLst/>
          </a:prstGeom>
        </p:spPr>
      </p:pic>
      <p:sp>
        <p:nvSpPr>
          <p:cNvPr id="5" name="Content Placeholder 2"/>
          <p:cNvSpPr txBox="1">
            <a:spLocks/>
          </p:cNvSpPr>
          <p:nvPr/>
        </p:nvSpPr>
        <p:spPr>
          <a:xfrm>
            <a:off x="1371600" y="228600"/>
            <a:ext cx="7848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3500" b="1" dirty="0">
                <a:ln w="3175">
                  <a:solidFill>
                    <a:srgbClr val="FF0000"/>
                  </a:solidFill>
                </a:ln>
                <a:solidFill>
                  <a:srgbClr val="FFFF00"/>
                </a:solidFill>
                <a:effectLst>
                  <a:glow rad="63500">
                    <a:srgbClr val="000000">
                      <a:alpha val="40000"/>
                    </a:srgbClr>
                  </a:glow>
                </a:effectLst>
              </a:rPr>
              <a:t>→ His flesh did not see corruption</a:t>
            </a:r>
          </a:p>
          <a:p>
            <a:pPr algn="l"/>
            <a:r>
              <a:rPr lang="en-US" sz="3500" b="1" dirty="0">
                <a:ln w="3175">
                  <a:solidFill>
                    <a:srgbClr val="FF0000"/>
                  </a:solidFill>
                </a:ln>
                <a:solidFill>
                  <a:srgbClr val="FFFF00"/>
                </a:solidFill>
                <a:effectLst>
                  <a:glow rad="63500">
                    <a:srgbClr val="000000">
                      <a:alpha val="40000"/>
                    </a:srgbClr>
                  </a:glow>
                </a:effectLst>
              </a:rPr>
              <a:t>→ In Christ all will be made alive</a:t>
            </a:r>
          </a:p>
          <a:p>
            <a:pPr algn="l"/>
            <a:r>
              <a:rPr lang="en-US" sz="3500" b="1" dirty="0">
                <a:ln w="3175">
                  <a:solidFill>
                    <a:srgbClr val="FF0000"/>
                  </a:solidFill>
                </a:ln>
                <a:solidFill>
                  <a:srgbClr val="FFFF00"/>
                </a:solidFill>
                <a:effectLst>
                  <a:glow rad="63500">
                    <a:srgbClr val="000000">
                      <a:alpha val="40000"/>
                    </a:srgbClr>
                  </a:glow>
                </a:effectLst>
              </a:rPr>
              <a:t>→ Faith in Jesus conveys His justice</a:t>
            </a:r>
          </a:p>
          <a:p>
            <a:pPr algn="l"/>
            <a:r>
              <a:rPr lang="en-US" sz="3500" b="1" dirty="0">
                <a:ln w="3175">
                  <a:solidFill>
                    <a:srgbClr val="FF0000"/>
                  </a:solidFill>
                </a:ln>
                <a:solidFill>
                  <a:srgbClr val="FFFF00"/>
                </a:solidFill>
                <a:effectLst>
                  <a:glow rad="63500">
                    <a:srgbClr val="000000">
                      <a:alpha val="40000"/>
                    </a:srgbClr>
                  </a:glow>
                </a:effectLst>
              </a:rPr>
              <a:t>→ Called to be holy before Him in love</a:t>
            </a:r>
            <a:endParaRPr lang="en-US" sz="3500" dirty="0">
              <a:solidFill>
                <a:srgbClr val="000000">
                  <a:tint val="75000"/>
                </a:srgbClr>
              </a:solidFill>
              <a:effectLst>
                <a:glow rad="63500">
                  <a:srgbClr val="000000">
                    <a:alpha val="40000"/>
                  </a:srgbClr>
                </a:glow>
              </a:effectLst>
            </a:endParaRPr>
          </a:p>
          <a:p>
            <a:pPr algn="l"/>
            <a:r>
              <a:rPr lang="en-US" sz="3500" b="1" dirty="0">
                <a:ln w="3175">
                  <a:solidFill>
                    <a:srgbClr val="FF0000"/>
                  </a:solidFill>
                </a:ln>
                <a:solidFill>
                  <a:srgbClr val="FFFF00"/>
                </a:solidFill>
                <a:effectLst>
                  <a:glow rad="63500">
                    <a:srgbClr val="000000">
                      <a:alpha val="40000"/>
                    </a:srgbClr>
                  </a:glow>
                </a:effectLst>
              </a:rPr>
              <a:t>→ To confess Him responds to Him</a:t>
            </a:r>
          </a:p>
          <a:p>
            <a:pPr algn="l"/>
            <a:r>
              <a:rPr lang="en-US" sz="3500" b="1" dirty="0">
                <a:ln w="3175">
                  <a:solidFill>
                    <a:srgbClr val="FF0000"/>
                  </a:solidFill>
                </a:ln>
                <a:solidFill>
                  <a:srgbClr val="FFFF00"/>
                </a:solidFill>
                <a:effectLst>
                  <a:glow rad="63500">
                    <a:srgbClr val="000000">
                      <a:alpha val="40000"/>
                    </a:srgbClr>
                  </a:glow>
                </a:effectLst>
              </a:rPr>
              <a:t>→ He died for all to find life in Him</a:t>
            </a:r>
            <a:endParaRPr lang="en-US" sz="3500" dirty="0">
              <a:solidFill>
                <a:srgbClr val="000000">
                  <a:tint val="75000"/>
                </a:srgbClr>
              </a:solidFill>
              <a:effectLst>
                <a:glow rad="63500">
                  <a:srgbClr val="000000">
                    <a:alpha val="40000"/>
                  </a:srgbClr>
                </a:glow>
              </a:effectLst>
            </a:endParaRPr>
          </a:p>
          <a:p>
            <a:pPr algn="l"/>
            <a:r>
              <a:rPr lang="en-US" sz="3500" b="1" dirty="0">
                <a:ln w="3175">
                  <a:solidFill>
                    <a:srgbClr val="FF0000"/>
                  </a:solidFill>
                </a:ln>
                <a:solidFill>
                  <a:srgbClr val="FFFF00"/>
                </a:solidFill>
                <a:effectLst>
                  <a:glow rad="63500">
                    <a:srgbClr val="000000">
                      <a:alpha val="40000"/>
                    </a:srgbClr>
                  </a:glow>
                </a:effectLst>
              </a:rPr>
              <a:t>→ In the Spirit puts off fleshly passions</a:t>
            </a:r>
          </a:p>
          <a:p>
            <a:pPr algn="l"/>
            <a:r>
              <a:rPr lang="en-US" sz="3500" b="1" dirty="0">
                <a:ln w="3175">
                  <a:solidFill>
                    <a:srgbClr val="FF0000"/>
                  </a:solidFill>
                </a:ln>
                <a:solidFill>
                  <a:srgbClr val="FFFF00"/>
                </a:solidFill>
                <a:effectLst>
                  <a:glow rad="63500">
                    <a:srgbClr val="000000">
                      <a:alpha val="40000"/>
                    </a:srgbClr>
                  </a:glow>
                </a:effectLst>
              </a:rPr>
              <a:t>→ To be led by the Spirit, not the flesh</a:t>
            </a:r>
            <a:endParaRPr lang="en-US" sz="3500" dirty="0">
              <a:solidFill>
                <a:srgbClr val="000000">
                  <a:tint val="75000"/>
                </a:srgbClr>
              </a:solidFill>
              <a:effectLst>
                <a:glow rad="63500">
                  <a:srgbClr val="000000">
                    <a:alpha val="40000"/>
                  </a:srgbClr>
                </a:glow>
              </a:effectLst>
            </a:endParaRPr>
          </a:p>
          <a:p>
            <a:pPr algn="l"/>
            <a:r>
              <a:rPr lang="en-US" sz="3500" b="1" dirty="0">
                <a:ln w="3175">
                  <a:solidFill>
                    <a:srgbClr val="FF0000"/>
                  </a:solidFill>
                </a:ln>
                <a:solidFill>
                  <a:srgbClr val="FFFF00"/>
                </a:solidFill>
                <a:effectLst>
                  <a:glow rad="63500">
                    <a:srgbClr val="000000">
                      <a:alpha val="40000"/>
                    </a:srgbClr>
                  </a:glow>
                </a:effectLst>
              </a:rPr>
              <a:t>→ He came according to the flesh</a:t>
            </a:r>
          </a:p>
          <a:p>
            <a:pPr algn="l"/>
            <a:r>
              <a:rPr lang="en-US" sz="3500" b="1" dirty="0">
                <a:ln w="3175">
                  <a:solidFill>
                    <a:srgbClr val="FF0000"/>
                  </a:solidFill>
                </a:ln>
                <a:solidFill>
                  <a:srgbClr val="FFFF00"/>
                </a:solidFill>
                <a:effectLst>
                  <a:glow rad="63500">
                    <a:srgbClr val="000000">
                      <a:alpha val="40000"/>
                    </a:srgbClr>
                  </a:glow>
                </a:effectLst>
              </a:rPr>
              <a:t>→ We are all members in Him alive</a:t>
            </a:r>
          </a:p>
          <a:p>
            <a:pPr algn="l"/>
            <a:r>
              <a:rPr lang="en-US" sz="3500" b="1" dirty="0">
                <a:ln w="3175">
                  <a:solidFill>
                    <a:srgbClr val="FF0000"/>
                  </a:solidFill>
                </a:ln>
                <a:solidFill>
                  <a:srgbClr val="FFFF00"/>
                </a:solidFill>
                <a:effectLst>
                  <a:glow rad="63500">
                    <a:srgbClr val="000000">
                      <a:alpha val="40000"/>
                    </a:srgbClr>
                  </a:glow>
                </a:effectLst>
              </a:rPr>
              <a:t>→ His glory aids faith and hope in God</a:t>
            </a:r>
          </a:p>
          <a:p>
            <a:pPr algn="l"/>
            <a:r>
              <a:rPr lang="en-US" sz="3500" b="1" dirty="0">
                <a:ln w="3175">
                  <a:solidFill>
                    <a:srgbClr val="FF0000"/>
                  </a:solidFill>
                </a:ln>
                <a:solidFill>
                  <a:srgbClr val="FFFF00"/>
                </a:solidFill>
                <a:effectLst>
                  <a:glow rad="63500">
                    <a:srgbClr val="000000">
                      <a:alpha val="40000"/>
                    </a:srgbClr>
                  </a:glow>
                </a:effectLst>
              </a:rPr>
              <a:t>→ As He forgives, so we must also</a:t>
            </a:r>
            <a:endParaRPr lang="en-US" sz="3500" dirty="0">
              <a:solidFill>
                <a:srgbClr val="000000">
                  <a:tint val="75000"/>
                </a:srgbClr>
              </a:solidFill>
              <a:effectLst>
                <a:glow rad="63500">
                  <a:srgbClr val="000000">
                    <a:alpha val="40000"/>
                  </a:srgbClr>
                </a:glow>
              </a:effectLst>
            </a:endParaRPr>
          </a:p>
          <a:p>
            <a:pPr algn="l"/>
            <a:endParaRPr lang="en-US" sz="2400" dirty="0">
              <a:solidFill>
                <a:srgbClr val="000000">
                  <a:tint val="75000"/>
                </a:srgbClr>
              </a:solidFill>
            </a:endParaRPr>
          </a:p>
          <a:p>
            <a:pPr algn="l"/>
            <a:endParaRPr lang="en-US" sz="2400" dirty="0">
              <a:solidFill>
                <a:srgbClr val="000000">
                  <a:tint val="75000"/>
                </a:srgbClr>
              </a:solidFill>
            </a:endParaRPr>
          </a:p>
          <a:p>
            <a:pPr algn="l"/>
            <a:endParaRPr lang="en-US" sz="2400"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p:txBody>
      </p:sp>
      <p:sp>
        <p:nvSpPr>
          <p:cNvPr id="6" name="Title 1"/>
          <p:cNvSpPr txBox="1">
            <a:spLocks/>
          </p:cNvSpPr>
          <p:nvPr/>
        </p:nvSpPr>
        <p:spPr bwMode="auto">
          <a:xfrm>
            <a:off x="106680" y="396240"/>
            <a:ext cx="1600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J</a:t>
            </a:r>
          </a:p>
          <a:p>
            <a:r>
              <a:rPr lang="en-US" sz="8000" b="1" kern="0" dirty="0">
                <a:solidFill>
                  <a:srgbClr val="FFFFFF"/>
                </a:solidFill>
                <a:effectLst>
                  <a:glow rad="101600">
                    <a:srgbClr val="000000">
                      <a:alpha val="70000"/>
                    </a:srgbClr>
                  </a:glow>
                </a:effectLst>
              </a:rPr>
              <a:t>E</a:t>
            </a:r>
          </a:p>
          <a:p>
            <a:r>
              <a:rPr lang="en-US" sz="8000" b="1" kern="0" dirty="0">
                <a:solidFill>
                  <a:srgbClr val="FFFFFF"/>
                </a:solidFill>
                <a:effectLst>
                  <a:glow rad="101600">
                    <a:srgbClr val="000000">
                      <a:alpha val="70000"/>
                    </a:srgbClr>
                  </a:glow>
                </a:effectLst>
              </a:rPr>
              <a:t>S</a:t>
            </a:r>
          </a:p>
          <a:p>
            <a:r>
              <a:rPr lang="en-US" sz="8000" b="1" kern="0" dirty="0">
                <a:solidFill>
                  <a:srgbClr val="FFFFFF"/>
                </a:solidFill>
                <a:effectLst>
                  <a:glow rad="101600">
                    <a:srgbClr val="000000">
                      <a:alpha val="70000"/>
                    </a:srgbClr>
                  </a:glow>
                </a:effectLst>
              </a:rPr>
              <a:t>U</a:t>
            </a:r>
          </a:p>
          <a:p>
            <a:r>
              <a:rPr lang="en-US" sz="8000" b="1" kern="0" dirty="0">
                <a:solidFill>
                  <a:srgbClr val="FFFFFF"/>
                </a:solidFill>
                <a:effectLst>
                  <a:glow rad="101600">
                    <a:srgbClr val="000000">
                      <a:alpha val="70000"/>
                    </a:srgbClr>
                  </a:glow>
                </a:effectLst>
              </a:rPr>
              <a:t>S</a:t>
            </a:r>
            <a:endParaRPr lang="en-US" sz="8000" b="1" i="1" kern="0" dirty="0">
              <a:solidFill>
                <a:srgbClr val="FFFFFF"/>
              </a:solidFill>
              <a:effectLst>
                <a:glow rad="101600">
                  <a:srgbClr val="000000">
                    <a:alpha val="70000"/>
                  </a:srgbClr>
                </a:glow>
              </a:effectLst>
            </a:endParaRPr>
          </a:p>
        </p:txBody>
      </p:sp>
      <p:sp>
        <p:nvSpPr>
          <p:cNvPr id="12" name="Title 1"/>
          <p:cNvSpPr txBox="1">
            <a:spLocks/>
          </p:cNvSpPr>
          <p:nvPr/>
        </p:nvSpPr>
        <p:spPr bwMode="auto">
          <a:xfrm>
            <a:off x="1957086" y="1386840"/>
            <a:ext cx="5510514"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JESUS</a:t>
            </a:r>
          </a:p>
        </p:txBody>
      </p:sp>
      <p:sp>
        <p:nvSpPr>
          <p:cNvPr id="8" name="Title 1"/>
          <p:cNvSpPr txBox="1">
            <a:spLocks/>
          </p:cNvSpPr>
          <p:nvPr/>
        </p:nvSpPr>
        <p:spPr bwMode="auto">
          <a:xfrm>
            <a:off x="228600" y="1524000"/>
            <a:ext cx="137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E</a:t>
            </a:r>
          </a:p>
        </p:txBody>
      </p:sp>
      <p:sp>
        <p:nvSpPr>
          <p:cNvPr id="9" name="Title 1"/>
          <p:cNvSpPr txBox="1">
            <a:spLocks/>
          </p:cNvSpPr>
          <p:nvPr/>
        </p:nvSpPr>
        <p:spPr bwMode="auto">
          <a:xfrm>
            <a:off x="152400" y="2667000"/>
            <a:ext cx="152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S</a:t>
            </a:r>
          </a:p>
        </p:txBody>
      </p:sp>
      <p:sp>
        <p:nvSpPr>
          <p:cNvPr id="10" name="Title 1"/>
          <p:cNvSpPr txBox="1">
            <a:spLocks/>
          </p:cNvSpPr>
          <p:nvPr/>
        </p:nvSpPr>
        <p:spPr bwMode="auto">
          <a:xfrm>
            <a:off x="152400" y="38862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U</a:t>
            </a:r>
          </a:p>
        </p:txBody>
      </p:sp>
      <p:sp>
        <p:nvSpPr>
          <p:cNvPr id="11" name="Title 1"/>
          <p:cNvSpPr txBox="1">
            <a:spLocks/>
          </p:cNvSpPr>
          <p:nvPr/>
        </p:nvSpPr>
        <p:spPr bwMode="auto">
          <a:xfrm>
            <a:off x="152400" y="51054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S</a:t>
            </a:r>
          </a:p>
        </p:txBody>
      </p:sp>
      <p:sp>
        <p:nvSpPr>
          <p:cNvPr id="13" name="Title 1"/>
          <p:cNvSpPr txBox="1">
            <a:spLocks/>
          </p:cNvSpPr>
          <p:nvPr/>
        </p:nvSpPr>
        <p:spPr bwMode="auto">
          <a:xfrm>
            <a:off x="304800" y="259080"/>
            <a:ext cx="1219200" cy="135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rgbClr val="FFFFFF"/>
                </a:solidFill>
                <a:effectLst>
                  <a:glow rad="101600">
                    <a:srgbClr val="000000">
                      <a:alpha val="70000"/>
                    </a:srgbClr>
                  </a:glow>
                </a:effectLst>
              </a:rPr>
              <a:t>J</a:t>
            </a:r>
          </a:p>
        </p:txBody>
      </p:sp>
      <p:sp>
        <p:nvSpPr>
          <p:cNvPr id="14" name="Title 1"/>
          <p:cNvSpPr txBox="1">
            <a:spLocks/>
          </p:cNvSpPr>
          <p:nvPr/>
        </p:nvSpPr>
        <p:spPr bwMode="auto">
          <a:xfrm>
            <a:off x="609600" y="28575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rgbClr val="FF0000"/>
                </a:solidFill>
                <a:effectLst>
                  <a:glow rad="101600">
                    <a:schemeClr val="tx1">
                      <a:alpha val="80000"/>
                    </a:schemeClr>
                  </a:glow>
                </a:effectLst>
              </a:rPr>
              <a:t>  </a:t>
            </a:r>
            <a:r>
              <a:rPr lang="en-US" sz="4000" b="1" kern="0" dirty="0">
                <a:solidFill>
                  <a:schemeClr val="bg1"/>
                </a:solidFill>
                <a:effectLst>
                  <a:glow rad="101600">
                    <a:schemeClr val="tx1">
                      <a:alpha val="80000"/>
                    </a:schemeClr>
                  </a:glow>
                </a:effectLst>
              </a:rPr>
              <a:t>Christ</a:t>
            </a:r>
            <a:endParaRPr lang="en-US" sz="4000" b="1" i="1" kern="0" dirty="0">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17550278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left)">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left)">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wipe(left)">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wipe(left)">
                                      <p:cBhvr>
                                        <p:cTn id="41" dur="500"/>
                                        <p:tgtEl>
                                          <p:spTgt spid="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wipe(left)">
                                      <p:cBhvr>
                                        <p:cTn id="46" dur="500"/>
                                        <p:tgtEl>
                                          <p:spTgt spid="5">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wipe(left)">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wipe(left)">
                                      <p:cBhvr>
                                        <p:cTn id="56" dur="500"/>
                                        <p:tgtEl>
                                          <p:spTgt spid="5">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Effect transition="in" filter="wipe(left)">
                                      <p:cBhvr>
                                        <p:cTn id="61" dur="500"/>
                                        <p:tgtEl>
                                          <p:spTgt spid="5">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
                                            <p:txEl>
                                              <p:pRg st="10" end="10"/>
                                            </p:txEl>
                                          </p:spTgt>
                                        </p:tgtEl>
                                        <p:attrNameLst>
                                          <p:attrName>style.visibility</p:attrName>
                                        </p:attrNameLst>
                                      </p:cBhvr>
                                      <p:to>
                                        <p:strVal val="visible"/>
                                      </p:to>
                                    </p:set>
                                    <p:animEffect transition="in" filter="wipe(left)">
                                      <p:cBhvr>
                                        <p:cTn id="66" dur="500"/>
                                        <p:tgtEl>
                                          <p:spTgt spid="5">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xEl>
                                              <p:pRg st="11" end="11"/>
                                            </p:txEl>
                                          </p:spTgt>
                                        </p:tgtEl>
                                        <p:attrNameLst>
                                          <p:attrName>style.visibility</p:attrName>
                                        </p:attrNameLst>
                                      </p:cBhvr>
                                      <p:to>
                                        <p:strVal val="visible"/>
                                      </p:to>
                                    </p:set>
                                    <p:animEffect transition="in" filter="wipe(left)">
                                      <p:cBhvr>
                                        <p:cTn id="71" dur="500"/>
                                        <p:tgtEl>
                                          <p:spTgt spid="5">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5">
                                            <p:txEl>
                                              <p:pRg st="0" end="0"/>
                                            </p:txEl>
                                          </p:spTgt>
                                        </p:tgtEl>
                                      </p:cBhvr>
                                    </p:animEffect>
                                    <p:set>
                                      <p:cBhvr>
                                        <p:cTn id="78" dur="1" fill="hold">
                                          <p:stCondLst>
                                            <p:cond delay="499"/>
                                          </p:stCondLst>
                                        </p:cTn>
                                        <p:tgtEl>
                                          <p:spTgt spid="5">
                                            <p:txEl>
                                              <p:pRg st="0" end="0"/>
                                            </p:txEl>
                                          </p:spTgt>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5">
                                            <p:txEl>
                                              <p:pRg st="1" end="1"/>
                                            </p:txEl>
                                          </p:spTgt>
                                        </p:tgtEl>
                                      </p:cBhvr>
                                    </p:animEffect>
                                    <p:set>
                                      <p:cBhvr>
                                        <p:cTn id="81" dur="1" fill="hold">
                                          <p:stCondLst>
                                            <p:cond delay="499"/>
                                          </p:stCondLst>
                                        </p:cTn>
                                        <p:tgtEl>
                                          <p:spTgt spid="5">
                                            <p:txEl>
                                              <p:pRg st="1" end="1"/>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5">
                                            <p:txEl>
                                              <p:pRg st="2" end="2"/>
                                            </p:txEl>
                                          </p:spTgt>
                                        </p:tgtEl>
                                      </p:cBhvr>
                                    </p:animEffect>
                                    <p:set>
                                      <p:cBhvr>
                                        <p:cTn id="84" dur="1" fill="hold">
                                          <p:stCondLst>
                                            <p:cond delay="499"/>
                                          </p:stCondLst>
                                        </p:cTn>
                                        <p:tgtEl>
                                          <p:spTgt spid="5">
                                            <p:txEl>
                                              <p:pRg st="2" end="2"/>
                                            </p:txEl>
                                          </p:spTgt>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5">
                                            <p:txEl>
                                              <p:pRg st="3" end="3"/>
                                            </p:txEl>
                                          </p:spTgt>
                                        </p:tgtEl>
                                      </p:cBhvr>
                                    </p:animEffect>
                                    <p:set>
                                      <p:cBhvr>
                                        <p:cTn id="87" dur="1" fill="hold">
                                          <p:stCondLst>
                                            <p:cond delay="499"/>
                                          </p:stCondLst>
                                        </p:cTn>
                                        <p:tgtEl>
                                          <p:spTgt spid="5">
                                            <p:txEl>
                                              <p:pRg st="3" end="3"/>
                                            </p:txEl>
                                          </p:spTgt>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5">
                                            <p:txEl>
                                              <p:pRg st="4" end="4"/>
                                            </p:txEl>
                                          </p:spTgt>
                                        </p:tgtEl>
                                      </p:cBhvr>
                                    </p:animEffect>
                                    <p:set>
                                      <p:cBhvr>
                                        <p:cTn id="90" dur="1" fill="hold">
                                          <p:stCondLst>
                                            <p:cond delay="499"/>
                                          </p:stCondLst>
                                        </p:cTn>
                                        <p:tgtEl>
                                          <p:spTgt spid="5">
                                            <p:txEl>
                                              <p:pRg st="4" end="4"/>
                                            </p:txEl>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
                                            <p:txEl>
                                              <p:pRg st="5" end="5"/>
                                            </p:txEl>
                                          </p:spTgt>
                                        </p:tgtEl>
                                      </p:cBhvr>
                                    </p:animEffect>
                                    <p:set>
                                      <p:cBhvr>
                                        <p:cTn id="93" dur="1" fill="hold">
                                          <p:stCondLst>
                                            <p:cond delay="499"/>
                                          </p:stCondLst>
                                        </p:cTn>
                                        <p:tgtEl>
                                          <p:spTgt spid="5">
                                            <p:txEl>
                                              <p:pRg st="5" end="5"/>
                                            </p:txEl>
                                          </p:spTgt>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
                                            <p:txEl>
                                              <p:pRg st="6" end="6"/>
                                            </p:txEl>
                                          </p:spTgt>
                                        </p:tgtEl>
                                      </p:cBhvr>
                                    </p:animEffect>
                                    <p:set>
                                      <p:cBhvr>
                                        <p:cTn id="96" dur="1" fill="hold">
                                          <p:stCondLst>
                                            <p:cond delay="499"/>
                                          </p:stCondLst>
                                        </p:cTn>
                                        <p:tgtEl>
                                          <p:spTgt spid="5">
                                            <p:txEl>
                                              <p:pRg st="6" end="6"/>
                                            </p:txEl>
                                          </p:spTgt>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
                                            <p:txEl>
                                              <p:pRg st="7" end="7"/>
                                            </p:txEl>
                                          </p:spTgt>
                                        </p:tgtEl>
                                      </p:cBhvr>
                                    </p:animEffect>
                                    <p:set>
                                      <p:cBhvr>
                                        <p:cTn id="99" dur="1" fill="hold">
                                          <p:stCondLst>
                                            <p:cond delay="499"/>
                                          </p:stCondLst>
                                        </p:cTn>
                                        <p:tgtEl>
                                          <p:spTgt spid="5">
                                            <p:txEl>
                                              <p:pRg st="7" end="7"/>
                                            </p:txEl>
                                          </p:spTgt>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
                                            <p:txEl>
                                              <p:pRg st="8" end="8"/>
                                            </p:txEl>
                                          </p:spTgt>
                                        </p:tgtEl>
                                      </p:cBhvr>
                                    </p:animEffect>
                                    <p:set>
                                      <p:cBhvr>
                                        <p:cTn id="102" dur="1" fill="hold">
                                          <p:stCondLst>
                                            <p:cond delay="499"/>
                                          </p:stCondLst>
                                        </p:cTn>
                                        <p:tgtEl>
                                          <p:spTgt spid="5">
                                            <p:txEl>
                                              <p:pRg st="8" end="8"/>
                                            </p:txEl>
                                          </p:spTgt>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xEl>
                                              <p:pRg st="9" end="9"/>
                                            </p:txEl>
                                          </p:spTgt>
                                        </p:tgtEl>
                                      </p:cBhvr>
                                    </p:animEffect>
                                    <p:set>
                                      <p:cBhvr>
                                        <p:cTn id="105" dur="1" fill="hold">
                                          <p:stCondLst>
                                            <p:cond delay="499"/>
                                          </p:stCondLst>
                                        </p:cTn>
                                        <p:tgtEl>
                                          <p:spTgt spid="5">
                                            <p:txEl>
                                              <p:pRg st="9" end="9"/>
                                            </p:txEl>
                                          </p:spTgt>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
                                            <p:txEl>
                                              <p:pRg st="10" end="10"/>
                                            </p:txEl>
                                          </p:spTgt>
                                        </p:tgtEl>
                                      </p:cBhvr>
                                    </p:animEffect>
                                    <p:set>
                                      <p:cBhvr>
                                        <p:cTn id="108" dur="1" fill="hold">
                                          <p:stCondLst>
                                            <p:cond delay="499"/>
                                          </p:stCondLst>
                                        </p:cTn>
                                        <p:tgtEl>
                                          <p:spTgt spid="5">
                                            <p:txEl>
                                              <p:pRg st="10" end="10"/>
                                            </p:txEl>
                                          </p:spTgt>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5">
                                            <p:txEl>
                                              <p:pRg st="11" end="11"/>
                                            </p:txEl>
                                          </p:spTgt>
                                        </p:tgtEl>
                                      </p:cBhvr>
                                    </p:animEffect>
                                    <p:set>
                                      <p:cBhvr>
                                        <p:cTn id="111" dur="1" fill="hold">
                                          <p:stCondLst>
                                            <p:cond delay="499"/>
                                          </p:stCondLst>
                                        </p:cTn>
                                        <p:tgtEl>
                                          <p:spTgt spid="5">
                                            <p:txEl>
                                              <p:pRg st="11" end="11"/>
                                            </p:txEl>
                                          </p:spTgt>
                                        </p:tgtEl>
                                        <p:attrNameLst>
                                          <p:attrName>style.visibility</p:attrName>
                                        </p:attrNameLst>
                                      </p:cBhvr>
                                      <p:to>
                                        <p:strVal val="hidden"/>
                                      </p:to>
                                    </p:set>
                                  </p:childTnLst>
                                </p:cTn>
                              </p:par>
                              <p:par>
                                <p:cTn id="112" presetID="1" presetClass="entr" presetSubtype="0" fill="hold" grpId="0" nodeType="withEffect">
                                  <p:stCondLst>
                                    <p:cond delay="0"/>
                                  </p:stCondLst>
                                  <p:childTnLst>
                                    <p:set>
                                      <p:cBhvr>
                                        <p:cTn id="113" dur="1" fill="hold">
                                          <p:stCondLst>
                                            <p:cond delay="0"/>
                                          </p:stCondLst>
                                        </p:cTn>
                                        <p:tgtEl>
                                          <p:spTgt spid="13"/>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8"/>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9"/>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par>
                                <p:cTn id="122" presetID="3" presetClass="emph" presetSubtype="2" fill="hold" grpId="2" nodeType="withEffect">
                                  <p:stCondLst>
                                    <p:cond delay="0"/>
                                  </p:stCondLst>
                                  <p:childTnLst>
                                    <p:animClr clrSpc="rgb" dir="cw">
                                      <p:cBhvr override="childStyle">
                                        <p:cTn id="123" dur="2000" fill="hold"/>
                                        <p:tgtEl>
                                          <p:spTgt spid="13"/>
                                        </p:tgtEl>
                                        <p:attrNameLst>
                                          <p:attrName>style.color</p:attrName>
                                        </p:attrNameLst>
                                      </p:cBhvr>
                                      <p:to>
                                        <a:srgbClr val="FF0000"/>
                                      </p:to>
                                    </p:animClr>
                                  </p:childTnLst>
                                </p:cTn>
                              </p:par>
                              <p:par>
                                <p:cTn id="124" presetID="3" presetClass="emph" presetSubtype="2" fill="hold" grpId="2" nodeType="withEffect">
                                  <p:stCondLst>
                                    <p:cond delay="0"/>
                                  </p:stCondLst>
                                  <p:childTnLst>
                                    <p:animClr clrSpc="rgb" dir="cw">
                                      <p:cBhvr override="childStyle">
                                        <p:cTn id="125" dur="2000" fill="hold"/>
                                        <p:tgtEl>
                                          <p:spTgt spid="8"/>
                                        </p:tgtEl>
                                        <p:attrNameLst>
                                          <p:attrName>style.color</p:attrName>
                                        </p:attrNameLst>
                                      </p:cBhvr>
                                      <p:to>
                                        <a:srgbClr val="FF0000"/>
                                      </p:to>
                                    </p:animClr>
                                  </p:childTnLst>
                                </p:cTn>
                              </p:par>
                              <p:par>
                                <p:cTn id="126" presetID="3" presetClass="emph" presetSubtype="2" fill="hold" grpId="2" nodeType="withEffect">
                                  <p:stCondLst>
                                    <p:cond delay="0"/>
                                  </p:stCondLst>
                                  <p:childTnLst>
                                    <p:animClr clrSpc="rgb" dir="cw">
                                      <p:cBhvr override="childStyle">
                                        <p:cTn id="127" dur="2000" fill="hold"/>
                                        <p:tgtEl>
                                          <p:spTgt spid="9"/>
                                        </p:tgtEl>
                                        <p:attrNameLst>
                                          <p:attrName>style.color</p:attrName>
                                        </p:attrNameLst>
                                      </p:cBhvr>
                                      <p:to>
                                        <a:srgbClr val="FF0000"/>
                                      </p:to>
                                    </p:animClr>
                                  </p:childTnLst>
                                </p:cTn>
                              </p:par>
                              <p:par>
                                <p:cTn id="128" presetID="3" presetClass="emph" presetSubtype="2" fill="hold" grpId="2" nodeType="withEffect">
                                  <p:stCondLst>
                                    <p:cond delay="0"/>
                                  </p:stCondLst>
                                  <p:childTnLst>
                                    <p:animClr clrSpc="rgb" dir="cw">
                                      <p:cBhvr override="childStyle">
                                        <p:cTn id="129" dur="2000" fill="hold"/>
                                        <p:tgtEl>
                                          <p:spTgt spid="10"/>
                                        </p:tgtEl>
                                        <p:attrNameLst>
                                          <p:attrName>style.color</p:attrName>
                                        </p:attrNameLst>
                                      </p:cBhvr>
                                      <p:to>
                                        <a:srgbClr val="FF0000"/>
                                      </p:to>
                                    </p:animClr>
                                  </p:childTnLst>
                                </p:cTn>
                              </p:par>
                              <p:par>
                                <p:cTn id="130" presetID="3" presetClass="emph" presetSubtype="2" fill="hold" grpId="2" nodeType="withEffect">
                                  <p:stCondLst>
                                    <p:cond delay="0"/>
                                  </p:stCondLst>
                                  <p:childTnLst>
                                    <p:animClr clrSpc="rgb" dir="cw">
                                      <p:cBhvr override="childStyle">
                                        <p:cTn id="131" dur="2000" fill="hold"/>
                                        <p:tgtEl>
                                          <p:spTgt spid="11"/>
                                        </p:tgtEl>
                                        <p:attrNameLst>
                                          <p:attrName>style.color</p:attrName>
                                        </p:attrNameLst>
                                      </p:cBhvr>
                                      <p:to>
                                        <a:srgbClr val="FF0000"/>
                                      </p:to>
                                    </p:animClr>
                                  </p:childTnLst>
                                </p:cTn>
                              </p:par>
                              <p:par>
                                <p:cTn id="132" presetID="0" presetClass="path" presetSubtype="0" accel="50000" decel="50000" fill="hold" grpId="3" nodeType="withEffect">
                                  <p:stCondLst>
                                    <p:cond delay="0"/>
                                  </p:stCondLst>
                                  <p:childTnLst>
                                    <p:animMotion origin="layout" path="M 0 -4.07407E-6 C -0.00156 0.01297 -0.00295 0.02593 -0.00382 0.04885 C -0.00469 0.07176 -0.00677 0.11852 -0.00503 0.1382 C -0.0033 0.15787 -0.00538 0.16135 0.00642 0.1669 C 0.01823 0.17246 0.02292 0.17153 0.0658 0.17199 C 0.10868 0.17246 0.22274 0.17061 0.26424 0.17014 " pathEditMode="relative" rAng="0" ptsTypes="aaaaaa">
                                      <p:cBhvr>
                                        <p:cTn id="133" dur="2000" fill="hold"/>
                                        <p:tgtEl>
                                          <p:spTgt spid="13"/>
                                        </p:tgtEl>
                                        <p:attrNameLst>
                                          <p:attrName>ppt_x</p:attrName>
                                          <p:attrName>ppt_y</p:attrName>
                                        </p:attrNameLst>
                                      </p:cBhvr>
                                      <p:rCtr x="12865" y="8611"/>
                                    </p:animMotion>
                                  </p:childTnLst>
                                </p:cTn>
                              </p:par>
                              <p:par>
                                <p:cTn id="134" presetID="0" presetClass="path" presetSubtype="0" accel="50000" decel="50000" fill="hold" grpId="3" nodeType="withEffect">
                                  <p:stCondLst>
                                    <p:cond delay="0"/>
                                  </p:stCondLst>
                                  <p:childTnLst>
                                    <p:animMotion origin="layout" path="M 0 -1.11111E-6 L 0.33247 -0.0044 " pathEditMode="relative" rAng="0" ptsTypes="AA">
                                      <p:cBhvr>
                                        <p:cTn id="135" dur="2000" fill="hold"/>
                                        <p:tgtEl>
                                          <p:spTgt spid="8"/>
                                        </p:tgtEl>
                                        <p:attrNameLst>
                                          <p:attrName>ppt_x</p:attrName>
                                          <p:attrName>ppt_y</p:attrName>
                                        </p:attrNameLst>
                                      </p:cBhvr>
                                      <p:rCtr x="16615" y="-231"/>
                                    </p:animMotion>
                                  </p:childTnLst>
                                </p:cTn>
                              </p:par>
                              <p:par>
                                <p:cTn id="136" presetID="0" presetClass="path" presetSubtype="0" accel="50000" decel="50000" fill="hold" grpId="3" nodeType="withEffect">
                                  <p:stCondLst>
                                    <p:cond delay="0"/>
                                  </p:stCondLst>
                                  <p:childTnLst>
                                    <p:animMotion origin="layout" path="M 0 1.11111E-6 C 0.05 -0.00023 0.1 -0.00046 0.15191 -0.00162 C 0.20382 -0.00278 0.27292 0.00139 0.31146 -0.00671 C 0.35 -0.01482 0.36806 -0.03218 0.38351 -0.05046 C 0.39861 -0.06875 0.39948 -0.09445 0.40365 -0.11644 C 0.40781 -0.13843 0.40747 -0.16852 0.40833 -0.18218 " pathEditMode="relative" rAng="0" ptsTypes="aaaaaa">
                                      <p:cBhvr>
                                        <p:cTn id="137" dur="2000" fill="hold"/>
                                        <p:tgtEl>
                                          <p:spTgt spid="9"/>
                                        </p:tgtEl>
                                        <p:attrNameLst>
                                          <p:attrName>ppt_x</p:attrName>
                                          <p:attrName>ppt_y</p:attrName>
                                        </p:attrNameLst>
                                      </p:cBhvr>
                                      <p:rCtr x="20417" y="-9051"/>
                                    </p:animMotion>
                                  </p:childTnLst>
                                </p:cTn>
                              </p:par>
                              <p:par>
                                <p:cTn id="138" presetID="0" presetClass="path" presetSubtype="0" accel="50000" decel="50000" fill="hold" grpId="3" nodeType="withEffect">
                                  <p:stCondLst>
                                    <p:cond delay="0"/>
                                  </p:stCondLst>
                                  <p:childTnLst>
                                    <p:animMotion origin="layout" path="M 0 -4.81481E-6 C 0.04288 -0.00092 0.08576 -0.00162 0.13663 -0.00347 C 0.1875 -0.00532 0.2625 -0.00486 0.30503 -0.0118 C 0.34757 -0.01875 0.36597 -0.02476 0.39236 -0.0456 C 0.41875 -0.06643 0.44722 -0.10416 0.46319 -0.1368 C 0.47917 -0.16944 0.48507 -0.20347 0.48854 -0.24143 C 0.49201 -0.27939 0.48507 -0.33865 0.4842 -0.36435 " pathEditMode="relative" rAng="0" ptsTypes="aaaaaaa">
                                      <p:cBhvr>
                                        <p:cTn id="139" dur="2000" fill="hold"/>
                                        <p:tgtEl>
                                          <p:spTgt spid="10"/>
                                        </p:tgtEl>
                                        <p:attrNameLst>
                                          <p:attrName>ppt_x</p:attrName>
                                          <p:attrName>ppt_y</p:attrName>
                                        </p:attrNameLst>
                                      </p:cBhvr>
                                      <p:rCtr x="24601" y="-18218"/>
                                    </p:animMotion>
                                  </p:childTnLst>
                                </p:cTn>
                              </p:par>
                              <p:par>
                                <p:cTn id="140" presetID="0" presetClass="path" presetSubtype="0" accel="50000" decel="50000" fill="hold" grpId="3" nodeType="withEffect">
                                  <p:stCondLst>
                                    <p:cond delay="0"/>
                                  </p:stCondLst>
                                  <p:childTnLst>
                                    <p:animMotion origin="layout" path="M 0 -2.59259E-6 C 0.02691 0.00162 0.05382 0.00324 0.10122 0.00347 C 0.14861 0.00371 0.23003 0.00926 0.2849 0.00162 C 0.33976 -0.00602 0.39045 -0.01481 0.43038 -0.04213 C 0.47031 -0.06944 0.50313 -0.11227 0.52396 -0.16203 C 0.54479 -0.2118 0.54948 -0.27754 0.55573 -0.34097 C 0.56198 -0.4044 0.56042 -0.50023 0.56163 -0.54213 " pathEditMode="relative" rAng="0" ptsTypes="aaaaaaa">
                                      <p:cBhvr>
                                        <p:cTn id="141" dur="2000" fill="hold"/>
                                        <p:tgtEl>
                                          <p:spTgt spid="11"/>
                                        </p:tgtEl>
                                        <p:attrNameLst>
                                          <p:attrName>ppt_x</p:attrName>
                                          <p:attrName>ppt_y</p:attrName>
                                        </p:attrNameLst>
                                      </p:cBhvr>
                                      <p:rCtr x="28090" y="-26644"/>
                                    </p:animMotion>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12"/>
                                        </p:tgtEl>
                                        <p:attrNameLst>
                                          <p:attrName>style.visibility</p:attrName>
                                        </p:attrNameLst>
                                      </p:cBhvr>
                                      <p:to>
                                        <p:strVal val="visible"/>
                                      </p:to>
                                    </p:set>
                                    <p:animEffect transition="in" filter="wipe(up)">
                                      <p:cBhvr>
                                        <p:cTn id="146" dur="500"/>
                                        <p:tgtEl>
                                          <p:spTgt spid="12"/>
                                        </p:tgtEl>
                                      </p:cBhvr>
                                    </p:animEffect>
                                  </p:childTnLst>
                                </p:cTn>
                              </p:par>
                              <p:par>
                                <p:cTn id="147" presetID="22" presetClass="exit" presetSubtype="1" fill="hold" grpId="1" nodeType="withEffect">
                                  <p:stCondLst>
                                    <p:cond delay="0"/>
                                  </p:stCondLst>
                                  <p:childTnLst>
                                    <p:animEffect transition="out" filter="wipe(up)">
                                      <p:cBhvr>
                                        <p:cTn id="148" dur="500"/>
                                        <p:tgtEl>
                                          <p:spTgt spid="13"/>
                                        </p:tgtEl>
                                      </p:cBhvr>
                                    </p:animEffect>
                                    <p:set>
                                      <p:cBhvr>
                                        <p:cTn id="149" dur="1" fill="hold">
                                          <p:stCondLst>
                                            <p:cond delay="499"/>
                                          </p:stCondLst>
                                        </p:cTn>
                                        <p:tgtEl>
                                          <p:spTgt spid="13"/>
                                        </p:tgtEl>
                                        <p:attrNameLst>
                                          <p:attrName>style.visibility</p:attrName>
                                        </p:attrNameLst>
                                      </p:cBhvr>
                                      <p:to>
                                        <p:strVal val="hidden"/>
                                      </p:to>
                                    </p:set>
                                  </p:childTnLst>
                                </p:cTn>
                              </p:par>
                              <p:par>
                                <p:cTn id="150" presetID="22" presetClass="exit" presetSubtype="1" fill="hold" grpId="1" nodeType="withEffect">
                                  <p:stCondLst>
                                    <p:cond delay="0"/>
                                  </p:stCondLst>
                                  <p:childTnLst>
                                    <p:animEffect transition="out" filter="wipe(up)">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22" presetClass="exit" presetSubtype="1" fill="hold" grpId="1" nodeType="withEffect">
                                  <p:stCondLst>
                                    <p:cond delay="0"/>
                                  </p:stCondLst>
                                  <p:childTnLst>
                                    <p:animEffect transition="out" filter="wipe(up)">
                                      <p:cBhvr>
                                        <p:cTn id="154" dur="500"/>
                                        <p:tgtEl>
                                          <p:spTgt spid="9"/>
                                        </p:tgtEl>
                                      </p:cBhvr>
                                    </p:animEffect>
                                    <p:set>
                                      <p:cBhvr>
                                        <p:cTn id="155" dur="1" fill="hold">
                                          <p:stCondLst>
                                            <p:cond delay="499"/>
                                          </p:stCondLst>
                                        </p:cTn>
                                        <p:tgtEl>
                                          <p:spTgt spid="9"/>
                                        </p:tgtEl>
                                        <p:attrNameLst>
                                          <p:attrName>style.visibility</p:attrName>
                                        </p:attrNameLst>
                                      </p:cBhvr>
                                      <p:to>
                                        <p:strVal val="hidden"/>
                                      </p:to>
                                    </p:set>
                                  </p:childTnLst>
                                </p:cTn>
                              </p:par>
                              <p:par>
                                <p:cTn id="156" presetID="22" presetClass="exit" presetSubtype="1" fill="hold" grpId="1" nodeType="withEffect">
                                  <p:stCondLst>
                                    <p:cond delay="0"/>
                                  </p:stCondLst>
                                  <p:childTnLst>
                                    <p:animEffect transition="out" filter="wipe(up)">
                                      <p:cBhvr>
                                        <p:cTn id="157" dur="500"/>
                                        <p:tgtEl>
                                          <p:spTgt spid="10"/>
                                        </p:tgtEl>
                                      </p:cBhvr>
                                    </p:animEffect>
                                    <p:set>
                                      <p:cBhvr>
                                        <p:cTn id="158" dur="1" fill="hold">
                                          <p:stCondLst>
                                            <p:cond delay="499"/>
                                          </p:stCondLst>
                                        </p:cTn>
                                        <p:tgtEl>
                                          <p:spTgt spid="10"/>
                                        </p:tgtEl>
                                        <p:attrNameLst>
                                          <p:attrName>style.visibility</p:attrName>
                                        </p:attrNameLst>
                                      </p:cBhvr>
                                      <p:to>
                                        <p:strVal val="hidden"/>
                                      </p:to>
                                    </p:set>
                                  </p:childTnLst>
                                </p:cTn>
                              </p:par>
                              <p:par>
                                <p:cTn id="159" presetID="22" presetClass="exit" presetSubtype="1" fill="hold" grpId="1" nodeType="withEffect">
                                  <p:stCondLst>
                                    <p:cond delay="0"/>
                                  </p:stCondLst>
                                  <p:childTnLst>
                                    <p:animEffect transition="out" filter="wipe(up)">
                                      <p:cBhvr>
                                        <p:cTn id="160" dur="500"/>
                                        <p:tgtEl>
                                          <p:spTgt spid="11"/>
                                        </p:tgtEl>
                                      </p:cBhvr>
                                    </p:animEffect>
                                    <p:set>
                                      <p:cBhvr>
                                        <p:cTn id="16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6" grpId="1"/>
      <p:bldP spid="12"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3" grpId="0"/>
      <p:bldP spid="13" grpId="1"/>
      <p:bldP spid="13" grpId="2"/>
      <p:bldP spid="13" grpId="3"/>
      <p:bldP spid="1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
            <a:ext cx="10972799" cy="6858000"/>
          </a:xfrm>
        </p:spPr>
      </p:pic>
    </p:spTree>
    <p:extLst>
      <p:ext uri="{BB962C8B-B14F-4D97-AF65-F5344CB8AC3E}">
        <p14:creationId xmlns:p14="http://schemas.microsoft.com/office/powerpoint/2010/main" val="952258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41" y="-152400"/>
            <a:ext cx="10123441" cy="7088386"/>
          </a:xfrm>
          <a:prstGeom prst="rect">
            <a:avLst/>
          </a:prstGeom>
        </p:spPr>
      </p:pic>
      <p:sp>
        <p:nvSpPr>
          <p:cNvPr id="2" name="Title 1"/>
          <p:cNvSpPr>
            <a:spLocks noGrp="1"/>
          </p:cNvSpPr>
          <p:nvPr>
            <p:ph type="title"/>
          </p:nvPr>
        </p:nvSpPr>
        <p:spPr>
          <a:xfrm>
            <a:off x="457200" y="304800"/>
            <a:ext cx="8229600" cy="2819400"/>
          </a:xfrm>
        </p:spPr>
        <p:txBody>
          <a:bodyPr/>
          <a:lstStyle/>
          <a:p>
            <a:r>
              <a:rPr lang="en-US" b="1" dirty="0">
                <a:solidFill>
                  <a:schemeClr val="bg1"/>
                </a:solidFill>
                <a:effectLst>
                  <a:glow rad="63500">
                    <a:schemeClr val="tx1">
                      <a:alpha val="80000"/>
                    </a:schemeClr>
                  </a:glow>
                </a:effectLst>
              </a:rPr>
              <a:t>For indeed He does not give aid to angels, but He does give aid to the seed of Abraham. </a:t>
            </a:r>
            <a:r>
              <a:rPr lang="en-US" sz="3200" b="1" i="1" dirty="0">
                <a:solidFill>
                  <a:schemeClr val="bg1"/>
                </a:solidFill>
                <a:effectLst>
                  <a:glow rad="63500">
                    <a:schemeClr val="tx1">
                      <a:alpha val="80000"/>
                    </a:schemeClr>
                  </a:glow>
                </a:effectLst>
              </a:rPr>
              <a:t>– Hebrews 2:16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
        <p:nvSpPr>
          <p:cNvPr id="2" name="Title 1"/>
          <p:cNvSpPr>
            <a:spLocks noGrp="1"/>
          </p:cNvSpPr>
          <p:nvPr>
            <p:ph type="title"/>
          </p:nvPr>
        </p:nvSpPr>
        <p:spPr>
          <a:xfrm>
            <a:off x="457200" y="990600"/>
            <a:ext cx="8229600" cy="4906962"/>
          </a:xfrm>
        </p:spPr>
        <p:txBody>
          <a:bodyPr/>
          <a:lstStyle/>
          <a:p>
            <a:r>
              <a:rPr lang="en-US" b="1" dirty="0">
                <a:solidFill>
                  <a:schemeClr val="bg1"/>
                </a:solidFill>
                <a:effectLst>
                  <a:glow rad="101600">
                    <a:schemeClr val="tx1">
                      <a:alpha val="70000"/>
                    </a:schemeClr>
                  </a:glow>
                </a:effectLst>
              </a:rPr>
              <a:t>"Behold! My Servant whom I have chosen, My Beloved in whom My soul is well pleased! I will put My Spirit upon Him, And He will declare justice to the Gentiles."           </a:t>
            </a:r>
            <a:r>
              <a:rPr lang="en-US" sz="3200" b="1" i="1" dirty="0">
                <a:solidFill>
                  <a:schemeClr val="bg1"/>
                </a:solidFill>
                <a:effectLst>
                  <a:glow rad="101600">
                    <a:schemeClr val="tx1">
                      <a:alpha val="70000"/>
                    </a:schemeClr>
                  </a:glow>
                </a:effectLst>
              </a:rPr>
              <a:t>– Matthew 12:18 </a:t>
            </a:r>
          </a:p>
        </p:txBody>
      </p:sp>
    </p:spTree>
    <p:extLst>
      <p:ext uri="{BB962C8B-B14F-4D97-AF65-F5344CB8AC3E}">
        <p14:creationId xmlns:p14="http://schemas.microsoft.com/office/powerpoint/2010/main" val="114396673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84"/>
            <a:ext cx="9220200" cy="6915150"/>
          </a:xfrm>
          <a:prstGeom prst="rect">
            <a:avLst/>
          </a:prstGeom>
        </p:spPr>
      </p:pic>
      <p:sp>
        <p:nvSpPr>
          <p:cNvPr id="2" name="Title 1"/>
          <p:cNvSpPr>
            <a:spLocks noGrp="1"/>
          </p:cNvSpPr>
          <p:nvPr>
            <p:ph type="title"/>
          </p:nvPr>
        </p:nvSpPr>
        <p:spPr>
          <a:xfrm>
            <a:off x="533400" y="2255838"/>
            <a:ext cx="8001000" cy="4297362"/>
          </a:xfrm>
        </p:spPr>
        <p:txBody>
          <a:bodyPr/>
          <a:lstStyle/>
          <a:p>
            <a:r>
              <a:rPr lang="en-US" b="1" dirty="0">
                <a:solidFill>
                  <a:schemeClr val="bg1"/>
                </a:solidFill>
                <a:effectLst>
                  <a:glow rad="101600">
                    <a:schemeClr val="tx1">
                      <a:alpha val="70000"/>
                    </a:schemeClr>
                  </a:glow>
                </a:effectLst>
              </a:rPr>
              <a:t>This is a faithful saying and worthy of all acceptance, that Christ Jesus came into the world to save sinners,   of whom I am chief.                </a:t>
            </a:r>
            <a:r>
              <a:rPr lang="en-US" sz="3200" b="1" i="1" dirty="0">
                <a:solidFill>
                  <a:schemeClr val="bg1"/>
                </a:solidFill>
                <a:effectLst>
                  <a:glow rad="101600">
                    <a:schemeClr val="tx1">
                      <a:alpha val="70000"/>
                    </a:schemeClr>
                  </a:glow>
                </a:effectLst>
              </a:rPr>
              <a:t>– 1</a:t>
            </a:r>
            <a:r>
              <a:rPr lang="en-US" sz="3200" b="1" i="1" baseline="30000" dirty="0">
                <a:solidFill>
                  <a:schemeClr val="bg1"/>
                </a:solidFill>
                <a:effectLst>
                  <a:glow rad="101600">
                    <a:schemeClr val="tx1">
                      <a:alpha val="70000"/>
                    </a:schemeClr>
                  </a:glow>
                </a:effectLst>
              </a:rPr>
              <a:t>st</a:t>
            </a:r>
            <a:r>
              <a:rPr lang="en-US" sz="3200" b="1" i="1" dirty="0">
                <a:solidFill>
                  <a:schemeClr val="bg1"/>
                </a:solidFill>
                <a:effectLst>
                  <a:glow rad="101600">
                    <a:schemeClr val="tx1">
                      <a:alpha val="70000"/>
                    </a:schemeClr>
                  </a:glow>
                </a:effectLst>
              </a:rPr>
              <a:t> Timothy 1:15 </a:t>
            </a:r>
          </a:p>
        </p:txBody>
      </p:sp>
      <p:sp>
        <p:nvSpPr>
          <p:cNvPr id="4" name="Rectangle 4"/>
          <p:cNvSpPr txBox="1">
            <a:spLocks noChangeArrowheads="1"/>
          </p:cNvSpPr>
          <p:nvPr/>
        </p:nvSpPr>
        <p:spPr bwMode="auto">
          <a:xfrm>
            <a:off x="2133600" y="4191000"/>
            <a:ext cx="7010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7030A0"/>
                </a:solidFill>
                <a:effectLst>
                  <a:glow rad="76200">
                    <a:schemeClr val="tx1">
                      <a:alpha val="80000"/>
                    </a:schemeClr>
                  </a:glow>
                  <a:outerShdw blurRad="50800" dist="39000" dir="5460000" algn="tl">
                    <a:srgbClr val="000000">
                      <a:alpha val="38000"/>
                    </a:srgbClr>
                  </a:outerShdw>
                </a:effectLst>
                <a:latin typeface="+mj-lt"/>
              </a:rPr>
              <a:t> </a:t>
            </a:r>
            <a:r>
              <a:rPr lang="en-US" sz="4900" b="1" kern="0" dirty="0">
                <a:ln w="11430"/>
                <a:solidFill>
                  <a:srgbClr val="7030A0"/>
                </a:solidFill>
                <a:effectLst>
                  <a:glow rad="76200">
                    <a:schemeClr val="tx1">
                      <a:alpha val="80000"/>
                    </a:schemeClr>
                  </a:glow>
                  <a:outerShdw blurRad="50800" dist="39000" dir="5460000" algn="tl">
                    <a:srgbClr val="000000">
                      <a:alpha val="38000"/>
                    </a:srgbClr>
                  </a:outerShdw>
                </a:effectLst>
                <a:latin typeface="+mj-lt"/>
              </a:rPr>
              <a:t> </a:t>
            </a:r>
            <a:r>
              <a:rPr lang="en-US" b="1" kern="0" dirty="0">
                <a:ln w="11430"/>
                <a:solidFill>
                  <a:srgbClr val="FF0000"/>
                </a:solidFill>
                <a:effectLst>
                  <a:glow rad="76200">
                    <a:schemeClr val="tx1">
                      <a:alpha val="80000"/>
                    </a:schemeClr>
                  </a:glow>
                  <a:outerShdw blurRad="50800" dist="39000" dir="5460000" algn="tl">
                    <a:srgbClr val="000000">
                      <a:alpha val="38000"/>
                    </a:srgbClr>
                  </a:outerShdw>
                </a:effectLst>
                <a:latin typeface="+mj-lt"/>
              </a:rPr>
              <a:t>to save sinners</a:t>
            </a:r>
            <a:endParaRPr lang="en-US" b="1" i="1" kern="0" dirty="0">
              <a:ln w="11430"/>
              <a:solidFill>
                <a:srgbClr val="FF0000"/>
              </a:solidFill>
              <a:effectLst>
                <a:glow rad="101600">
                  <a:schemeClr val="tx1">
                    <a:alpha val="70000"/>
                  </a:schemeClr>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a:xfrm>
            <a:off x="838200" y="1828800"/>
            <a:ext cx="7239000" cy="3352800"/>
          </a:xfrm>
        </p:spPr>
        <p:txBody>
          <a:bodyPr/>
          <a:lstStyle/>
          <a:p>
            <a:pPr eaLnBrk="1" hangingPunct="1"/>
            <a:r>
              <a:rPr lang="en-US" altLang="en-US" sz="7200" b="1" dirty="0">
                <a:solidFill>
                  <a:srgbClr val="FF0000"/>
                </a:solidFill>
                <a:latin typeface="Algerian" panose="04020705040A02060702" pitchFamily="82" charset="0"/>
              </a:rPr>
              <a:t>JESUS CHRIST</a:t>
            </a:r>
            <a:br>
              <a:rPr lang="en-US" altLang="en-US" sz="7200" b="1" dirty="0">
                <a:latin typeface="Algerian" panose="04020705040A02060702" pitchFamily="82" charset="0"/>
              </a:rPr>
            </a:br>
            <a:r>
              <a:rPr lang="en-US" altLang="en-US" sz="7200" b="1" dirty="0">
                <a:solidFill>
                  <a:srgbClr val="FFC000"/>
                </a:solidFill>
                <a:latin typeface="Algerian" panose="04020705040A02060702" pitchFamily="82" charset="0"/>
              </a:rPr>
              <a:t>GOD MANIFEST</a:t>
            </a:r>
            <a:br>
              <a:rPr lang="en-US" altLang="en-US" sz="7200" b="1" dirty="0">
                <a:latin typeface="Algerian" panose="04020705040A02060702" pitchFamily="82" charset="0"/>
              </a:rPr>
            </a:br>
            <a:r>
              <a:rPr lang="en-US" altLang="en-US" sz="7200" b="1" dirty="0">
                <a:solidFill>
                  <a:srgbClr val="FFA953"/>
                </a:solidFill>
                <a:latin typeface="Algerian" panose="04020705040A02060702" pitchFamily="82" charset="0"/>
              </a:rPr>
              <a:t>IN THE FLESH</a:t>
            </a:r>
          </a:p>
        </p:txBody>
      </p:sp>
      <p:sp>
        <p:nvSpPr>
          <p:cNvPr id="4" name="Title 1"/>
          <p:cNvSpPr txBox="1">
            <a:spLocks/>
          </p:cNvSpPr>
          <p:nvPr/>
        </p:nvSpPr>
        <p:spPr bwMode="auto">
          <a:xfrm>
            <a:off x="1695691" y="381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Ron Bert</a:t>
            </a:r>
          </a:p>
        </p:txBody>
      </p:sp>
      <p:sp>
        <p:nvSpPr>
          <p:cNvPr id="5" name="Title 1"/>
          <p:cNvSpPr txBox="1">
            <a:spLocks/>
          </p:cNvSpPr>
          <p:nvPr/>
        </p:nvSpPr>
        <p:spPr bwMode="auto">
          <a:xfrm>
            <a:off x="1676400" y="5334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May 17, 2015</a:t>
            </a:r>
          </a:p>
        </p:txBody>
      </p:sp>
      <p:sp>
        <p:nvSpPr>
          <p:cNvPr id="6" name="Rectangle 4"/>
          <p:cNvSpPr txBox="1">
            <a:spLocks noChangeArrowheads="1"/>
          </p:cNvSpPr>
          <p:nvPr/>
        </p:nvSpPr>
        <p:spPr bwMode="auto">
          <a:xfrm rot="19383304">
            <a:off x="1828800" y="2444106"/>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outerShdw blurRad="50800" dist="39000" dir="5460000" algn="tl">
                    <a:srgbClr val="000000">
                      <a:alpha val="38000"/>
                    </a:srgbClr>
                  </a:outerShdw>
                </a:effectLst>
                <a:latin typeface="+mj-lt"/>
              </a:rPr>
              <a:t>PART 1</a:t>
            </a:r>
            <a:endParaRPr lang="en-US" sz="9600" b="1" i="1" kern="0" dirty="0">
              <a:ln w="11430"/>
              <a:solidFill>
                <a:srgbClr val="00B0F0"/>
              </a:solidFill>
              <a:effectLst>
                <a:outerShdw blurRad="50800" dist="39000" dir="5460000" algn="tl">
                  <a:srgbClr val="000000">
                    <a:alpha val="38000"/>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par>
                          <p:cTn id="17" fill="hold">
                            <p:stCondLst>
                              <p:cond delay="4000"/>
                            </p:stCondLst>
                            <p:childTnLst>
                              <p:par>
                                <p:cTn id="18" presetID="53" presetClass="entr" presetSubtype="16"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Effect transition="in" filter="fade">
                                      <p:cBhvr>
                                        <p:cTn id="22" dur="1000"/>
                                        <p:tgtEl>
                                          <p:spTgt spid="5"/>
                                        </p:tgtEl>
                                      </p:cBhvr>
                                    </p:animEffect>
                                  </p:childTnLst>
                                </p:cTn>
                              </p:par>
                            </p:childTnLst>
                          </p:cTn>
                        </p:par>
                        <p:par>
                          <p:cTn id="23" fill="hold">
                            <p:stCondLst>
                              <p:cond delay="6000"/>
                            </p:stCondLst>
                            <p:childTnLst>
                              <p:par>
                                <p:cTn id="24" presetID="6" presetClass="emph" presetSubtype="0" fill="hold" grpId="1" nodeType="afterEffect">
                                  <p:stCondLst>
                                    <p:cond delay="1000"/>
                                  </p:stCondLst>
                                  <p:childTnLst>
                                    <p:animScale>
                                      <p:cBhvr>
                                        <p:cTn id="25" dur="1000" fill="hold"/>
                                        <p:tgtEl>
                                          <p:spTgt spid="4"/>
                                        </p:tgtEl>
                                      </p:cBhvr>
                                      <p:by x="80000" y="80000"/>
                                    </p:animScale>
                                  </p:childTnLst>
                                </p:cTn>
                              </p:par>
                              <p:par>
                                <p:cTn id="26" presetID="6" presetClass="emph" presetSubtype="0" fill="hold" grpId="1" nodeType="withEffect">
                                  <p:stCondLst>
                                    <p:cond delay="1000"/>
                                  </p:stCondLst>
                                  <p:childTnLst>
                                    <p:animScale>
                                      <p:cBhvr>
                                        <p:cTn id="27" dur="1000" fill="hold"/>
                                        <p:tgtEl>
                                          <p:spTgt spid="5"/>
                                        </p:tgtEl>
                                      </p:cBhvr>
                                      <p:by x="110000" y="110000"/>
                                    </p:animScale>
                                  </p:childTnLst>
                                </p:cTn>
                              </p:par>
                            </p:childTnLst>
                          </p:cTn>
                        </p:par>
                        <p:par>
                          <p:cTn id="28" fill="hold">
                            <p:stCondLst>
                              <p:cond delay="8000"/>
                            </p:stCondLst>
                            <p:childTnLst>
                              <p:par>
                                <p:cTn id="29" presetID="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stCondLst>
                                            <p:cond delay="0"/>
                                          </p:stCondLst>
                                        </p:cTn>
                                        <p:tgtEl>
                                          <p:spTgt spid="6"/>
                                        </p:tgtEl>
                                      </p:cBhvr>
                                    </p:animEffect>
                                    <p:anim to="" calcmode="lin" valueType="num">
                                      <p:cBhvr>
                                        <p:cTn id="3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4" grpId="0"/>
      <p:bldP spid="4" grpId="1"/>
      <p:bldP spid="5" grpId="0"/>
      <p:bldP spid="5" grpId="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 y="0"/>
            <a:ext cx="9187289" cy="6885972"/>
          </a:xfrm>
          <a:prstGeom prst="rect">
            <a:avLst/>
          </a:prstGeom>
        </p:spPr>
      </p:pic>
      <p:sp>
        <p:nvSpPr>
          <p:cNvPr id="2" name="Title 1"/>
          <p:cNvSpPr>
            <a:spLocks noGrp="1"/>
          </p:cNvSpPr>
          <p:nvPr>
            <p:ph type="title"/>
          </p:nvPr>
        </p:nvSpPr>
        <p:spPr>
          <a:xfrm>
            <a:off x="457200" y="1066800"/>
            <a:ext cx="8229600" cy="4449762"/>
          </a:xfrm>
        </p:spPr>
        <p:txBody>
          <a:bodyPr/>
          <a:lstStyle/>
          <a:p>
            <a:r>
              <a:rPr lang="en-US" b="1" dirty="0">
                <a:solidFill>
                  <a:schemeClr val="bg1"/>
                </a:solidFill>
                <a:effectLst>
                  <a:glow rad="101600">
                    <a:schemeClr val="tx1">
                      <a:alpha val="80000"/>
                    </a:schemeClr>
                  </a:glow>
                </a:effectLst>
              </a:rPr>
              <a:t>In this the love of God was manifested toward us, that God has sent His only begotten Son into the world, that we might live through Him.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John 4:9 </a:t>
            </a:r>
          </a:p>
        </p:txBody>
      </p:sp>
      <p:sp>
        <p:nvSpPr>
          <p:cNvPr id="4" name="Rectangle 4"/>
          <p:cNvSpPr txBox="1">
            <a:spLocks noChangeArrowheads="1"/>
          </p:cNvSpPr>
          <p:nvPr/>
        </p:nvSpPr>
        <p:spPr bwMode="auto">
          <a:xfrm>
            <a:off x="3657600" y="3657600"/>
            <a:ext cx="3048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28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outerShdw blurRad="50800" dist="39000" dir="5460000" algn="tl">
                    <a:srgbClr val="000000">
                      <a:alpha val="38000"/>
                    </a:srgbClr>
                  </a:outerShdw>
                </a:effectLst>
                <a:latin typeface="+mj-lt"/>
              </a:rPr>
              <a:t>live</a:t>
            </a:r>
            <a:endParaRPr lang="en-US" b="1" i="1" kern="0" dirty="0">
              <a:ln w="11430"/>
              <a:solidFill>
                <a:schemeClr val="bg1"/>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0" presetClass="exit" presetSubtype="0" fill="hold" grpId="1" nodeType="afterEffect">
                                  <p:stCondLst>
                                    <p:cond delay="0"/>
                                  </p:stCondLst>
                                  <p:childTnLst>
                                    <p:set>
                                      <p:cBhvr>
                                        <p:cTn id="15" dur="1" fill="hold">
                                          <p:stCondLst>
                                            <p:cond delay="999"/>
                                          </p:stCondLst>
                                        </p:cTn>
                                        <p:tgtEl>
                                          <p:spTgt spid="4"/>
                                        </p:tgtEl>
                                        <p:attrNameLst>
                                          <p:attrName>style.visibility</p:attrName>
                                        </p:attrNameLst>
                                      </p:cBhvr>
                                      <p:to>
                                        <p:strVal val="hidden"/>
                                      </p:to>
                                    </p:set>
                                    <p:animEffect transition="out" filter="dissolve">
                                      <p:cBhvr>
                                        <p:cTn id="16" dur="1000">
                                          <p:stCondLst>
                                            <p:cond delay="0"/>
                                          </p:stCondLst>
                                        </p:cTn>
                                        <p:tgtEl>
                                          <p:spTgt spid="4"/>
                                        </p:tgtEl>
                                      </p:cBhvr>
                                    </p:animEffect>
                                    <p:anim to="" calcmode="lin" valueType="num">
                                      <p:cBhvr>
                                        <p:cTn id="1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8"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377916" cy="6858000"/>
          </a:xfrm>
          <a:prstGeom prst="rect">
            <a:avLst/>
          </a:prstGeom>
        </p:spPr>
      </p:pic>
      <p:sp>
        <p:nvSpPr>
          <p:cNvPr id="2" name="Title 1"/>
          <p:cNvSpPr>
            <a:spLocks noGrp="1"/>
          </p:cNvSpPr>
          <p:nvPr>
            <p:ph type="title"/>
          </p:nvPr>
        </p:nvSpPr>
        <p:spPr>
          <a:xfrm>
            <a:off x="457200" y="1600200"/>
            <a:ext cx="8229600" cy="5211762"/>
          </a:xfrm>
        </p:spPr>
        <p:txBody>
          <a:bodyPr/>
          <a:lstStyle/>
          <a:p>
            <a:r>
              <a:rPr lang="en-US" b="1" dirty="0">
                <a:solidFill>
                  <a:schemeClr val="bg1"/>
                </a:solidFill>
                <a:effectLst>
                  <a:glow rad="101600">
                    <a:schemeClr val="tx1">
                      <a:alpha val="70000"/>
                    </a:schemeClr>
                  </a:glow>
                </a:effectLst>
              </a:rPr>
              <a:t>And this is the testimony: that God has given us eternal life, and this life is in His Son.    He who has the Son has life; he who does not have the  Son of God does not have life.       </a:t>
            </a:r>
            <a:r>
              <a:rPr lang="en-US" sz="3200" b="1" i="1" dirty="0">
                <a:solidFill>
                  <a:schemeClr val="bg1"/>
                </a:solidFill>
                <a:effectLst>
                  <a:glow rad="101600">
                    <a:schemeClr val="tx1">
                      <a:alpha val="70000"/>
                    </a:schemeClr>
                  </a:glow>
                </a:effectLst>
              </a:rPr>
              <a:t>– 1</a:t>
            </a:r>
            <a:r>
              <a:rPr lang="en-US" sz="3200" b="1" i="1" baseline="30000" dirty="0">
                <a:solidFill>
                  <a:schemeClr val="bg1"/>
                </a:solidFill>
                <a:effectLst>
                  <a:glow rad="101600">
                    <a:schemeClr val="tx1">
                      <a:alpha val="70000"/>
                    </a:schemeClr>
                  </a:glow>
                </a:effectLst>
              </a:rPr>
              <a:t>st</a:t>
            </a:r>
            <a:r>
              <a:rPr lang="en-US" sz="3200" b="1" i="1" dirty="0">
                <a:solidFill>
                  <a:schemeClr val="bg1"/>
                </a:solidFill>
                <a:effectLst>
                  <a:glow rad="101600">
                    <a:schemeClr val="tx1">
                      <a:alpha val="70000"/>
                    </a:schemeClr>
                  </a:glow>
                </a:effectLst>
              </a:rPr>
              <a:t> John 5:11-12 </a:t>
            </a:r>
            <a:endParaRPr lang="en-US" b="1" dirty="0">
              <a:solidFill>
                <a:schemeClr val="bg1"/>
              </a:solidFill>
              <a:effectLst>
                <a:glow rad="101600">
                  <a:schemeClr val="tx1">
                    <a:alpha val="70000"/>
                  </a:schemeClr>
                </a:glo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9652000" cy="7239000"/>
          </a:xfrm>
          <a:prstGeom prst="rect">
            <a:avLst/>
          </a:prstGeom>
        </p:spPr>
      </p:pic>
      <p:sp>
        <p:nvSpPr>
          <p:cNvPr id="2" name="Title 1"/>
          <p:cNvSpPr>
            <a:spLocks noGrp="1"/>
          </p:cNvSpPr>
          <p:nvPr>
            <p:ph type="title"/>
          </p:nvPr>
        </p:nvSpPr>
        <p:spPr>
          <a:xfrm>
            <a:off x="457200" y="1828800"/>
            <a:ext cx="8229600" cy="4191000"/>
          </a:xfrm>
        </p:spPr>
        <p:txBody>
          <a:bodyPr/>
          <a:lstStyle/>
          <a:p>
            <a:r>
              <a:rPr lang="en-US" b="1" dirty="0">
                <a:solidFill>
                  <a:schemeClr val="bg1"/>
                </a:solidFill>
                <a:effectLst>
                  <a:glow rad="101600">
                    <a:schemeClr val="tx1">
                      <a:alpha val="80000"/>
                    </a:schemeClr>
                  </a:glow>
                </a:effectLst>
              </a:rPr>
              <a:t>Then Jesus spoke to them again, saying, "I am the light of the world. He who follows Me shall not walk in darkness, but have the light of life."         </a:t>
            </a:r>
            <a:r>
              <a:rPr lang="en-US" sz="3200" b="1" i="1" dirty="0">
                <a:solidFill>
                  <a:schemeClr val="bg1"/>
                </a:solidFill>
                <a:effectLst>
                  <a:glow rad="101600">
                    <a:schemeClr val="tx1">
                      <a:alpha val="80000"/>
                    </a:schemeClr>
                  </a:glow>
                </a:effectLst>
              </a:rPr>
              <a:t>– John 8:12 </a:t>
            </a:r>
          </a:p>
        </p:txBody>
      </p:sp>
      <p:sp>
        <p:nvSpPr>
          <p:cNvPr id="4" name="Rectangle 4"/>
          <p:cNvSpPr txBox="1">
            <a:spLocks noChangeArrowheads="1"/>
          </p:cNvSpPr>
          <p:nvPr/>
        </p:nvSpPr>
        <p:spPr bwMode="auto">
          <a:xfrm>
            <a:off x="3352800" y="4419600"/>
            <a:ext cx="518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outerShdw blurRad="50800" dist="39000" dir="5460000" algn="tl">
                    <a:srgbClr val="000000">
                      <a:alpha val="38000"/>
                    </a:srgbClr>
                  </a:outerShdw>
                </a:effectLst>
                <a:latin typeface="+mj-lt"/>
              </a:rPr>
              <a:t>light of life</a:t>
            </a:r>
            <a:endParaRPr lang="en-US" b="1" i="1" kern="0" dirty="0">
              <a:ln w="11430"/>
              <a:solidFill>
                <a:schemeClr val="bg1"/>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1500"/>
                                        <p:tgtEl>
                                          <p:spTgt spid="2"/>
                                        </p:tgtEl>
                                        <p:attrNameLst>
                                          <p:attrName>ppt_w</p:attrName>
                                        </p:attrNameLst>
                                      </p:cBhvr>
                                      <p:tavLst>
                                        <p:tav tm="0">
                                          <p:val>
                                            <p:strVal val="ppt_w"/>
                                          </p:val>
                                        </p:tav>
                                        <p:tav tm="100000">
                                          <p:val>
                                            <p:fltVal val="0"/>
                                          </p:val>
                                        </p:tav>
                                      </p:tavLst>
                                    </p:anim>
                                    <p:anim calcmode="lin" valueType="num">
                                      <p:cBhvr>
                                        <p:cTn id="19" dur="1500"/>
                                        <p:tgtEl>
                                          <p:spTgt spid="2"/>
                                        </p:tgtEl>
                                        <p:attrNameLst>
                                          <p:attrName>ppt_h</p:attrName>
                                        </p:attrNameLst>
                                      </p:cBhvr>
                                      <p:tavLst>
                                        <p:tav tm="0">
                                          <p:val>
                                            <p:strVal val="ppt_h"/>
                                          </p:val>
                                        </p:tav>
                                        <p:tav tm="100000">
                                          <p:val>
                                            <p:fltVal val="0"/>
                                          </p:val>
                                        </p:tav>
                                      </p:tavLst>
                                    </p:anim>
                                    <p:animEffect transition="out" filter="fade">
                                      <p:cBhvr>
                                        <p:cTn id="20" dur="1500"/>
                                        <p:tgtEl>
                                          <p:spTgt spid="2"/>
                                        </p:tgtEl>
                                      </p:cBhvr>
                                    </p:animEffect>
                                    <p:set>
                                      <p:cBhvr>
                                        <p:cTn id="21" dur="1" fill="hold">
                                          <p:stCondLst>
                                            <p:cond delay="1499"/>
                                          </p:stCondLst>
                                        </p:cTn>
                                        <p:tgtEl>
                                          <p:spTgt spid="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0" presetClass="path" presetSubtype="0" accel="50000" decel="50000" fill="hold" grpId="2" nodeType="withEffect">
                                  <p:stCondLst>
                                    <p:cond delay="0"/>
                                  </p:stCondLst>
                                  <p:childTnLst>
                                    <p:animMotion origin="layout" path="M 0 0 L -0.175 -0.18872 " pathEditMode="relative" ptsTypes="AA">
                                      <p:cBhvr>
                                        <p:cTn id="25" dur="1500" fill="hold"/>
                                        <p:tgtEl>
                                          <p:spTgt spid="4"/>
                                        </p:tgtEl>
                                        <p:attrNameLst>
                                          <p:attrName>ppt_x</p:attrName>
                                          <p:attrName>ppt_y</p:attrName>
                                        </p:attrNameLst>
                                      </p:cBhvr>
                                    </p:animMotion>
                                  </p:childTnLst>
                                </p:cTn>
                              </p:par>
                            </p:childTnLst>
                          </p:cTn>
                        </p:par>
                        <p:par>
                          <p:cTn id="26" fill="hold">
                            <p:stCondLst>
                              <p:cond delay="1500"/>
                            </p:stCondLst>
                            <p:childTnLst>
                              <p:par>
                                <p:cTn id="27" presetID="0" presetClass="exit" presetSubtype="0" fill="hold" grpId="1" nodeType="afterEffect">
                                  <p:stCondLst>
                                    <p:cond delay="0"/>
                                  </p:stCondLst>
                                  <p:childTnLst>
                                    <p:set>
                                      <p:cBhvr>
                                        <p:cTn id="28" dur="1" fill="hold">
                                          <p:stCondLst>
                                            <p:cond delay="999"/>
                                          </p:stCondLst>
                                        </p:cTn>
                                        <p:tgtEl>
                                          <p:spTgt spid="4"/>
                                        </p:tgtEl>
                                        <p:attrNameLst>
                                          <p:attrName>style.visibility</p:attrName>
                                        </p:attrNameLst>
                                      </p:cBhvr>
                                      <p:to>
                                        <p:strVal val="hidden"/>
                                      </p:to>
                                    </p:set>
                                    <p:animEffect transition="out" filter="dissolve">
                                      <p:cBhvr>
                                        <p:cTn id="29" dur="1000">
                                          <p:stCondLst>
                                            <p:cond delay="0"/>
                                          </p:stCondLst>
                                        </p:cTn>
                                        <p:tgtEl>
                                          <p:spTgt spid="4"/>
                                        </p:tgtEl>
                                      </p:cBhvr>
                                    </p:animEffect>
                                    <p:anim to="" calcmode="lin" valueType="num">
                                      <p:cBhvr>
                                        <p:cTn id="30"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1"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47" r="2478"/>
          <a:stretch/>
        </p:blipFill>
        <p:spPr>
          <a:xfrm>
            <a:off x="0" y="-21220"/>
            <a:ext cx="9144000" cy="7467600"/>
          </a:xfrm>
          <a:prstGeom prst="rect">
            <a:avLst/>
          </a:prstGeom>
        </p:spPr>
      </p:pic>
      <p:sp>
        <p:nvSpPr>
          <p:cNvPr id="2" name="Title 1"/>
          <p:cNvSpPr>
            <a:spLocks noGrp="1"/>
          </p:cNvSpPr>
          <p:nvPr>
            <p:ph type="title"/>
          </p:nvPr>
        </p:nvSpPr>
        <p:spPr>
          <a:xfrm>
            <a:off x="457200" y="2209800"/>
            <a:ext cx="8229600" cy="4373562"/>
          </a:xfrm>
        </p:spPr>
        <p:txBody>
          <a:bodyPr/>
          <a:lstStyle/>
          <a:p>
            <a:r>
              <a:rPr lang="en-US" b="1" dirty="0">
                <a:solidFill>
                  <a:schemeClr val="bg1"/>
                </a:solidFill>
                <a:effectLst>
                  <a:glow rad="101600">
                    <a:schemeClr val="tx1">
                      <a:alpha val="70000"/>
                    </a:schemeClr>
                  </a:glow>
                </a:effectLst>
              </a:rPr>
              <a:t>For Christ also suffered   once for sins, the just for the unjust, that He might bring us to God, being put to death in the flesh but made alive by the Spirit, </a:t>
            </a:r>
            <a:r>
              <a:rPr lang="en-US" sz="3200" b="1" i="1" dirty="0">
                <a:solidFill>
                  <a:schemeClr val="bg1"/>
                </a:solidFill>
                <a:effectLst>
                  <a:glow rad="101600">
                    <a:schemeClr val="tx1">
                      <a:alpha val="70000"/>
                    </a:schemeClr>
                  </a:glow>
                </a:effectLst>
              </a:rPr>
              <a:t>– 1</a:t>
            </a:r>
            <a:r>
              <a:rPr lang="en-US" sz="3200" b="1" i="1" baseline="30000" dirty="0">
                <a:solidFill>
                  <a:schemeClr val="bg1"/>
                </a:solidFill>
                <a:effectLst>
                  <a:glow rad="101600">
                    <a:schemeClr val="tx1">
                      <a:alpha val="70000"/>
                    </a:schemeClr>
                  </a:glow>
                </a:effectLst>
              </a:rPr>
              <a:t>st</a:t>
            </a:r>
            <a:r>
              <a:rPr lang="en-US" sz="3200" b="1" i="1" dirty="0">
                <a:solidFill>
                  <a:schemeClr val="bg1"/>
                </a:solidFill>
                <a:effectLst>
                  <a:glow rad="101600">
                    <a:schemeClr val="tx1">
                      <a:alpha val="70000"/>
                    </a:schemeClr>
                  </a:glow>
                </a:effectLst>
              </a:rPr>
              <a:t> Peter 3:18 </a:t>
            </a:r>
          </a:p>
        </p:txBody>
      </p:sp>
    </p:spTree>
    <p:extLst>
      <p:ext uri="{BB962C8B-B14F-4D97-AF65-F5344CB8AC3E}">
        <p14:creationId xmlns:p14="http://schemas.microsoft.com/office/powerpoint/2010/main" val="11439667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3304"/>
            <a:ext cx="9144000" cy="94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590800"/>
            <a:ext cx="8229600" cy="36576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tx1"/>
                </a:solidFill>
                <a:effectLst>
                  <a:glow rad="88900">
                    <a:schemeClr val="bg1">
                      <a:alpha val="70000"/>
                    </a:schemeClr>
                  </a:glow>
                  <a:outerShdw blurRad="50800" dist="39000" dir="5460000" algn="tl">
                    <a:srgbClr val="000000">
                      <a:alpha val="38000"/>
                    </a:srgbClr>
                  </a:outerShdw>
                </a:effectLst>
              </a:rPr>
              <a:t>"It is the Spirit who gives life; the flesh profits nothing. The words that I speak to you are spirit, and they are life.             </a:t>
            </a:r>
            <a:r>
              <a:rPr lang="en-US" sz="3200" b="1" i="1" dirty="0">
                <a:ln w="11430"/>
                <a:solidFill>
                  <a:schemeClr val="tx1"/>
                </a:solidFill>
                <a:effectLst>
                  <a:glow rad="88900">
                    <a:schemeClr val="bg1">
                      <a:alpha val="70000"/>
                    </a:schemeClr>
                  </a:glow>
                  <a:outerShdw blurRad="50800" dist="39000" dir="5460000" algn="tl">
                    <a:srgbClr val="000000">
                      <a:alpha val="38000"/>
                    </a:srgbClr>
                  </a:outerShdw>
                </a:effectLst>
              </a:rPr>
              <a:t>– John 6:63 </a:t>
            </a:r>
          </a:p>
        </p:txBody>
      </p:sp>
      <p:sp>
        <p:nvSpPr>
          <p:cNvPr id="4" name="Rectangle 4"/>
          <p:cNvSpPr txBox="1">
            <a:spLocks noChangeArrowheads="1"/>
          </p:cNvSpPr>
          <p:nvPr/>
        </p:nvSpPr>
        <p:spPr bwMode="auto">
          <a:xfrm>
            <a:off x="2057400" y="2514600"/>
            <a:ext cx="2819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sz="3600" b="1" kern="0" dirty="0">
                <a:ln w="11430"/>
                <a:solidFill>
                  <a:srgbClr val="FF0000"/>
                </a:solidFill>
                <a:effectLst>
                  <a:outerShdw blurRad="50800" dist="39000" dir="5460000" algn="tl">
                    <a:srgbClr val="000000">
                      <a:alpha val="38000"/>
                    </a:srgbClr>
                  </a:outerShdw>
                </a:effectLst>
                <a:latin typeface="+mj-lt"/>
              </a:rPr>
              <a:t> </a:t>
            </a:r>
            <a:r>
              <a:rPr lang="en-US" sz="5300" b="1" kern="0" dirty="0">
                <a:ln w="11430"/>
                <a:solidFill>
                  <a:srgbClr val="FF0000"/>
                </a:solidFill>
                <a:effectLst>
                  <a:outerShdw blurRad="50800" dist="39000" dir="5460000" algn="tl">
                    <a:srgbClr val="000000">
                      <a:alpha val="38000"/>
                    </a:srgbClr>
                  </a:outerShdw>
                </a:effectLst>
                <a:latin typeface="+mj-lt"/>
              </a:rPr>
              <a:t> </a:t>
            </a:r>
            <a:r>
              <a:rPr lang="en-US" b="1" kern="0" dirty="0">
                <a:ln w="11430"/>
                <a:effectLst>
                  <a:glow rad="88900">
                    <a:schemeClr val="bg1">
                      <a:alpha val="70000"/>
                    </a:schemeClr>
                  </a:glow>
                  <a:outerShdw blurRad="50800" dist="39000" dir="5460000" algn="tl">
                    <a:srgbClr val="000000">
                      <a:alpha val="38000"/>
                    </a:srgbClr>
                  </a:outerShdw>
                </a:effectLst>
                <a:latin typeface="+mj-lt"/>
              </a:rPr>
              <a:t>Spirit</a:t>
            </a:r>
            <a:endParaRPr lang="en-US" b="1" i="1" kern="0" dirty="0">
              <a:ln w="11430"/>
              <a:effectLst>
                <a:glow rad="88900">
                  <a:schemeClr val="bg1">
                    <a:alpha val="70000"/>
                  </a:schemeClr>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0" presetClass="path" presetSubtype="0" accel="50000" decel="50000" fill="hold" grpId="1" nodeType="withEffect">
                                  <p:stCondLst>
                                    <p:cond delay="0"/>
                                  </p:stCondLst>
                                  <p:childTnLst>
                                    <p:animMotion origin="layout" path="M 3.33333E-6 -0.00047 L -0.13542 -0.35695 " pathEditMode="relative" rAng="0" ptsTypes="AA">
                                      <p:cBhvr>
                                        <p:cTn id="16" dur="2000" fill="hold"/>
                                        <p:tgtEl>
                                          <p:spTgt spid="4"/>
                                        </p:tgtEl>
                                        <p:attrNameLst>
                                          <p:attrName>ppt_x</p:attrName>
                                          <p:attrName>ppt_y</p:attrName>
                                        </p:attrNameLst>
                                      </p:cBhvr>
                                      <p:rCtr x="-6771" y="-17824"/>
                                    </p:animMotion>
                                  </p:childTnLst>
                                </p:cTn>
                              </p:par>
                              <p:par>
                                <p:cTn id="17" presetID="10" presetClass="exit" presetSubtype="0" fill="hold" grpId="1" nodeType="withEffect">
                                  <p:stCondLst>
                                    <p:cond delay="0"/>
                                  </p:stCondLst>
                                  <p:childTnLst>
                                    <p:animEffect transition="out" filter="fade">
                                      <p:cBhvr>
                                        <p:cTn id="18" dur="1500"/>
                                        <p:tgtEl>
                                          <p:spTgt spid="2"/>
                                        </p:tgtEl>
                                      </p:cBhvr>
                                    </p:animEffect>
                                    <p:set>
                                      <p:cBhvr>
                                        <p:cTn id="19" dur="1" fill="hold">
                                          <p:stCondLst>
                                            <p:cond delay="1499"/>
                                          </p:stCondLst>
                                        </p:cTn>
                                        <p:tgtEl>
                                          <p:spTgt spid="2"/>
                                        </p:tgtEl>
                                        <p:attrNameLst>
                                          <p:attrName>style.visibility</p:attrName>
                                        </p:attrNameLst>
                                      </p:cBhvr>
                                      <p:to>
                                        <p:strVal val="hidden"/>
                                      </p:to>
                                    </p:set>
                                  </p:childTnLst>
                                </p:cTn>
                              </p:par>
                              <p:par>
                                <p:cTn id="20" presetID="3" presetClass="emph" presetSubtype="2" fill="hold" grpId="2" nodeType="withEffect">
                                  <p:stCondLst>
                                    <p:cond delay="0"/>
                                  </p:stCondLst>
                                  <p:childTnLst>
                                    <p:animClr clrSpc="rgb" dir="cw">
                                      <p:cBhvr override="childStyle">
                                        <p:cTn id="21" dur="2000" fill="hold"/>
                                        <p:tgtEl>
                                          <p:spTgt spid="4"/>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10972800" cy="6858000"/>
          </a:xfrm>
          <a:prstGeom prst="rect">
            <a:avLst/>
          </a:prstGeom>
        </p:spPr>
      </p:pic>
      <p:sp>
        <p:nvSpPr>
          <p:cNvPr id="4" name="Rectangle 4"/>
          <p:cNvSpPr txBox="1">
            <a:spLocks noChangeArrowheads="1"/>
          </p:cNvSpPr>
          <p:nvPr/>
        </p:nvSpPr>
        <p:spPr bwMode="auto">
          <a:xfrm>
            <a:off x="990600" y="152400"/>
            <a:ext cx="2819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28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88900">
                    <a:schemeClr val="bg1">
                      <a:alpha val="70000"/>
                    </a:schemeClr>
                  </a:glow>
                  <a:outerShdw blurRad="50800" dist="39000" dir="5460000" algn="tl">
                    <a:srgbClr val="000000">
                      <a:alpha val="38000"/>
                    </a:srgbClr>
                  </a:outerShdw>
                </a:effectLst>
                <a:latin typeface="+mj-lt"/>
              </a:rPr>
              <a:t>Spirit</a:t>
            </a:r>
            <a:endParaRPr lang="en-US" b="1" i="1" kern="0" dirty="0">
              <a:ln w="11430"/>
              <a:solidFill>
                <a:schemeClr val="bg1"/>
              </a:solidFill>
              <a:effectLst>
                <a:glow rad="88900">
                  <a:schemeClr val="bg1">
                    <a:alpha val="70000"/>
                  </a:schemeClr>
                </a:glow>
                <a:outerShdw blurRad="50800" dist="39000" dir="5460000" algn="tl">
                  <a:srgbClr val="000000">
                    <a:alpha val="38000"/>
                  </a:srgbClr>
                </a:outerShdw>
              </a:effectLst>
              <a:latin typeface="+mj-lt"/>
            </a:endParaRPr>
          </a:p>
        </p:txBody>
      </p:sp>
      <p:sp>
        <p:nvSpPr>
          <p:cNvPr id="2" name="Title 1"/>
          <p:cNvSpPr>
            <a:spLocks noGrp="1"/>
          </p:cNvSpPr>
          <p:nvPr>
            <p:ph type="title"/>
          </p:nvPr>
        </p:nvSpPr>
        <p:spPr>
          <a:xfrm>
            <a:off x="304800" y="427038"/>
            <a:ext cx="8610600" cy="5973762"/>
          </a:xfrm>
        </p:spPr>
        <p:txBody>
          <a:bodyPr/>
          <a:lstStyle/>
          <a:p>
            <a:r>
              <a:rPr lang="en-US" b="1" dirty="0">
                <a:solidFill>
                  <a:schemeClr val="bg1"/>
                </a:solidFill>
                <a:effectLst>
                  <a:glow rad="101600">
                    <a:schemeClr val="tx1">
                      <a:alpha val="80000"/>
                    </a:schemeClr>
                  </a:glow>
                </a:effectLst>
              </a:rPr>
              <a:t>"The Spirit of the LORD is upon Me, Because He has anointed Me To preach the gospel to the poor; He has sent Me to heal the brokenhearted, To proclaim liberty to the captives And recovery of sight to the blind, To set at liberty those who are oppressed; </a:t>
            </a:r>
            <a:r>
              <a:rPr lang="en-US" sz="3200" b="1" i="1" dirty="0">
                <a:solidFill>
                  <a:schemeClr val="bg1"/>
                </a:solidFill>
                <a:effectLst>
                  <a:glow rad="101600">
                    <a:schemeClr val="tx1">
                      <a:alpha val="80000"/>
                    </a:schemeClr>
                  </a:glow>
                </a:effectLst>
              </a:rPr>
              <a:t>– Luke 4:18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684219" cy="6887901"/>
          </a:xfrm>
          <a:prstGeom prst="rect">
            <a:avLst/>
          </a:prstGeom>
        </p:spPr>
      </p:pic>
      <p:sp>
        <p:nvSpPr>
          <p:cNvPr id="2" name="Title 1"/>
          <p:cNvSpPr>
            <a:spLocks noGrp="1"/>
          </p:cNvSpPr>
          <p:nvPr>
            <p:ph type="title"/>
          </p:nvPr>
        </p:nvSpPr>
        <p:spPr>
          <a:xfrm>
            <a:off x="457200" y="1265238"/>
            <a:ext cx="8153400" cy="4983162"/>
          </a:xfrm>
        </p:spPr>
        <p:txBody>
          <a:bodyPr/>
          <a:lstStyle/>
          <a:p>
            <a:r>
              <a:rPr lang="en-US" b="1" dirty="0">
                <a:solidFill>
                  <a:schemeClr val="bg1"/>
                </a:solidFill>
                <a:effectLst>
                  <a:glow rad="101600">
                    <a:schemeClr val="tx1">
                      <a:alpha val="70000"/>
                    </a:schemeClr>
                  </a:glow>
                </a:effectLst>
              </a:rPr>
              <a:t>… that is, that God was in Christ reconciling the world to Himself, not imputing their trespasses to them, and    has committed to us the  word of reconciliation.                          </a:t>
            </a:r>
            <a:r>
              <a:rPr lang="en-US" sz="3200" b="1" i="1" dirty="0">
                <a:solidFill>
                  <a:schemeClr val="bg1"/>
                </a:solidFill>
                <a:effectLst>
                  <a:glow rad="101600">
                    <a:schemeClr val="tx1">
                      <a:alpha val="70000"/>
                    </a:schemeClr>
                  </a:glow>
                </a:effectLst>
              </a:rPr>
              <a:t>– 2</a:t>
            </a:r>
            <a:r>
              <a:rPr lang="en-US" sz="3200" b="1" i="1" baseline="30000" dirty="0">
                <a:solidFill>
                  <a:schemeClr val="bg1"/>
                </a:solidFill>
                <a:effectLst>
                  <a:glow rad="101600">
                    <a:schemeClr val="tx1">
                      <a:alpha val="70000"/>
                    </a:schemeClr>
                  </a:glow>
                </a:effectLst>
              </a:rPr>
              <a:t>nd</a:t>
            </a:r>
            <a:r>
              <a:rPr lang="en-US" sz="3200" b="1" i="1" dirty="0">
                <a:solidFill>
                  <a:schemeClr val="bg1"/>
                </a:solidFill>
                <a:effectLst>
                  <a:glow rad="101600">
                    <a:schemeClr val="tx1">
                      <a:alpha val="70000"/>
                    </a:schemeClr>
                  </a:glow>
                </a:effectLst>
              </a:rPr>
              <a:t> Corinthians 5:19  </a:t>
            </a:r>
          </a:p>
        </p:txBody>
      </p:sp>
      <p:sp>
        <p:nvSpPr>
          <p:cNvPr id="4" name="Rectangle 4"/>
          <p:cNvSpPr txBox="1">
            <a:spLocks noChangeArrowheads="1"/>
          </p:cNvSpPr>
          <p:nvPr/>
        </p:nvSpPr>
        <p:spPr bwMode="auto">
          <a:xfrm>
            <a:off x="685800" y="4572000"/>
            <a:ext cx="693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sz="3600" b="1" kern="0" dirty="0">
                <a:ln w="11430"/>
                <a:solidFill>
                  <a:srgbClr val="FF0000"/>
                </a:solidFill>
                <a:effectLst>
                  <a:outerShdw blurRad="50800" dist="39000" dir="5460000" algn="tl">
                    <a:srgbClr val="000000">
                      <a:alpha val="38000"/>
                    </a:srgbClr>
                  </a:outerShdw>
                </a:effectLst>
                <a:latin typeface="+mj-lt"/>
              </a:rPr>
              <a:t> </a:t>
            </a:r>
            <a:r>
              <a:rPr lang="en-US" sz="53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word of </a:t>
            </a:r>
            <a:r>
              <a:rPr lang="en-US" b="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rPr>
              <a:t>reconciliation</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
        <p:nvSpPr>
          <p:cNvPr id="5" name="Rectangle 4"/>
          <p:cNvSpPr txBox="1">
            <a:spLocks noChangeArrowheads="1"/>
          </p:cNvSpPr>
          <p:nvPr/>
        </p:nvSpPr>
        <p:spPr bwMode="auto">
          <a:xfrm>
            <a:off x="-838200" y="914400"/>
            <a:ext cx="502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sz="3600" b="1" kern="0" dirty="0">
                <a:ln w="11430"/>
                <a:solidFill>
                  <a:srgbClr val="FF0000"/>
                </a:solidFill>
                <a:effectLst>
                  <a:outerShdw blurRad="50800" dist="39000" dir="5460000" algn="tl">
                    <a:srgbClr val="000000">
                      <a:alpha val="38000"/>
                    </a:srgbClr>
                  </a:outerShdw>
                </a:effectLst>
                <a:latin typeface="+mj-lt"/>
              </a:rPr>
              <a:t> </a:t>
            </a:r>
            <a:r>
              <a:rPr lang="en-US" sz="53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Reunion</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
        <p:nvSpPr>
          <p:cNvPr id="6" name="Rectangle 4"/>
          <p:cNvSpPr txBox="1">
            <a:spLocks noChangeArrowheads="1"/>
          </p:cNvSpPr>
          <p:nvPr/>
        </p:nvSpPr>
        <p:spPr bwMode="auto">
          <a:xfrm>
            <a:off x="3505200" y="1752600"/>
            <a:ext cx="502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sz="3600" b="1" kern="0" dirty="0">
                <a:ln w="11430"/>
                <a:solidFill>
                  <a:srgbClr val="FF0000"/>
                </a:solidFill>
                <a:effectLst>
                  <a:outerShdw blurRad="50800" dist="39000" dir="5460000" algn="tl">
                    <a:srgbClr val="000000">
                      <a:alpha val="38000"/>
                    </a:srgbClr>
                  </a:outerShdw>
                </a:effectLst>
                <a:latin typeface="+mj-lt"/>
              </a:rPr>
              <a:t> </a:t>
            </a:r>
            <a:r>
              <a:rPr lang="en-US" sz="53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Resolution</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
        <p:nvSpPr>
          <p:cNvPr id="7" name="Rectangle 4"/>
          <p:cNvSpPr txBox="1">
            <a:spLocks noChangeArrowheads="1"/>
          </p:cNvSpPr>
          <p:nvPr/>
        </p:nvSpPr>
        <p:spPr bwMode="auto">
          <a:xfrm>
            <a:off x="152400" y="2438400"/>
            <a:ext cx="502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sz="3600" b="1" kern="0" dirty="0">
                <a:ln w="11430"/>
                <a:solidFill>
                  <a:srgbClr val="FF0000"/>
                </a:solidFill>
                <a:effectLst>
                  <a:outerShdw blurRad="50800" dist="39000" dir="5460000" algn="tl">
                    <a:srgbClr val="000000">
                      <a:alpha val="38000"/>
                    </a:srgbClr>
                  </a:outerShdw>
                </a:effectLst>
                <a:latin typeface="+mj-lt"/>
              </a:rPr>
              <a:t> </a:t>
            </a:r>
            <a:r>
              <a:rPr lang="en-US" sz="53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Settlement</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
        <p:nvSpPr>
          <p:cNvPr id="9" name="Rectangle 4"/>
          <p:cNvSpPr txBox="1">
            <a:spLocks noChangeArrowheads="1"/>
          </p:cNvSpPr>
          <p:nvPr/>
        </p:nvSpPr>
        <p:spPr bwMode="auto">
          <a:xfrm>
            <a:off x="3886200" y="3124200"/>
            <a:ext cx="502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sz="3600" b="1" kern="0" dirty="0">
                <a:ln w="11430"/>
                <a:solidFill>
                  <a:srgbClr val="FF0000"/>
                </a:solidFill>
                <a:effectLst>
                  <a:outerShdw blurRad="50800" dist="39000" dir="5460000" algn="tl">
                    <a:srgbClr val="000000">
                      <a:alpha val="38000"/>
                    </a:srgbClr>
                  </a:outerShdw>
                </a:effectLst>
                <a:latin typeface="+mj-lt"/>
              </a:rPr>
              <a:t> </a:t>
            </a:r>
            <a:r>
              <a:rPr lang="en-US" sz="53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Appeasement</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
        <p:nvSpPr>
          <p:cNvPr id="10" name="Rectangle 4"/>
          <p:cNvSpPr txBox="1">
            <a:spLocks noChangeArrowheads="1"/>
          </p:cNvSpPr>
          <p:nvPr/>
        </p:nvSpPr>
        <p:spPr bwMode="auto">
          <a:xfrm>
            <a:off x="-457200" y="3733800"/>
            <a:ext cx="502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sz="3600" b="1" kern="0" dirty="0">
                <a:ln w="11430"/>
                <a:solidFill>
                  <a:srgbClr val="FF0000"/>
                </a:solidFill>
                <a:effectLst>
                  <a:outerShdw blurRad="50800" dist="39000" dir="5460000" algn="tl">
                    <a:srgbClr val="000000">
                      <a:alpha val="38000"/>
                    </a:srgbClr>
                  </a:outerShdw>
                </a:effectLst>
                <a:latin typeface="+mj-lt"/>
              </a:rPr>
              <a:t> </a:t>
            </a:r>
            <a:r>
              <a:rPr lang="en-US" sz="53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Understanding</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
                                        <p:tgtEl>
                                          <p:spTgt spid="4"/>
                                        </p:tgtEl>
                                      </p:cBhvr>
                                    </p:animEffect>
                                  </p:childTnLst>
                                </p:cTn>
                              </p:par>
                              <p:par>
                                <p:cTn id="16" presetID="10" presetClass="exit" presetSubtype="0" fill="hold" grpId="1" nodeType="withEffect">
                                  <p:stCondLst>
                                    <p:cond delay="0"/>
                                  </p:stCondLst>
                                  <p:childTnLst>
                                    <p:animEffect transition="out" filter="fade">
                                      <p:cBhvr>
                                        <p:cTn id="17" dur="750"/>
                                        <p:tgtEl>
                                          <p:spTgt spid="2"/>
                                        </p:tgtEl>
                                      </p:cBhvr>
                                    </p:animEffect>
                                    <p:set>
                                      <p:cBhvr>
                                        <p:cTn id="18" dur="1" fill="hold">
                                          <p:stCondLst>
                                            <p:cond delay="74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750" fill="hold"/>
                                        <p:tgtEl>
                                          <p:spTgt spid="10"/>
                                        </p:tgtEl>
                                        <p:attrNameLst>
                                          <p:attrName>ppt_w</p:attrName>
                                        </p:attrNameLst>
                                      </p:cBhvr>
                                      <p:tavLst>
                                        <p:tav tm="0">
                                          <p:val>
                                            <p:fltVal val="0"/>
                                          </p:val>
                                        </p:tav>
                                        <p:tav tm="100000">
                                          <p:val>
                                            <p:strVal val="#ppt_w"/>
                                          </p:val>
                                        </p:tav>
                                      </p:tavLst>
                                    </p:anim>
                                    <p:anim calcmode="lin" valueType="num">
                                      <p:cBhvr>
                                        <p:cTn id="24" dur="1750" fill="hold"/>
                                        <p:tgtEl>
                                          <p:spTgt spid="10"/>
                                        </p:tgtEl>
                                        <p:attrNameLst>
                                          <p:attrName>ppt_h</p:attrName>
                                        </p:attrNameLst>
                                      </p:cBhvr>
                                      <p:tavLst>
                                        <p:tav tm="0">
                                          <p:val>
                                            <p:fltVal val="0"/>
                                          </p:val>
                                        </p:tav>
                                        <p:tav tm="100000">
                                          <p:val>
                                            <p:strVal val="#ppt_h"/>
                                          </p:val>
                                        </p:tav>
                                      </p:tavLst>
                                    </p:anim>
                                    <p:animEffect transition="in" filter="fade">
                                      <p:cBhvr>
                                        <p:cTn id="25" dur="1750"/>
                                        <p:tgtEl>
                                          <p:spTgt spid="10"/>
                                        </p:tgtEl>
                                      </p:cBhvr>
                                    </p:animEffect>
                                  </p:childTnLst>
                                </p:cTn>
                              </p:par>
                              <p:par>
                                <p:cTn id="26" presetID="0" presetClass="path" presetSubtype="0" accel="50000" decel="50000" fill="hold" grpId="2" nodeType="withEffect">
                                  <p:stCondLst>
                                    <p:cond delay="0"/>
                                  </p:stCondLst>
                                  <p:childTnLst>
                                    <p:animMotion origin="layout" path="M 0 0 L 0.33333 0.12211 " pathEditMode="relative" ptsTypes="AA">
                                      <p:cBhvr>
                                        <p:cTn id="27" dur="1750" spd="-100000" fill="hold"/>
                                        <p:tgtEl>
                                          <p:spTgt spid="10"/>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750" fill="hold"/>
                                        <p:tgtEl>
                                          <p:spTgt spid="9"/>
                                        </p:tgtEl>
                                        <p:attrNameLst>
                                          <p:attrName>ppt_w</p:attrName>
                                        </p:attrNameLst>
                                      </p:cBhvr>
                                      <p:tavLst>
                                        <p:tav tm="0">
                                          <p:val>
                                            <p:fltVal val="0"/>
                                          </p:val>
                                        </p:tav>
                                        <p:tav tm="100000">
                                          <p:val>
                                            <p:strVal val="#ppt_w"/>
                                          </p:val>
                                        </p:tav>
                                      </p:tavLst>
                                    </p:anim>
                                    <p:anim calcmode="lin" valueType="num">
                                      <p:cBhvr>
                                        <p:cTn id="33" dur="1750" fill="hold"/>
                                        <p:tgtEl>
                                          <p:spTgt spid="9"/>
                                        </p:tgtEl>
                                        <p:attrNameLst>
                                          <p:attrName>ppt_h</p:attrName>
                                        </p:attrNameLst>
                                      </p:cBhvr>
                                      <p:tavLst>
                                        <p:tav tm="0">
                                          <p:val>
                                            <p:fltVal val="0"/>
                                          </p:val>
                                        </p:tav>
                                        <p:tav tm="100000">
                                          <p:val>
                                            <p:strVal val="#ppt_h"/>
                                          </p:val>
                                        </p:tav>
                                      </p:tavLst>
                                    </p:anim>
                                    <p:animEffect transition="in" filter="fade">
                                      <p:cBhvr>
                                        <p:cTn id="34" dur="1750"/>
                                        <p:tgtEl>
                                          <p:spTgt spid="9"/>
                                        </p:tgtEl>
                                      </p:cBhvr>
                                    </p:animEffect>
                                  </p:childTnLst>
                                </p:cTn>
                              </p:par>
                              <p:par>
                                <p:cTn id="35" presetID="0" presetClass="path" presetSubtype="0" accel="50000" decel="50000" fill="hold" grpId="2" nodeType="withEffect">
                                  <p:stCondLst>
                                    <p:cond delay="0"/>
                                  </p:stCondLst>
                                  <p:childTnLst>
                                    <p:animMotion origin="layout" path="M 0 0 L -0.125 0.21092 " pathEditMode="relative" ptsTypes="AA">
                                      <p:cBhvr>
                                        <p:cTn id="36" dur="1750" spd="-100000" fill="hold"/>
                                        <p:tgtEl>
                                          <p:spTgt spid="9"/>
                                        </p:tgtEl>
                                        <p:attrNameLst>
                                          <p:attrName>ppt_x</p:attrName>
                                          <p:attrName>ppt_y</p:attrName>
                                        </p:attrNameLst>
                                      </p:cBhvr>
                                    </p:animMotion>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750" fill="hold"/>
                                        <p:tgtEl>
                                          <p:spTgt spid="7"/>
                                        </p:tgtEl>
                                        <p:attrNameLst>
                                          <p:attrName>ppt_w</p:attrName>
                                        </p:attrNameLst>
                                      </p:cBhvr>
                                      <p:tavLst>
                                        <p:tav tm="0">
                                          <p:val>
                                            <p:fltVal val="0"/>
                                          </p:val>
                                        </p:tav>
                                        <p:tav tm="100000">
                                          <p:val>
                                            <p:strVal val="#ppt_w"/>
                                          </p:val>
                                        </p:tav>
                                      </p:tavLst>
                                    </p:anim>
                                    <p:anim calcmode="lin" valueType="num">
                                      <p:cBhvr>
                                        <p:cTn id="42" dur="1750" fill="hold"/>
                                        <p:tgtEl>
                                          <p:spTgt spid="7"/>
                                        </p:tgtEl>
                                        <p:attrNameLst>
                                          <p:attrName>ppt_h</p:attrName>
                                        </p:attrNameLst>
                                      </p:cBhvr>
                                      <p:tavLst>
                                        <p:tav tm="0">
                                          <p:val>
                                            <p:fltVal val="0"/>
                                          </p:val>
                                        </p:tav>
                                        <p:tav tm="100000">
                                          <p:val>
                                            <p:strVal val="#ppt_h"/>
                                          </p:val>
                                        </p:tav>
                                      </p:tavLst>
                                    </p:anim>
                                    <p:animEffect transition="in" filter="fade">
                                      <p:cBhvr>
                                        <p:cTn id="43" dur="1750"/>
                                        <p:tgtEl>
                                          <p:spTgt spid="7"/>
                                        </p:tgtEl>
                                      </p:cBhvr>
                                    </p:animEffect>
                                  </p:childTnLst>
                                </p:cTn>
                              </p:par>
                              <p:par>
                                <p:cTn id="44" presetID="0" presetClass="path" presetSubtype="0" accel="50000" decel="50000" fill="hold" grpId="2" nodeType="withEffect">
                                  <p:stCondLst>
                                    <p:cond delay="0"/>
                                  </p:stCondLst>
                                  <p:childTnLst>
                                    <p:animMotion origin="layout" path="M 0 0 L 0.26666 0.31083 " pathEditMode="relative" ptsTypes="AA">
                                      <p:cBhvr>
                                        <p:cTn id="45" dur="1750" spd="-100000" fill="hold"/>
                                        <p:tgtEl>
                                          <p:spTgt spid="7"/>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1750" fill="hold"/>
                                        <p:tgtEl>
                                          <p:spTgt spid="6"/>
                                        </p:tgtEl>
                                        <p:attrNameLst>
                                          <p:attrName>ppt_w</p:attrName>
                                        </p:attrNameLst>
                                      </p:cBhvr>
                                      <p:tavLst>
                                        <p:tav tm="0">
                                          <p:val>
                                            <p:fltVal val="0"/>
                                          </p:val>
                                        </p:tav>
                                        <p:tav tm="100000">
                                          <p:val>
                                            <p:strVal val="#ppt_w"/>
                                          </p:val>
                                        </p:tav>
                                      </p:tavLst>
                                    </p:anim>
                                    <p:anim calcmode="lin" valueType="num">
                                      <p:cBhvr>
                                        <p:cTn id="51" dur="1750" fill="hold"/>
                                        <p:tgtEl>
                                          <p:spTgt spid="6"/>
                                        </p:tgtEl>
                                        <p:attrNameLst>
                                          <p:attrName>ppt_h</p:attrName>
                                        </p:attrNameLst>
                                      </p:cBhvr>
                                      <p:tavLst>
                                        <p:tav tm="0">
                                          <p:val>
                                            <p:fltVal val="0"/>
                                          </p:val>
                                        </p:tav>
                                        <p:tav tm="100000">
                                          <p:val>
                                            <p:strVal val="#ppt_h"/>
                                          </p:val>
                                        </p:tav>
                                      </p:tavLst>
                                    </p:anim>
                                    <p:animEffect transition="in" filter="fade">
                                      <p:cBhvr>
                                        <p:cTn id="52" dur="1750"/>
                                        <p:tgtEl>
                                          <p:spTgt spid="6"/>
                                        </p:tgtEl>
                                      </p:cBhvr>
                                    </p:animEffect>
                                  </p:childTnLst>
                                </p:cTn>
                              </p:par>
                              <p:par>
                                <p:cTn id="53" presetID="0" presetClass="path" presetSubtype="0" accel="50000" decel="50000" fill="hold" grpId="2" nodeType="withEffect">
                                  <p:stCondLst>
                                    <p:cond delay="0"/>
                                  </p:stCondLst>
                                  <p:childTnLst>
                                    <p:animMotion origin="layout" path="M 0 0 L -0.10833 0.41073 " pathEditMode="relative" ptsTypes="AA">
                                      <p:cBhvr>
                                        <p:cTn id="54" dur="1750" spd="-100000" fill="hold"/>
                                        <p:tgtEl>
                                          <p:spTgt spid="6"/>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1750" fill="hold"/>
                                        <p:tgtEl>
                                          <p:spTgt spid="5"/>
                                        </p:tgtEl>
                                        <p:attrNameLst>
                                          <p:attrName>ppt_w</p:attrName>
                                        </p:attrNameLst>
                                      </p:cBhvr>
                                      <p:tavLst>
                                        <p:tav tm="0">
                                          <p:val>
                                            <p:fltVal val="0"/>
                                          </p:val>
                                        </p:tav>
                                        <p:tav tm="100000">
                                          <p:val>
                                            <p:strVal val="#ppt_w"/>
                                          </p:val>
                                        </p:tav>
                                      </p:tavLst>
                                    </p:anim>
                                    <p:anim calcmode="lin" valueType="num">
                                      <p:cBhvr>
                                        <p:cTn id="60" dur="1750" fill="hold"/>
                                        <p:tgtEl>
                                          <p:spTgt spid="5"/>
                                        </p:tgtEl>
                                        <p:attrNameLst>
                                          <p:attrName>ppt_h</p:attrName>
                                        </p:attrNameLst>
                                      </p:cBhvr>
                                      <p:tavLst>
                                        <p:tav tm="0">
                                          <p:val>
                                            <p:fltVal val="0"/>
                                          </p:val>
                                        </p:tav>
                                        <p:tav tm="100000">
                                          <p:val>
                                            <p:strVal val="#ppt_h"/>
                                          </p:val>
                                        </p:tav>
                                      </p:tavLst>
                                    </p:anim>
                                    <p:animEffect transition="in" filter="fade">
                                      <p:cBhvr>
                                        <p:cTn id="61" dur="1750"/>
                                        <p:tgtEl>
                                          <p:spTgt spid="5"/>
                                        </p:tgtEl>
                                      </p:cBhvr>
                                    </p:animEffect>
                                  </p:childTnLst>
                                </p:cTn>
                              </p:par>
                              <p:par>
                                <p:cTn id="62" presetID="0" presetClass="path" presetSubtype="0" accel="50000" decel="50000" fill="hold" grpId="2" nodeType="withEffect">
                                  <p:stCondLst>
                                    <p:cond delay="0"/>
                                  </p:stCondLst>
                                  <p:childTnLst>
                                    <p:animMotion origin="layout" path="M -3.33333E-6 3.76503E-6 L 0.39167 0.53839 " pathEditMode="relative" rAng="0" ptsTypes="AA">
                                      <p:cBhvr>
                                        <p:cTn id="63" dur="1750" spd="-100000" fill="hold"/>
                                        <p:tgtEl>
                                          <p:spTgt spid="5"/>
                                        </p:tgtEl>
                                        <p:attrNameLst>
                                          <p:attrName>ppt_x</p:attrName>
                                          <p:attrName>ppt_y</p:attrName>
                                        </p:attrNameLst>
                                      </p:cBhvr>
                                      <p:rCtr x="19583" y="26920"/>
                                    </p:animMotion>
                                  </p:childTnLst>
                                </p:cTn>
                              </p:par>
                            </p:childTnLst>
                          </p:cTn>
                        </p:par>
                      </p:childTnLst>
                    </p:cTn>
                  </p:par>
                  <p:par>
                    <p:cTn id="64" fill="hold">
                      <p:stCondLst>
                        <p:cond delay="indefinite"/>
                      </p:stCondLst>
                      <p:childTnLst>
                        <p:par>
                          <p:cTn id="65" fill="hold">
                            <p:stCondLst>
                              <p:cond delay="0"/>
                            </p:stCondLst>
                            <p:childTnLst>
                              <p:par>
                                <p:cTn id="66" presetID="0" presetClass="exit" presetSubtype="0" fill="hold" grpId="1" nodeType="clickEffect">
                                  <p:stCondLst>
                                    <p:cond delay="0"/>
                                  </p:stCondLst>
                                  <p:childTnLst>
                                    <p:set>
                                      <p:cBhvr>
                                        <p:cTn id="67" dur="1" fill="hold">
                                          <p:stCondLst>
                                            <p:cond delay="999"/>
                                          </p:stCondLst>
                                        </p:cTn>
                                        <p:tgtEl>
                                          <p:spTgt spid="4"/>
                                        </p:tgtEl>
                                        <p:attrNameLst>
                                          <p:attrName>style.visibility</p:attrName>
                                        </p:attrNameLst>
                                      </p:cBhvr>
                                      <p:to>
                                        <p:strVal val="hidden"/>
                                      </p:to>
                                    </p:set>
                                    <p:animEffect transition="out" filter="dissolve">
                                      <p:cBhvr>
                                        <p:cTn id="68" dur="1000">
                                          <p:stCondLst>
                                            <p:cond delay="0"/>
                                          </p:stCondLst>
                                        </p:cTn>
                                        <p:tgtEl>
                                          <p:spTgt spid="4"/>
                                        </p:tgtEl>
                                      </p:cBhvr>
                                    </p:animEffect>
                                    <p:anim to="" calcmode="lin" valueType="num">
                                      <p:cBhvr>
                                        <p:cTn id="6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7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71" presetID="0" presetClass="exit" presetSubtype="0" fill="hold" grpId="1" nodeType="withEffect">
                                  <p:stCondLst>
                                    <p:cond delay="0"/>
                                  </p:stCondLst>
                                  <p:childTnLst>
                                    <p:set>
                                      <p:cBhvr>
                                        <p:cTn id="72" dur="1" fill="hold">
                                          <p:stCondLst>
                                            <p:cond delay="999"/>
                                          </p:stCondLst>
                                        </p:cTn>
                                        <p:tgtEl>
                                          <p:spTgt spid="5"/>
                                        </p:tgtEl>
                                        <p:attrNameLst>
                                          <p:attrName>style.visibility</p:attrName>
                                        </p:attrNameLst>
                                      </p:cBhvr>
                                      <p:to>
                                        <p:strVal val="hidden"/>
                                      </p:to>
                                    </p:set>
                                    <p:animEffect transition="out" filter="dissolve">
                                      <p:cBhvr>
                                        <p:cTn id="73" dur="1000">
                                          <p:stCondLst>
                                            <p:cond delay="0"/>
                                          </p:stCondLst>
                                        </p:cTn>
                                        <p:tgtEl>
                                          <p:spTgt spid="5"/>
                                        </p:tgtEl>
                                      </p:cBhvr>
                                    </p:animEffect>
                                    <p:anim to="" calcmode="lin" valueType="num">
                                      <p:cBhvr>
                                        <p:cTn id="74"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75"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76" presetID="0" presetClass="exit" presetSubtype="0" fill="hold" grpId="1" nodeType="withEffect">
                                  <p:stCondLst>
                                    <p:cond delay="0"/>
                                  </p:stCondLst>
                                  <p:childTnLst>
                                    <p:set>
                                      <p:cBhvr>
                                        <p:cTn id="77" dur="1" fill="hold">
                                          <p:stCondLst>
                                            <p:cond delay="999"/>
                                          </p:stCondLst>
                                        </p:cTn>
                                        <p:tgtEl>
                                          <p:spTgt spid="6"/>
                                        </p:tgtEl>
                                        <p:attrNameLst>
                                          <p:attrName>style.visibility</p:attrName>
                                        </p:attrNameLst>
                                      </p:cBhvr>
                                      <p:to>
                                        <p:strVal val="hidden"/>
                                      </p:to>
                                    </p:set>
                                    <p:animEffect transition="out" filter="dissolve">
                                      <p:cBhvr>
                                        <p:cTn id="78" dur="1000">
                                          <p:stCondLst>
                                            <p:cond delay="0"/>
                                          </p:stCondLst>
                                        </p:cTn>
                                        <p:tgtEl>
                                          <p:spTgt spid="6"/>
                                        </p:tgtEl>
                                      </p:cBhvr>
                                    </p:animEffect>
                                    <p:anim to="" calcmode="lin" valueType="num">
                                      <p:cBhvr>
                                        <p:cTn id="79"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80"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81" presetID="0" presetClass="exit" presetSubtype="0" fill="hold" grpId="1" nodeType="withEffect">
                                  <p:stCondLst>
                                    <p:cond delay="0"/>
                                  </p:stCondLst>
                                  <p:childTnLst>
                                    <p:set>
                                      <p:cBhvr>
                                        <p:cTn id="82" dur="1" fill="hold">
                                          <p:stCondLst>
                                            <p:cond delay="999"/>
                                          </p:stCondLst>
                                        </p:cTn>
                                        <p:tgtEl>
                                          <p:spTgt spid="7"/>
                                        </p:tgtEl>
                                        <p:attrNameLst>
                                          <p:attrName>style.visibility</p:attrName>
                                        </p:attrNameLst>
                                      </p:cBhvr>
                                      <p:to>
                                        <p:strVal val="hidden"/>
                                      </p:to>
                                    </p:set>
                                    <p:animEffect transition="out" filter="dissolve">
                                      <p:cBhvr>
                                        <p:cTn id="83" dur="1000">
                                          <p:stCondLst>
                                            <p:cond delay="0"/>
                                          </p:stCondLst>
                                        </p:cTn>
                                        <p:tgtEl>
                                          <p:spTgt spid="7"/>
                                        </p:tgtEl>
                                      </p:cBhvr>
                                    </p:animEffect>
                                    <p:anim to="" calcmode="lin" valueType="num">
                                      <p:cBhvr>
                                        <p:cTn id="84"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85"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86" presetID="0" presetClass="exit" presetSubtype="0" fill="hold" grpId="1" nodeType="withEffect">
                                  <p:stCondLst>
                                    <p:cond delay="0"/>
                                  </p:stCondLst>
                                  <p:childTnLst>
                                    <p:set>
                                      <p:cBhvr>
                                        <p:cTn id="87" dur="1" fill="hold">
                                          <p:stCondLst>
                                            <p:cond delay="999"/>
                                          </p:stCondLst>
                                        </p:cTn>
                                        <p:tgtEl>
                                          <p:spTgt spid="9"/>
                                        </p:tgtEl>
                                        <p:attrNameLst>
                                          <p:attrName>style.visibility</p:attrName>
                                        </p:attrNameLst>
                                      </p:cBhvr>
                                      <p:to>
                                        <p:strVal val="hidden"/>
                                      </p:to>
                                    </p:set>
                                    <p:animEffect transition="out" filter="dissolve">
                                      <p:cBhvr>
                                        <p:cTn id="88" dur="1000">
                                          <p:stCondLst>
                                            <p:cond delay="0"/>
                                          </p:stCondLst>
                                        </p:cTn>
                                        <p:tgtEl>
                                          <p:spTgt spid="9"/>
                                        </p:tgtEl>
                                      </p:cBhvr>
                                    </p:animEffect>
                                    <p:anim to="" calcmode="lin" valueType="num">
                                      <p:cBhvr>
                                        <p:cTn id="89"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90"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91" presetID="0" presetClass="exit" presetSubtype="0" fill="hold" grpId="1" nodeType="withEffect">
                                  <p:stCondLst>
                                    <p:cond delay="0"/>
                                  </p:stCondLst>
                                  <p:childTnLst>
                                    <p:set>
                                      <p:cBhvr>
                                        <p:cTn id="92" dur="1" fill="hold">
                                          <p:stCondLst>
                                            <p:cond delay="999"/>
                                          </p:stCondLst>
                                        </p:cTn>
                                        <p:tgtEl>
                                          <p:spTgt spid="10"/>
                                        </p:tgtEl>
                                        <p:attrNameLst>
                                          <p:attrName>style.visibility</p:attrName>
                                        </p:attrNameLst>
                                      </p:cBhvr>
                                      <p:to>
                                        <p:strVal val="hidden"/>
                                      </p:to>
                                    </p:set>
                                    <p:animEffect transition="out" filter="dissolve">
                                      <p:cBhvr>
                                        <p:cTn id="93" dur="1000">
                                          <p:stCondLst>
                                            <p:cond delay="0"/>
                                          </p:stCondLst>
                                        </p:cTn>
                                        <p:tgtEl>
                                          <p:spTgt spid="10"/>
                                        </p:tgtEl>
                                      </p:cBhvr>
                                    </p:animEffect>
                                    <p:anim to="" calcmode="lin" valueType="num">
                                      <p:cBhvr>
                                        <p:cTn id="94"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95" dur="1000" fill="hold">
                                          <p:stCondLst>
                                            <p:cond delay="0"/>
                                          </p:stCondLst>
                                        </p:cTn>
                                        <p:tgtEl>
                                          <p:spTgt spid="10"/>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5" grpId="2"/>
      <p:bldP spid="6" grpId="0"/>
      <p:bldP spid="6" grpId="1"/>
      <p:bldP spid="6" grpId="2"/>
      <p:bldP spid="7" grpId="0"/>
      <p:bldP spid="7" grpId="1"/>
      <p:bldP spid="7" grpId="2"/>
      <p:bldP spid="9" grpId="0"/>
      <p:bldP spid="9" grpId="1"/>
      <p:bldP spid="9" grpId="2"/>
      <p:bldP spid="10" grpId="0"/>
      <p:bldP spid="10" grpId="1"/>
      <p:bldP spid="10"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688" y="0"/>
            <a:ext cx="5906912" cy="6934200"/>
          </a:xfrm>
          <a:prstGeom prst="rect">
            <a:avLst/>
          </a:prstGeom>
        </p:spPr>
      </p:pic>
      <p:sp>
        <p:nvSpPr>
          <p:cNvPr id="2" name="Title 1"/>
          <p:cNvSpPr>
            <a:spLocks noGrp="1"/>
          </p:cNvSpPr>
          <p:nvPr>
            <p:ph type="title"/>
          </p:nvPr>
        </p:nvSpPr>
        <p:spPr>
          <a:xfrm>
            <a:off x="457200" y="2408238"/>
            <a:ext cx="8229600" cy="2087562"/>
          </a:xfrm>
        </p:spPr>
        <p:txBody>
          <a:bodyPr/>
          <a:lstStyle/>
          <a:p>
            <a:r>
              <a:rPr lang="en-US" b="1" dirty="0">
                <a:solidFill>
                  <a:schemeClr val="bg1"/>
                </a:solidFill>
                <a:effectLst>
                  <a:glow rad="139700">
                    <a:schemeClr val="tx1">
                      <a:alpha val="80000"/>
                    </a:schemeClr>
                  </a:glow>
                </a:effectLst>
              </a:rPr>
              <a:t>"You judge according to the flesh; I judge no one. </a:t>
            </a:r>
            <a:r>
              <a:rPr lang="en-US" sz="3200" b="1" i="1" dirty="0">
                <a:solidFill>
                  <a:schemeClr val="bg1"/>
                </a:solidFill>
                <a:effectLst>
                  <a:glow rad="139700">
                    <a:schemeClr val="tx1">
                      <a:alpha val="80000"/>
                    </a:schemeClr>
                  </a:glow>
                </a:effectLst>
              </a:rPr>
              <a:t>– John 8:15 </a:t>
            </a:r>
          </a:p>
        </p:txBody>
      </p:sp>
      <p:sp>
        <p:nvSpPr>
          <p:cNvPr id="4" name="Rectangle 4"/>
          <p:cNvSpPr txBox="1">
            <a:spLocks noChangeArrowheads="1"/>
          </p:cNvSpPr>
          <p:nvPr/>
        </p:nvSpPr>
        <p:spPr bwMode="auto">
          <a:xfrm>
            <a:off x="1219200" y="25146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rgbClr val="FF0000"/>
                </a:solidFill>
                <a:effectLst>
                  <a:outerShdw blurRad="50800" dist="39000" dir="5460000" algn="tl">
                    <a:srgbClr val="000000">
                      <a:alpha val="38000"/>
                    </a:srgbClr>
                  </a:outerShdw>
                </a:effectLst>
                <a:latin typeface="+mj-lt"/>
              </a:rPr>
              <a:t>  </a:t>
            </a:r>
            <a:r>
              <a:rPr lang="en-US" sz="4100" b="1" kern="0" dirty="0">
                <a:ln w="11430"/>
                <a:solidFill>
                  <a:srgbClr val="FF0000"/>
                </a:solidFill>
                <a:effectLst>
                  <a:outerShdw blurRad="50800" dist="39000" dir="5460000" algn="tl">
                    <a:srgbClr val="000000">
                      <a:alpha val="38000"/>
                    </a:srgbClr>
                  </a:outerShdw>
                </a:effectLst>
                <a:latin typeface="+mj-lt"/>
              </a:rPr>
              <a:t> </a:t>
            </a:r>
            <a:r>
              <a:rPr lang="en-US" sz="50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judge</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childTnLst>
                                </p:cTn>
                              </p:par>
                              <p:par>
                                <p:cTn id="15" presetID="0" presetClass="path" presetSubtype="0" accel="50000" decel="50000" fill="hold" grpId="2" nodeType="withEffect">
                                  <p:stCondLst>
                                    <p:cond delay="0"/>
                                  </p:stCondLst>
                                  <p:childTnLst>
                                    <p:animMotion origin="layout" path="M 5.55112E-17 0 L 0.19774 0.17685 " pathEditMode="relative" rAng="0" ptsTypes="AA">
                                      <p:cBhvr>
                                        <p:cTn id="16" dur="1500" fill="hold"/>
                                        <p:tgtEl>
                                          <p:spTgt spid="4"/>
                                        </p:tgtEl>
                                        <p:attrNameLst>
                                          <p:attrName>ppt_x</p:attrName>
                                          <p:attrName>ppt_y</p:attrName>
                                        </p:attrNameLst>
                                      </p:cBhvr>
                                      <p:rCtr x="9878" y="8843"/>
                                    </p:animMotion>
                                  </p:childTnLst>
                                </p:cTn>
                              </p:par>
                              <p:par>
                                <p:cTn id="17" presetID="10" presetClass="exit" presetSubtype="0" fill="hold" grpId="2"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4" grpId="0"/>
      <p:bldP spid="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9372600" cy="6873240"/>
          </a:xfrm>
          <a:prstGeom prst="rect">
            <a:avLst/>
          </a:prstGeom>
        </p:spPr>
      </p:pic>
      <p:sp>
        <p:nvSpPr>
          <p:cNvPr id="2" name="Title 1"/>
          <p:cNvSpPr>
            <a:spLocks noGrp="1"/>
          </p:cNvSpPr>
          <p:nvPr>
            <p:ph type="title"/>
          </p:nvPr>
        </p:nvSpPr>
        <p:spPr>
          <a:xfrm>
            <a:off x="457200" y="1752600"/>
            <a:ext cx="8153400" cy="4297362"/>
          </a:xfrm>
        </p:spPr>
        <p:txBody>
          <a:bodyPr/>
          <a:lstStyle/>
          <a:p>
            <a:r>
              <a:rPr lang="en-US" b="1" dirty="0">
                <a:solidFill>
                  <a:schemeClr val="bg1"/>
                </a:solidFill>
                <a:effectLst>
                  <a:glow rad="101600">
                    <a:schemeClr val="tx1">
                      <a:alpha val="70000"/>
                    </a:schemeClr>
                  </a:glow>
                </a:effectLst>
              </a:rPr>
              <a:t>"And if anyone hears My words and does not believe,   I do not judge him; for I did not come to judge the world but to save the world.              </a:t>
            </a:r>
            <a:r>
              <a:rPr lang="en-US" sz="3200" b="1" i="1" dirty="0">
                <a:solidFill>
                  <a:schemeClr val="bg1"/>
                </a:solidFill>
                <a:effectLst>
                  <a:glow rad="101600">
                    <a:schemeClr val="tx1">
                      <a:alpha val="70000"/>
                    </a:schemeClr>
                  </a:glow>
                </a:effectLst>
              </a:rPr>
              <a:t>– John 12:47 </a:t>
            </a:r>
          </a:p>
        </p:txBody>
      </p:sp>
      <p:sp>
        <p:nvSpPr>
          <p:cNvPr id="4" name="Rectangle 4"/>
          <p:cNvSpPr txBox="1">
            <a:spLocks noChangeArrowheads="1"/>
          </p:cNvSpPr>
          <p:nvPr/>
        </p:nvSpPr>
        <p:spPr bwMode="auto">
          <a:xfrm>
            <a:off x="3048000" y="3733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rgbClr val="FF0000"/>
                </a:solidFill>
                <a:effectLst>
                  <a:outerShdw blurRad="50800" dist="39000" dir="5460000" algn="tl">
                    <a:srgbClr val="000000">
                      <a:alpha val="38000"/>
                    </a:srgbClr>
                  </a:outerShdw>
                </a:effectLst>
                <a:latin typeface="+mj-lt"/>
              </a:rPr>
              <a:t>  </a:t>
            </a:r>
            <a:r>
              <a:rPr lang="en-US" sz="3000" b="1" kern="0" dirty="0">
                <a:ln w="11430"/>
                <a:solidFill>
                  <a:srgbClr val="FF0000"/>
                </a:solidFill>
                <a:effectLst>
                  <a:outerShdw blurRad="50800" dist="39000" dir="5460000" algn="tl">
                    <a:srgbClr val="000000">
                      <a:alpha val="38000"/>
                    </a:srgbClr>
                  </a:outerShdw>
                </a:effectLst>
                <a:latin typeface="+mj-lt"/>
              </a:rPr>
              <a:t> </a:t>
            </a:r>
            <a:r>
              <a:rPr lang="en-US" sz="4900"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judge</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
        <p:nvSpPr>
          <p:cNvPr id="5" name="Rectangle 4" hidden="1">
            <a:extLst>
              <a:ext uri="{FF2B5EF4-FFF2-40B4-BE49-F238E27FC236}">
                <a16:creationId xmlns:a16="http://schemas.microsoft.com/office/drawing/2014/main" id="{67D7364A-DCA4-4747-9B43-992EF65A393F}"/>
              </a:ext>
            </a:extLst>
          </p:cNvPr>
          <p:cNvSpPr txBox="1">
            <a:spLocks noChangeArrowheads="1"/>
          </p:cNvSpPr>
          <p:nvPr/>
        </p:nvSpPr>
        <p:spPr bwMode="auto">
          <a:xfrm>
            <a:off x="2971800" y="3429000"/>
            <a:ext cx="342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rgbClr val="FF0000"/>
                </a:solidFill>
                <a:effectLst>
                  <a:outerShdw blurRad="50800" dist="39000" dir="5460000" algn="tl">
                    <a:srgbClr val="000000">
                      <a:alpha val="38000"/>
                    </a:srgbClr>
                  </a:outerShdw>
                </a:effectLst>
                <a:latin typeface="+mj-lt"/>
              </a:rPr>
              <a:t>  </a:t>
            </a:r>
            <a:r>
              <a:rPr lang="en-US" b="1" kern="0" dirty="0">
                <a:ln w="11430">
                  <a:noFill/>
                </a:ln>
                <a:solidFill>
                  <a:srgbClr val="FF0000"/>
                </a:solidFill>
                <a:effectLst>
                  <a:outerShdw blurRad="50800" dist="39000" dir="5460000" algn="tl">
                    <a:srgbClr val="000000">
                      <a:alpha val="38000"/>
                    </a:srgbClr>
                  </a:outerShdw>
                </a:effectLst>
                <a:latin typeface="+mj-lt"/>
              </a:rPr>
              <a:t>judge</a:t>
            </a:r>
            <a:endParaRPr lang="en-US" b="1" i="1" kern="0" dirty="0">
              <a:ln w="11430">
                <a:noFill/>
              </a:ln>
              <a:solidFill>
                <a:srgbClr val="FF0000"/>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250"/>
                                        <p:tgtEl>
                                          <p:spTgt spid="2"/>
                                        </p:tgtEl>
                                      </p:cBhvr>
                                    </p:animEffect>
                                  </p:childTnLst>
                                </p:cTn>
                              </p:par>
                              <p:par>
                                <p:cTn id="8" presetID="10" presetClass="exit" presetSubtype="0" fill="hold" grpId="3" nodeType="withEffect">
                                  <p:stCondLst>
                                    <p:cond delay="75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
                                        <p:tgtEl>
                                          <p:spTgt spid="4"/>
                                        </p:tgtEl>
                                      </p:cBhvr>
                                    </p:animEffect>
                                  </p:childTnLst>
                                </p:cTn>
                              </p:par>
                              <p:par>
                                <p:cTn id="16" presetID="0" presetClass="path" presetSubtype="0" accel="50000" decel="50000" fill="hold" grpId="2" nodeType="withEffect">
                                  <p:stCondLst>
                                    <p:cond delay="0"/>
                                  </p:stCondLst>
                                  <p:childTnLst>
                                    <p:animMotion origin="layout" path="M 0 2.22222E-6 L -0.00295 -0.04722 " pathEditMode="relative" rAng="0" ptsTypes="AA">
                                      <p:cBhvr>
                                        <p:cTn id="17" dur="1250" fill="hold"/>
                                        <p:tgtEl>
                                          <p:spTgt spid="4"/>
                                        </p:tgtEl>
                                        <p:attrNameLst>
                                          <p:attrName>ppt_x</p:attrName>
                                          <p:attrName>ppt_y</p:attrName>
                                        </p:attrNameLst>
                                      </p:cBhvr>
                                      <p:rCtr x="-156" y="-2361"/>
                                    </p:animMotion>
                                  </p:childTnLst>
                                </p:cTn>
                              </p:par>
                              <p:par>
                                <p:cTn id="18" presetID="10" presetClass="exit" presetSubtype="0" fill="hold" grpId="1" nodeType="withEffect">
                                  <p:stCondLst>
                                    <p:cond delay="0"/>
                                  </p:stCondLst>
                                  <p:childTnLst>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2"/>
      <p:bldP spid="4" grpId="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338" b="19414"/>
          <a:stretch/>
        </p:blipFill>
        <p:spPr>
          <a:xfrm>
            <a:off x="0" y="0"/>
            <a:ext cx="9182100" cy="6858000"/>
          </a:xfrm>
          <a:prstGeom prst="rect">
            <a:avLst/>
          </a:prstGeom>
        </p:spPr>
      </p:pic>
      <p:sp>
        <p:nvSpPr>
          <p:cNvPr id="2" name="Title 1"/>
          <p:cNvSpPr>
            <a:spLocks noGrp="1"/>
          </p:cNvSpPr>
          <p:nvPr>
            <p:ph type="title"/>
          </p:nvPr>
        </p:nvSpPr>
        <p:spPr>
          <a:xfrm>
            <a:off x="457200" y="762000"/>
            <a:ext cx="8305800" cy="5135562"/>
          </a:xfrm>
        </p:spPr>
        <p:txBody>
          <a:bodyPr/>
          <a:lstStyle/>
          <a:p>
            <a:r>
              <a:rPr lang="en-US" b="1" dirty="0">
                <a:solidFill>
                  <a:schemeClr val="bg1"/>
                </a:solidFill>
                <a:effectLst>
                  <a:glow rad="101600">
                    <a:schemeClr val="tx1">
                      <a:alpha val="80000"/>
                    </a:schemeClr>
                  </a:glow>
                </a:effectLst>
              </a:rPr>
              <a:t>"For as the Father has life     in Himself, so He has granted the Son to have life in Himself, and has given Him authority to execute judgment also, because He is the Son of Man."</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5:26-27 </a:t>
            </a:r>
          </a:p>
        </p:txBody>
      </p:sp>
      <p:sp>
        <p:nvSpPr>
          <p:cNvPr id="4" name="Rectangle 4"/>
          <p:cNvSpPr txBox="1">
            <a:spLocks noChangeArrowheads="1"/>
          </p:cNvSpPr>
          <p:nvPr/>
        </p:nvSpPr>
        <p:spPr bwMode="auto">
          <a:xfrm>
            <a:off x="2971800" y="3429000"/>
            <a:ext cx="342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rgbClr val="FF0000"/>
                </a:solidFill>
                <a:effectLst>
                  <a:outerShdw blurRad="50800" dist="39000" dir="5460000" algn="tl">
                    <a:srgbClr val="000000">
                      <a:alpha val="38000"/>
                    </a:srgbClr>
                  </a:outerShdw>
                </a:effectLst>
                <a:latin typeface="+mj-lt"/>
              </a:rPr>
              <a:t>  </a:t>
            </a:r>
            <a:r>
              <a:rPr lang="en-US" b="1" kern="0" dirty="0">
                <a:ln w="11430"/>
                <a:solidFill>
                  <a:schemeClr val="bg1"/>
                </a:solidFill>
                <a:effectLst>
                  <a:glow rad="76200">
                    <a:schemeClr val="tx1">
                      <a:alpha val="80000"/>
                    </a:schemeClr>
                  </a:glow>
                  <a:outerShdw blurRad="50800" dist="39000" dir="5460000" algn="tl">
                    <a:srgbClr val="000000">
                      <a:alpha val="38000"/>
                    </a:srgbClr>
                  </a:outerShdw>
                </a:effectLst>
                <a:latin typeface="+mj-lt"/>
              </a:rPr>
              <a:t>judge</a:t>
            </a:r>
            <a:endParaRPr lang="en-US" b="1" i="1" kern="0" dirty="0">
              <a:ln w="11430"/>
              <a:solidFill>
                <a:schemeClr val="bg1"/>
              </a:solidFill>
              <a:effectLst>
                <a:glow rad="101600">
                  <a:schemeClr val="tx1">
                    <a:alpha val="70000"/>
                  </a:schemeClr>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1" nodeType="withEffect">
                                  <p:stCondLst>
                                    <p:cond delay="25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33400" y="427038"/>
            <a:ext cx="8229600" cy="5973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chemeClr val="bg1"/>
                </a:solidFill>
                <a:effectLst>
                  <a:glow rad="76200">
                    <a:schemeClr val="tx1">
                      <a:alpha val="90000"/>
                    </a:schemeClr>
                  </a:glow>
                  <a:outerShdw blurRad="50800" dist="39000" dir="5460000" algn="tl">
                    <a:srgbClr val="000000">
                      <a:alpha val="38000"/>
                    </a:srgbClr>
                  </a:outerShdw>
                </a:effectLst>
              </a:rPr>
              <a:t>In the beginning was the Word, and the Word was with God, and the Word was God. He was in the beginning with God. All things were made through Him, and without Him nothing was made that was made. In Him was life, and the life was the light of men. And the light shines in the darkness, and the darkness did not comprehend it. </a:t>
            </a:r>
            <a:r>
              <a:rPr lang="en-US" sz="3200" b="1" i="1" dirty="0">
                <a:ln w="11430"/>
                <a:solidFill>
                  <a:schemeClr val="bg1"/>
                </a:solidFill>
                <a:effectLst>
                  <a:glow rad="76200">
                    <a:schemeClr val="tx1">
                      <a:alpha val="90000"/>
                    </a:schemeClr>
                  </a:glow>
                  <a:outerShdw blurRad="50800" dist="39000" dir="5460000" algn="tl">
                    <a:srgbClr val="000000">
                      <a:alpha val="38000"/>
                    </a:srgbClr>
                  </a:outerShdw>
                </a:effectLst>
              </a:rPr>
              <a:t>– John 1:1-5 </a:t>
            </a:r>
          </a:p>
        </p:txBody>
      </p:sp>
      <p:sp>
        <p:nvSpPr>
          <p:cNvPr id="4" name="Title 1"/>
          <p:cNvSpPr txBox="1">
            <a:spLocks/>
          </p:cNvSpPr>
          <p:nvPr/>
        </p:nvSpPr>
        <p:spPr bwMode="auto">
          <a:xfrm>
            <a:off x="4419600" y="4313238"/>
            <a:ext cx="45720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chemeClr val="bg1"/>
                </a:solidFill>
                <a:effectLst>
                  <a:glow rad="76200">
                    <a:schemeClr val="tx1">
                      <a:alpha val="90000"/>
                    </a:schemeClr>
                  </a:glow>
                  <a:outerShdw blurRad="50800" dist="39000" dir="5460000" algn="tl">
                    <a:srgbClr val="000000">
                      <a:alpha val="38000"/>
                    </a:srgbClr>
                  </a:outerShdw>
                </a:effectLst>
              </a:rPr>
              <a:t>light shines</a:t>
            </a:r>
            <a:endParaRPr lang="en-US" sz="3200" b="1" i="1" kern="0" dirty="0">
              <a:ln w="11430"/>
              <a:solidFill>
                <a:schemeClr val="bg1"/>
              </a:solidFill>
              <a:effectLst>
                <a:glow rad="76200">
                  <a:schemeClr val="tx1">
                    <a:alpha val="90000"/>
                  </a:schemeClr>
                </a:glow>
                <a:outerShdw blurRad="50800" dist="39000" dir="5460000" algn="tl">
                  <a:srgbClr val="000000">
                    <a:alpha val="38000"/>
                  </a:srgbClr>
                </a:outerShdw>
              </a:effectLst>
            </a:endParaRPr>
          </a:p>
        </p:txBody>
      </p:sp>
      <p:sp>
        <p:nvSpPr>
          <p:cNvPr id="5" name="Rectangle 4"/>
          <p:cNvSpPr txBox="1">
            <a:spLocks noChangeArrowheads="1"/>
          </p:cNvSpPr>
          <p:nvPr/>
        </p:nvSpPr>
        <p:spPr bwMode="auto">
          <a:xfrm>
            <a:off x="4648200" y="3581400"/>
            <a:ext cx="259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1900" b="1" kern="0" dirty="0">
                <a:ln w="11430"/>
                <a:solidFill>
                  <a:srgbClr val="00FF00"/>
                </a:solidFill>
                <a:effectLst>
                  <a:glow rad="76200">
                    <a:schemeClr val="tx1">
                      <a:alpha val="80000"/>
                    </a:schemeClr>
                  </a:glow>
                  <a:outerShdw blurRad="50800" dist="39000" dir="5460000" algn="tl">
                    <a:srgbClr val="000000">
                      <a:alpha val="38000"/>
                    </a:srgbClr>
                  </a:outerShdw>
                </a:effectLst>
                <a:latin typeface="+mj-lt"/>
              </a:rPr>
              <a:t> </a:t>
            </a:r>
            <a:r>
              <a:rPr lang="en-US" sz="5400" b="1" kern="0" dirty="0">
                <a:ln w="11430"/>
                <a:solidFill>
                  <a:srgbClr val="00FF00"/>
                </a:solidFill>
                <a:effectLst>
                  <a:glow rad="76200">
                    <a:schemeClr val="tx1">
                      <a:alpha val="80000"/>
                    </a:schemeClr>
                  </a:glow>
                  <a:outerShdw blurRad="50800" dist="39000" dir="5460000" algn="tl">
                    <a:srgbClr val="000000">
                      <a:alpha val="38000"/>
                    </a:srgbClr>
                  </a:outerShdw>
                </a:effectLst>
                <a:latin typeface="+mj-lt"/>
              </a:rPr>
              <a:t> </a:t>
            </a:r>
            <a:r>
              <a:rPr lang="en-US" sz="3600" b="1" kern="0" dirty="0">
                <a:ln w="11430"/>
                <a:solidFill>
                  <a:srgbClr val="00FF00"/>
                </a:solidFill>
                <a:effectLst>
                  <a:glow rad="76200">
                    <a:schemeClr val="tx1">
                      <a:alpha val="80000"/>
                    </a:schemeClr>
                  </a:glow>
                  <a:outerShdw blurRad="50800" dist="39000" dir="5460000" algn="tl">
                    <a:srgbClr val="000000">
                      <a:alpha val="38000"/>
                    </a:srgbClr>
                  </a:outerShdw>
                </a:effectLst>
                <a:latin typeface="+mj-lt"/>
              </a:rPr>
              <a:t>life</a:t>
            </a:r>
            <a:endParaRPr lang="en-US" sz="3600" b="1" i="1" kern="0" dirty="0">
              <a:ln w="11430"/>
              <a:solidFill>
                <a:srgbClr val="00FF00"/>
              </a:solidFill>
              <a:effectLst>
                <a:glow rad="101600">
                  <a:schemeClr val="tx1">
                    <a:alpha val="70000"/>
                  </a:schemeClr>
                </a:glow>
                <a:outerShdw blurRad="50800" dist="39000" dir="5460000" algn="tl">
                  <a:srgbClr val="000000">
                    <a:alpha val="38000"/>
                  </a:srgbClr>
                </a:outerShdw>
              </a:effectLst>
              <a:latin typeface="+mj-lt"/>
            </a:endParaRPr>
          </a:p>
        </p:txBody>
      </p:sp>
      <p:sp>
        <p:nvSpPr>
          <p:cNvPr id="6" name="Rectangle 4"/>
          <p:cNvSpPr txBox="1">
            <a:spLocks noChangeArrowheads="1"/>
          </p:cNvSpPr>
          <p:nvPr/>
        </p:nvSpPr>
        <p:spPr bwMode="auto">
          <a:xfrm>
            <a:off x="-152400" y="4114800"/>
            <a:ext cx="4114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rgbClr val="7030A0"/>
                </a:solidFill>
                <a:effectLst>
                  <a:glow rad="76200">
                    <a:schemeClr val="tx1">
                      <a:alpha val="80000"/>
                    </a:schemeClr>
                  </a:glow>
                  <a:outerShdw blurRad="50800" dist="39000" dir="5460000" algn="tl">
                    <a:srgbClr val="000000">
                      <a:alpha val="38000"/>
                    </a:srgbClr>
                  </a:outerShdw>
                </a:effectLst>
                <a:latin typeface="+mj-lt"/>
              </a:rPr>
              <a:t> </a:t>
            </a:r>
            <a:r>
              <a:rPr lang="en-US" sz="4900" b="1" kern="0" dirty="0">
                <a:ln w="11430"/>
                <a:solidFill>
                  <a:srgbClr val="7030A0"/>
                </a:solidFill>
                <a:effectLst>
                  <a:glow rad="76200">
                    <a:schemeClr val="tx1">
                      <a:alpha val="80000"/>
                    </a:schemeClr>
                  </a:glow>
                  <a:outerShdw blurRad="50800" dist="39000" dir="5460000" algn="tl">
                    <a:srgbClr val="000000">
                      <a:alpha val="38000"/>
                    </a:srgbClr>
                  </a:outerShdw>
                </a:effectLst>
                <a:latin typeface="+mj-lt"/>
              </a:rPr>
              <a:t> </a:t>
            </a:r>
            <a:r>
              <a:rPr lang="en-US" sz="3600" b="1" kern="0" dirty="0">
                <a:ln w="11430"/>
                <a:solidFill>
                  <a:srgbClr val="00FF00"/>
                </a:solidFill>
                <a:effectLst>
                  <a:glow rad="76200">
                    <a:schemeClr val="tx1">
                      <a:alpha val="80000"/>
                    </a:schemeClr>
                  </a:glow>
                  <a:outerShdw blurRad="50800" dist="39000" dir="5460000" algn="tl">
                    <a:srgbClr val="000000">
                      <a:alpha val="38000"/>
                    </a:srgbClr>
                  </a:outerShdw>
                </a:effectLst>
                <a:latin typeface="+mj-lt"/>
              </a:rPr>
              <a:t>light of men</a:t>
            </a:r>
            <a:endParaRPr lang="en-US" sz="3600" b="1" i="1" kern="0" dirty="0">
              <a:ln w="11430"/>
              <a:solidFill>
                <a:srgbClr val="00FF00"/>
              </a:solidFill>
              <a:effectLst>
                <a:glow rad="101600">
                  <a:schemeClr val="tx1">
                    <a:alpha val="70000"/>
                  </a:schemeClr>
                </a:glow>
                <a:outerShdw blurRad="50800" dist="39000" dir="5460000" algn="tl">
                  <a:srgbClr val="000000">
                    <a:alpha val="38000"/>
                  </a:srgbClr>
                </a:outerShdw>
              </a:effectLst>
              <a:latin typeface="+mj-lt"/>
            </a:endParaRPr>
          </a:p>
        </p:txBody>
      </p:sp>
      <p:sp>
        <p:nvSpPr>
          <p:cNvPr id="7" name="Title 1" hidden="1">
            <a:extLst>
              <a:ext uri="{FF2B5EF4-FFF2-40B4-BE49-F238E27FC236}">
                <a16:creationId xmlns:a16="http://schemas.microsoft.com/office/drawing/2014/main" id="{43D0C49C-5135-43F0-8DE3-3A5B3F632770}"/>
              </a:ext>
            </a:extLst>
          </p:cNvPr>
          <p:cNvSpPr txBox="1">
            <a:spLocks/>
          </p:cNvSpPr>
          <p:nvPr/>
        </p:nvSpPr>
        <p:spPr bwMode="auto">
          <a:xfrm>
            <a:off x="2997377" y="1863969"/>
            <a:ext cx="32004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noFill/>
                </a:ln>
                <a:solidFill>
                  <a:srgbClr val="FF0000"/>
                </a:solidFill>
                <a:effectLst>
                  <a:outerShdw blurRad="50800" dist="39000" dir="5460000" algn="tl">
                    <a:srgbClr val="000000">
                      <a:alpha val="38000"/>
                    </a:srgbClr>
                  </a:outerShdw>
                </a:effectLst>
              </a:rPr>
              <a:t>light shines</a:t>
            </a:r>
            <a:endParaRPr lang="en-US" sz="3200" b="1" i="1" kern="0" dirty="0">
              <a:ln w="11430">
                <a:noFill/>
              </a:ln>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2960951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0" presetClass="path" presetSubtype="0" accel="50000" decel="50000" fill="hold" grpId="1" nodeType="withEffect">
                                  <p:stCondLst>
                                    <p:cond delay="0"/>
                                  </p:stCondLst>
                                  <p:childTnLst>
                                    <p:animMotion origin="layout" path="M -3.33333E-6 -0.00047 C -0.0243 -0.00255 -0.03159 0.00046 -0.06198 -0.0095 C -0.09305 -0.01852 -0.14444 -0.0375 -0.171 -0.07014 C -0.19791 -0.10278 -0.21093 -0.1544 -0.22083 -0.20301 C -0.23125 -0.25093 -0.23038 -0.30625 -0.23055 -0.35811 " pathEditMode="relative" rAng="0" ptsTypes="AAAAA">
                                      <p:cBhvr>
                                        <p:cTn id="25" dur="2000" fill="hold"/>
                                        <p:tgtEl>
                                          <p:spTgt spid="4"/>
                                        </p:tgtEl>
                                        <p:attrNameLst>
                                          <p:attrName>ppt_x</p:attrName>
                                          <p:attrName>ppt_y</p:attrName>
                                        </p:attrNameLst>
                                      </p:cBhvr>
                                      <p:rCtr x="-11528" y="-17894"/>
                                    </p:animMotion>
                                  </p:childTnLst>
                                </p:cTn>
                              </p:par>
                              <p:par>
                                <p:cTn id="26" presetID="10" presetClass="exit" presetSubtype="0" fill="hold" grpId="1"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11167" cy="6859929"/>
          </a:xfrm>
          <a:prstGeom prst="rect">
            <a:avLst/>
          </a:prstGeom>
        </p:spPr>
      </p:pic>
      <p:sp>
        <p:nvSpPr>
          <p:cNvPr id="2" name="Title 1"/>
          <p:cNvSpPr>
            <a:spLocks noGrp="1"/>
          </p:cNvSpPr>
          <p:nvPr>
            <p:ph type="title"/>
          </p:nvPr>
        </p:nvSpPr>
        <p:spPr>
          <a:xfrm>
            <a:off x="228600" y="274638"/>
            <a:ext cx="8458200" cy="5973762"/>
          </a:xfrm>
        </p:spPr>
        <p:txBody>
          <a:bodyPr/>
          <a:lstStyle/>
          <a:p>
            <a:r>
              <a:rPr lang="en-US" b="1" dirty="0">
                <a:solidFill>
                  <a:schemeClr val="bg1"/>
                </a:solidFill>
                <a:effectLst>
                  <a:glow rad="101600">
                    <a:schemeClr val="tx1">
                      <a:alpha val="70000"/>
                    </a:schemeClr>
                  </a:glow>
                </a:effectLst>
              </a:rPr>
              <a:t>… who desires all men to      be saved and to come to      the knowledge of the truth.  For there is one God and one Mediator between God and men, the Man Christ Jesus, who gave Himself a ransom for all, to be testified in due time,</a:t>
            </a:r>
            <a:r>
              <a:rPr lang="en-US" b="1" i="1" dirty="0">
                <a:solidFill>
                  <a:schemeClr val="bg1"/>
                </a:solidFill>
                <a:effectLst>
                  <a:glow rad="101600">
                    <a:schemeClr val="tx1">
                      <a:alpha val="70000"/>
                    </a:schemeClr>
                  </a:glow>
                </a:effectLst>
              </a:rPr>
              <a:t>  </a:t>
            </a:r>
            <a:r>
              <a:rPr lang="en-US" sz="3200" b="1" i="1" dirty="0">
                <a:solidFill>
                  <a:schemeClr val="bg1"/>
                </a:solidFill>
                <a:effectLst>
                  <a:glow rad="101600">
                    <a:schemeClr val="tx1">
                      <a:alpha val="70000"/>
                    </a:schemeClr>
                  </a:glow>
                </a:effectLst>
              </a:rPr>
              <a:t>– 1</a:t>
            </a:r>
            <a:r>
              <a:rPr lang="en-US" sz="3200" b="1" i="1" baseline="30000" dirty="0">
                <a:solidFill>
                  <a:schemeClr val="bg1"/>
                </a:solidFill>
                <a:effectLst>
                  <a:glow rad="101600">
                    <a:schemeClr val="tx1">
                      <a:alpha val="70000"/>
                    </a:schemeClr>
                  </a:glow>
                </a:effectLst>
              </a:rPr>
              <a:t>st</a:t>
            </a:r>
            <a:r>
              <a:rPr lang="en-US" sz="3200" b="1" i="1" dirty="0">
                <a:solidFill>
                  <a:schemeClr val="bg1"/>
                </a:solidFill>
                <a:effectLst>
                  <a:glow rad="101600">
                    <a:schemeClr val="tx1">
                      <a:alpha val="70000"/>
                    </a:schemeClr>
                  </a:glow>
                </a:effectLst>
              </a:rPr>
              <a:t> Timothy 2:4-6 </a:t>
            </a:r>
          </a:p>
        </p:txBody>
      </p:sp>
      <p:sp>
        <p:nvSpPr>
          <p:cNvPr id="4" name="Rectangle 4"/>
          <p:cNvSpPr txBox="1">
            <a:spLocks noChangeArrowheads="1"/>
          </p:cNvSpPr>
          <p:nvPr/>
        </p:nvSpPr>
        <p:spPr bwMode="auto">
          <a:xfrm>
            <a:off x="1219200" y="1447800"/>
            <a:ext cx="701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rgbClr val="7030A0"/>
                </a:solidFill>
                <a:effectLst>
                  <a:glow rad="76200">
                    <a:schemeClr val="tx1">
                      <a:alpha val="80000"/>
                    </a:schemeClr>
                  </a:glow>
                  <a:outerShdw blurRad="50800" dist="39000" dir="5460000" algn="tl">
                    <a:srgbClr val="000000">
                      <a:alpha val="38000"/>
                    </a:srgbClr>
                  </a:outerShdw>
                </a:effectLst>
                <a:latin typeface="+mj-lt"/>
              </a:rPr>
              <a:t>  </a:t>
            </a:r>
            <a:r>
              <a:rPr lang="en-US" b="1" kern="0" dirty="0">
                <a:ln w="11430"/>
                <a:solidFill>
                  <a:srgbClr val="9900CC"/>
                </a:solidFill>
                <a:effectLst>
                  <a:glow rad="76200">
                    <a:schemeClr val="tx1">
                      <a:alpha val="80000"/>
                    </a:schemeClr>
                  </a:glow>
                  <a:outerShdw blurRad="50800" dist="39000" dir="5460000" algn="tl">
                    <a:srgbClr val="000000">
                      <a:alpha val="38000"/>
                    </a:srgbClr>
                  </a:outerShdw>
                </a:effectLst>
                <a:latin typeface="+mj-lt"/>
              </a:rPr>
              <a:t>knowledge of the truth</a:t>
            </a:r>
            <a:endParaRPr lang="en-US" b="1" i="1" kern="0" dirty="0">
              <a:ln w="11430"/>
              <a:solidFill>
                <a:srgbClr val="9900CC"/>
              </a:solidFill>
              <a:effectLst>
                <a:glow rad="101600">
                  <a:schemeClr val="tx1">
                    <a:alpha val="70000"/>
                  </a:schemeClr>
                </a:glow>
                <a:outerShdw blurRad="50800" dist="39000" dir="5460000" algn="tl">
                  <a:srgbClr val="000000">
                    <a:alpha val="38000"/>
                  </a:srgbClr>
                </a:outerShdw>
              </a:effectLst>
              <a:latin typeface="+mj-lt"/>
            </a:endParaRPr>
          </a:p>
        </p:txBody>
      </p:sp>
      <p:sp>
        <p:nvSpPr>
          <p:cNvPr id="5" name="Rectangle 4">
            <a:extLst>
              <a:ext uri="{FF2B5EF4-FFF2-40B4-BE49-F238E27FC236}">
                <a16:creationId xmlns:a16="http://schemas.microsoft.com/office/drawing/2014/main" id="{8483DA50-5A92-4523-ABFE-0B5710742810}"/>
              </a:ext>
            </a:extLst>
          </p:cNvPr>
          <p:cNvSpPr>
            <a:spLocks noChangeArrowheads="1"/>
          </p:cNvSpPr>
          <p:nvPr/>
        </p:nvSpPr>
        <p:spPr bwMode="auto">
          <a:xfrm>
            <a:off x="2937174" y="3658451"/>
            <a:ext cx="532997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Man Christ Jesus</a:t>
            </a:r>
            <a:endParaRPr kumimoji="0" lang="en-US" sz="44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600"/>
                                        <p:tgtEl>
                                          <p:spTgt spid="4"/>
                                        </p:tgtEl>
                                      </p:cBhvr>
                                    </p:animEffect>
                                  </p:childTnLst>
                                </p:cTn>
                              </p:par>
                              <p:par>
                                <p:cTn id="13" presetID="0" presetClass="entr" presetSubtype="0" fill="hold" grpId="0" nodeType="withEffect">
                                  <p:stCondLst>
                                    <p:cond delay="400"/>
                                  </p:stCondLst>
                                  <p:iterate type="lt">
                                    <p:tmPct val="10000"/>
                                  </p:iterate>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stCondLst>
                                            <p:cond delay="0"/>
                                          </p:stCondLst>
                                        </p:cTn>
                                        <p:tgtEl>
                                          <p:spTgt spid="5"/>
                                        </p:tgtEl>
                                      </p:cBhvr>
                                    </p:animEffect>
                                    <p:anim to="" calcmode="lin" valueType="num">
                                      <p:cBhvr>
                                        <p:cTn id="1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8" fill="hold">
                            <p:stCondLst>
                              <p:cond delay="155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6675"/>
            <a:ext cx="10195385" cy="7305675"/>
          </a:xfrm>
          <a:prstGeom prst="rect">
            <a:avLst/>
          </a:prstGeom>
        </p:spPr>
      </p:pic>
      <p:sp>
        <p:nvSpPr>
          <p:cNvPr id="2" name="Title 1"/>
          <p:cNvSpPr>
            <a:spLocks noGrp="1"/>
          </p:cNvSpPr>
          <p:nvPr>
            <p:ph type="title"/>
          </p:nvPr>
        </p:nvSpPr>
        <p:spPr>
          <a:xfrm>
            <a:off x="457200" y="2438400"/>
            <a:ext cx="8229600" cy="3230562"/>
          </a:xfrm>
        </p:spPr>
        <p:txBody>
          <a:bodyPr/>
          <a:lstStyle/>
          <a:p>
            <a:r>
              <a:rPr lang="en-US" b="1" dirty="0">
                <a:solidFill>
                  <a:schemeClr val="bg1"/>
                </a:solidFill>
                <a:effectLst>
                  <a:glow rad="101600">
                    <a:schemeClr val="tx1">
                      <a:alpha val="70000"/>
                    </a:schemeClr>
                  </a:glow>
                </a:effectLst>
              </a:rPr>
              <a:t>"And yet if I do judge, My judgment is true; for I am not alone, but I am with the Father who sent Me.</a:t>
            </a:r>
            <a:r>
              <a:rPr lang="en-US" b="1" i="1" dirty="0">
                <a:solidFill>
                  <a:schemeClr val="bg1"/>
                </a:solidFill>
                <a:effectLst>
                  <a:glow rad="101600">
                    <a:schemeClr val="tx1">
                      <a:alpha val="70000"/>
                    </a:schemeClr>
                  </a:glow>
                </a:effectLst>
              </a:rPr>
              <a:t> </a:t>
            </a:r>
            <a:r>
              <a:rPr lang="en-US" sz="3200" b="1" i="1" dirty="0">
                <a:solidFill>
                  <a:schemeClr val="bg1"/>
                </a:solidFill>
                <a:effectLst>
                  <a:glow rad="101600">
                    <a:schemeClr val="tx1">
                      <a:alpha val="70000"/>
                    </a:schemeClr>
                  </a:glow>
                </a:effectLst>
              </a:rPr>
              <a:t>– John 8:16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
            <a:ext cx="10172274" cy="6858000"/>
          </a:xfrm>
        </p:spPr>
      </p:pic>
      <p:sp>
        <p:nvSpPr>
          <p:cNvPr id="5" name="Content Placeholder 2"/>
          <p:cNvSpPr txBox="1">
            <a:spLocks/>
          </p:cNvSpPr>
          <p:nvPr/>
        </p:nvSpPr>
        <p:spPr>
          <a:xfrm>
            <a:off x="1676400" y="274637"/>
            <a:ext cx="7391400" cy="6583363"/>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63500">
                    <a:schemeClr val="tx1">
                      <a:alpha val="40000"/>
                    </a:schemeClr>
                  </a:glow>
                </a:effectLst>
              </a:rPr>
              <a:t>→ Full of grace and truth</a:t>
            </a:r>
          </a:p>
          <a:p>
            <a:pPr algn="l"/>
            <a:r>
              <a:rPr lang="en-US" b="1" dirty="0">
                <a:ln w="3175">
                  <a:solidFill>
                    <a:srgbClr val="FF0000"/>
                  </a:solidFill>
                </a:ln>
                <a:solidFill>
                  <a:srgbClr val="FFFF00"/>
                </a:solidFill>
                <a:effectLst>
                  <a:glow rad="63500">
                    <a:schemeClr val="tx1">
                      <a:alpha val="40000"/>
                    </a:schemeClr>
                  </a:glow>
                </a:effectLst>
              </a:rPr>
              <a:t>→ Light in darkness</a:t>
            </a:r>
          </a:p>
          <a:p>
            <a:pPr algn="l"/>
            <a:r>
              <a:rPr lang="en-US" b="1" dirty="0">
                <a:ln w="3175">
                  <a:solidFill>
                    <a:srgbClr val="FF0000"/>
                  </a:solidFill>
                </a:ln>
                <a:solidFill>
                  <a:srgbClr val="FFFF00"/>
                </a:solidFill>
                <a:effectLst>
                  <a:glow rad="63500">
                    <a:schemeClr val="tx1">
                      <a:alpha val="40000"/>
                    </a:schemeClr>
                  </a:glow>
                </a:effectLst>
              </a:rPr>
              <a:t>→ All things are in Him</a:t>
            </a:r>
          </a:p>
          <a:p>
            <a:pPr algn="l"/>
            <a:r>
              <a:rPr lang="en-US" b="1" dirty="0">
                <a:ln w="3175">
                  <a:solidFill>
                    <a:srgbClr val="FF0000"/>
                  </a:solidFill>
                </a:ln>
                <a:solidFill>
                  <a:srgbClr val="FFFF00"/>
                </a:solidFill>
                <a:effectLst>
                  <a:glow rad="63500">
                    <a:schemeClr val="tx1">
                      <a:alpha val="40000"/>
                    </a:schemeClr>
                  </a:glow>
                </a:effectLst>
              </a:rPr>
              <a:t>→ Hope comes through Him</a:t>
            </a:r>
            <a:endParaRPr lang="en-US" dirty="0">
              <a:effectLst>
                <a:glow rad="63500">
                  <a:schemeClr val="tx1">
                    <a:alpha val="40000"/>
                  </a:schemeClr>
                </a:glow>
              </a:effectLst>
            </a:endParaRPr>
          </a:p>
          <a:p>
            <a:pPr algn="l"/>
            <a:r>
              <a:rPr lang="en-US" b="1" dirty="0">
                <a:ln w="3175">
                  <a:solidFill>
                    <a:srgbClr val="FF0000"/>
                  </a:solidFill>
                </a:ln>
                <a:solidFill>
                  <a:srgbClr val="FFFF00"/>
                </a:solidFill>
                <a:effectLst>
                  <a:glow rad="63500">
                    <a:schemeClr val="tx1">
                      <a:alpha val="40000"/>
                    </a:schemeClr>
                  </a:glow>
                </a:effectLst>
              </a:rPr>
              <a:t>→ God speaks to us through Jesus</a:t>
            </a:r>
          </a:p>
          <a:p>
            <a:pPr algn="l"/>
            <a:r>
              <a:rPr lang="en-US" b="1" dirty="0">
                <a:ln w="3175">
                  <a:solidFill>
                    <a:srgbClr val="FF0000"/>
                  </a:solidFill>
                </a:ln>
                <a:solidFill>
                  <a:srgbClr val="FFFF00"/>
                </a:solidFill>
                <a:effectLst>
                  <a:glow rad="63500">
                    <a:schemeClr val="tx1">
                      <a:alpha val="40000"/>
                    </a:schemeClr>
                  </a:glow>
                </a:effectLst>
              </a:rPr>
              <a:t>→ He came to aid us in living</a:t>
            </a:r>
            <a:endParaRPr lang="en-US" dirty="0">
              <a:effectLst>
                <a:glow rad="63500">
                  <a:schemeClr val="tx1">
                    <a:alpha val="40000"/>
                  </a:schemeClr>
                </a:glow>
              </a:effectLst>
            </a:endParaRPr>
          </a:p>
          <a:p>
            <a:pPr algn="l"/>
            <a:r>
              <a:rPr lang="en-US" b="1" dirty="0">
                <a:ln w="3175">
                  <a:solidFill>
                    <a:srgbClr val="FF0000"/>
                  </a:solidFill>
                </a:ln>
                <a:solidFill>
                  <a:srgbClr val="FFFF00"/>
                </a:solidFill>
                <a:effectLst>
                  <a:glow rad="63500">
                    <a:schemeClr val="tx1">
                      <a:alpha val="40000"/>
                    </a:schemeClr>
                  </a:glow>
                </a:effectLst>
              </a:rPr>
              <a:t>→ He declares justice</a:t>
            </a:r>
          </a:p>
          <a:p>
            <a:pPr algn="l"/>
            <a:r>
              <a:rPr lang="en-US" b="1" dirty="0">
                <a:ln w="3175">
                  <a:solidFill>
                    <a:srgbClr val="FF0000"/>
                  </a:solidFill>
                </a:ln>
                <a:solidFill>
                  <a:srgbClr val="FFFF00"/>
                </a:solidFill>
                <a:effectLst>
                  <a:glow rad="63500">
                    <a:schemeClr val="tx1">
                      <a:alpha val="40000"/>
                    </a:schemeClr>
                  </a:glow>
                </a:effectLst>
              </a:rPr>
              <a:t>→ He came to save sinners</a:t>
            </a:r>
            <a:endParaRPr lang="en-US" dirty="0">
              <a:effectLst>
                <a:glow rad="63500">
                  <a:schemeClr val="tx1">
                    <a:alpha val="40000"/>
                  </a:schemeClr>
                </a:glow>
              </a:effectLst>
            </a:endParaRPr>
          </a:p>
          <a:p>
            <a:pPr algn="l"/>
            <a:r>
              <a:rPr lang="en-US" b="1" dirty="0">
                <a:ln w="3175">
                  <a:solidFill>
                    <a:srgbClr val="FF0000"/>
                  </a:solidFill>
                </a:ln>
                <a:solidFill>
                  <a:srgbClr val="FFFF00"/>
                </a:solidFill>
                <a:effectLst>
                  <a:glow rad="63500">
                    <a:schemeClr val="tx1">
                      <a:alpha val="40000"/>
                    </a:schemeClr>
                  </a:glow>
                </a:effectLst>
              </a:rPr>
              <a:t>→ He came to bring us to God</a:t>
            </a:r>
          </a:p>
          <a:p>
            <a:pPr algn="l"/>
            <a:r>
              <a:rPr lang="en-US" b="1" dirty="0">
                <a:ln w="3175">
                  <a:solidFill>
                    <a:srgbClr val="FF0000"/>
                  </a:solidFill>
                </a:ln>
                <a:solidFill>
                  <a:srgbClr val="FFFF00"/>
                </a:solidFill>
                <a:effectLst>
                  <a:glow rad="63500">
                    <a:schemeClr val="tx1">
                      <a:alpha val="40000"/>
                    </a:schemeClr>
                  </a:glow>
                </a:effectLst>
              </a:rPr>
              <a:t>→ He came to heal our suffering</a:t>
            </a:r>
          </a:p>
          <a:p>
            <a:pPr algn="l"/>
            <a:r>
              <a:rPr lang="en-US" b="1" dirty="0">
                <a:ln w="3175">
                  <a:solidFill>
                    <a:srgbClr val="FF0000"/>
                  </a:solidFill>
                </a:ln>
                <a:solidFill>
                  <a:srgbClr val="FFFF00"/>
                </a:solidFill>
                <a:effectLst>
                  <a:glow rad="63500">
                    <a:schemeClr val="tx1">
                      <a:alpha val="40000"/>
                    </a:schemeClr>
                  </a:glow>
                </a:effectLst>
              </a:rPr>
              <a:t>→ He came to deliver His word</a:t>
            </a:r>
          </a:p>
          <a:p>
            <a:pPr algn="l"/>
            <a:r>
              <a:rPr lang="en-US" b="1" dirty="0">
                <a:ln w="3175">
                  <a:solidFill>
                    <a:srgbClr val="FF0000"/>
                  </a:solidFill>
                </a:ln>
                <a:solidFill>
                  <a:srgbClr val="FFFF00"/>
                </a:solidFill>
                <a:effectLst>
                  <a:glow rad="63500">
                    <a:schemeClr val="tx1">
                      <a:alpha val="40000"/>
                    </a:schemeClr>
                  </a:glow>
                </a:effectLst>
              </a:rPr>
              <a:t>→ We all must face His judgment</a:t>
            </a:r>
            <a:endParaRPr lang="en-US" dirty="0">
              <a:effectLst>
                <a:glow rad="63500">
                  <a:schemeClr val="tx1">
                    <a:alpha val="40000"/>
                  </a:schemeClr>
                </a:glow>
              </a:effectLst>
            </a:endParaRPr>
          </a:p>
          <a:p>
            <a:pPr algn="l"/>
            <a:endParaRPr lang="en-US" sz="2400" dirty="0"/>
          </a:p>
          <a:p>
            <a:pPr algn="l"/>
            <a:endParaRPr lang="en-US" sz="2400" dirty="0"/>
          </a:p>
          <a:p>
            <a:pPr algn="l"/>
            <a:endParaRPr lang="en-US" sz="2400" dirty="0"/>
          </a:p>
          <a:p>
            <a:pPr algn="l"/>
            <a:endParaRPr lang="en-US" dirty="0"/>
          </a:p>
          <a:p>
            <a:pPr algn="l"/>
            <a:endParaRPr lang="en-US" dirty="0"/>
          </a:p>
          <a:p>
            <a:pPr algn="l"/>
            <a:endParaRPr lang="en-US" dirty="0"/>
          </a:p>
        </p:txBody>
      </p:sp>
      <p:sp>
        <p:nvSpPr>
          <p:cNvPr id="6" name="Title 1"/>
          <p:cNvSpPr txBox="1">
            <a:spLocks/>
          </p:cNvSpPr>
          <p:nvPr/>
        </p:nvSpPr>
        <p:spPr bwMode="auto">
          <a:xfrm>
            <a:off x="106680" y="396240"/>
            <a:ext cx="1600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a:t>
            </a:r>
          </a:p>
          <a:p>
            <a:r>
              <a:rPr lang="en-US" sz="8000" b="1" kern="0" dirty="0">
                <a:solidFill>
                  <a:schemeClr val="bg1"/>
                </a:solidFill>
                <a:effectLst>
                  <a:glow rad="101600">
                    <a:schemeClr val="tx1">
                      <a:alpha val="70000"/>
                    </a:schemeClr>
                  </a:glow>
                </a:effectLst>
              </a:rPr>
              <a:t>E</a:t>
            </a:r>
          </a:p>
          <a:p>
            <a:r>
              <a:rPr lang="en-US" sz="8000" b="1" kern="0" dirty="0">
                <a:solidFill>
                  <a:schemeClr val="bg1"/>
                </a:solidFill>
                <a:effectLst>
                  <a:glow rad="101600">
                    <a:schemeClr val="tx1">
                      <a:alpha val="70000"/>
                    </a:schemeClr>
                  </a:glow>
                </a:effectLst>
              </a:rPr>
              <a:t>S</a:t>
            </a:r>
          </a:p>
          <a:p>
            <a:r>
              <a:rPr lang="en-US" sz="8000" b="1" kern="0" dirty="0">
                <a:solidFill>
                  <a:schemeClr val="bg1"/>
                </a:solidFill>
                <a:effectLst>
                  <a:glow rad="101600">
                    <a:schemeClr val="tx1">
                      <a:alpha val="70000"/>
                    </a:schemeClr>
                  </a:glow>
                </a:effectLst>
              </a:rPr>
              <a:t>U</a:t>
            </a:r>
          </a:p>
          <a:p>
            <a:r>
              <a:rPr lang="en-US" sz="8000" b="1" kern="0" dirty="0">
                <a:solidFill>
                  <a:schemeClr val="bg1"/>
                </a:solidFill>
                <a:effectLst>
                  <a:glow rad="101600">
                    <a:schemeClr val="tx1">
                      <a:alpha val="70000"/>
                    </a:schemeClr>
                  </a:glow>
                </a:effectLst>
              </a:rPr>
              <a:t>S</a:t>
            </a:r>
            <a:endParaRPr lang="en-US" sz="8000" b="1" i="1" kern="0" dirty="0">
              <a:solidFill>
                <a:schemeClr val="bg1"/>
              </a:solidFill>
              <a:effectLst>
                <a:glow rad="101600">
                  <a:schemeClr val="tx1">
                    <a:alpha val="70000"/>
                  </a:schemeClr>
                </a:glow>
              </a:effectLst>
            </a:endParaRPr>
          </a:p>
        </p:txBody>
      </p:sp>
      <p:sp>
        <p:nvSpPr>
          <p:cNvPr id="12" name="Title 1"/>
          <p:cNvSpPr txBox="1">
            <a:spLocks/>
          </p:cNvSpPr>
          <p:nvPr/>
        </p:nvSpPr>
        <p:spPr bwMode="auto">
          <a:xfrm>
            <a:off x="1957086" y="1386840"/>
            <a:ext cx="5510514"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JESUS</a:t>
            </a:r>
          </a:p>
        </p:txBody>
      </p:sp>
      <p:sp>
        <p:nvSpPr>
          <p:cNvPr id="8" name="Title 1"/>
          <p:cNvSpPr txBox="1">
            <a:spLocks/>
          </p:cNvSpPr>
          <p:nvPr/>
        </p:nvSpPr>
        <p:spPr bwMode="auto">
          <a:xfrm>
            <a:off x="228600" y="1524000"/>
            <a:ext cx="137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E</a:t>
            </a:r>
          </a:p>
        </p:txBody>
      </p:sp>
      <p:sp>
        <p:nvSpPr>
          <p:cNvPr id="9" name="Title 1"/>
          <p:cNvSpPr txBox="1">
            <a:spLocks/>
          </p:cNvSpPr>
          <p:nvPr/>
        </p:nvSpPr>
        <p:spPr bwMode="auto">
          <a:xfrm>
            <a:off x="152400" y="2667000"/>
            <a:ext cx="152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S</a:t>
            </a:r>
          </a:p>
        </p:txBody>
      </p:sp>
      <p:sp>
        <p:nvSpPr>
          <p:cNvPr id="10" name="Title 1"/>
          <p:cNvSpPr txBox="1">
            <a:spLocks/>
          </p:cNvSpPr>
          <p:nvPr/>
        </p:nvSpPr>
        <p:spPr bwMode="auto">
          <a:xfrm>
            <a:off x="152400" y="38862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U</a:t>
            </a:r>
          </a:p>
        </p:txBody>
      </p:sp>
      <p:sp>
        <p:nvSpPr>
          <p:cNvPr id="11" name="Title 1"/>
          <p:cNvSpPr txBox="1">
            <a:spLocks/>
          </p:cNvSpPr>
          <p:nvPr/>
        </p:nvSpPr>
        <p:spPr bwMode="auto">
          <a:xfrm>
            <a:off x="152400" y="51054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S</a:t>
            </a:r>
          </a:p>
        </p:txBody>
      </p:sp>
      <p:sp>
        <p:nvSpPr>
          <p:cNvPr id="13" name="Title 1"/>
          <p:cNvSpPr txBox="1">
            <a:spLocks/>
          </p:cNvSpPr>
          <p:nvPr/>
        </p:nvSpPr>
        <p:spPr bwMode="auto">
          <a:xfrm>
            <a:off x="304800" y="259080"/>
            <a:ext cx="1219200" cy="135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a:t>
            </a:r>
          </a:p>
        </p:txBody>
      </p:sp>
    </p:spTree>
    <p:extLst>
      <p:ext uri="{BB962C8B-B14F-4D97-AF65-F5344CB8AC3E}">
        <p14:creationId xmlns:p14="http://schemas.microsoft.com/office/powerpoint/2010/main" val="19157012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wipe(left)">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wipe(left)">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wipe(left)">
                                      <p:cBhvr>
                                        <p:cTn id="67" dur="500"/>
                                        <p:tgtEl>
                                          <p:spTgt spid="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xEl>
                                              <p:pRg st="0" end="0"/>
                                            </p:txEl>
                                          </p:spTgt>
                                        </p:tgtEl>
                                      </p:cBhvr>
                                    </p:animEffect>
                                    <p:set>
                                      <p:cBhvr>
                                        <p:cTn id="74" dur="1" fill="hold">
                                          <p:stCondLst>
                                            <p:cond delay="499"/>
                                          </p:stCondLst>
                                        </p:cTn>
                                        <p:tgtEl>
                                          <p:spTgt spid="5">
                                            <p:txEl>
                                              <p:pRg st="0" end="0"/>
                                            </p:txEl>
                                          </p:spTgt>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
                                            <p:txEl>
                                              <p:pRg st="1" end="1"/>
                                            </p:txEl>
                                          </p:spTgt>
                                        </p:tgtEl>
                                      </p:cBhvr>
                                    </p:animEffect>
                                    <p:set>
                                      <p:cBhvr>
                                        <p:cTn id="77" dur="1" fill="hold">
                                          <p:stCondLst>
                                            <p:cond delay="499"/>
                                          </p:stCondLst>
                                        </p:cTn>
                                        <p:tgtEl>
                                          <p:spTgt spid="5">
                                            <p:txEl>
                                              <p:pRg st="1" end="1"/>
                                            </p:txEl>
                                          </p:spTgt>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5">
                                            <p:txEl>
                                              <p:pRg st="2" end="2"/>
                                            </p:txEl>
                                          </p:spTgt>
                                        </p:tgtEl>
                                      </p:cBhvr>
                                    </p:animEffect>
                                    <p:set>
                                      <p:cBhvr>
                                        <p:cTn id="80" dur="1" fill="hold">
                                          <p:stCondLst>
                                            <p:cond delay="499"/>
                                          </p:stCondLst>
                                        </p:cTn>
                                        <p:tgtEl>
                                          <p:spTgt spid="5">
                                            <p:txEl>
                                              <p:pRg st="2" end="2"/>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
                                            <p:txEl>
                                              <p:pRg st="3" end="3"/>
                                            </p:txEl>
                                          </p:spTgt>
                                        </p:tgtEl>
                                      </p:cBhvr>
                                    </p:animEffect>
                                    <p:set>
                                      <p:cBhvr>
                                        <p:cTn id="83" dur="1" fill="hold">
                                          <p:stCondLst>
                                            <p:cond delay="499"/>
                                          </p:stCondLst>
                                        </p:cTn>
                                        <p:tgtEl>
                                          <p:spTgt spid="5">
                                            <p:txEl>
                                              <p:pRg st="3" end="3"/>
                                            </p:txEl>
                                          </p:spTgt>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
                                            <p:txEl>
                                              <p:pRg st="4" end="4"/>
                                            </p:txEl>
                                          </p:spTgt>
                                        </p:tgtEl>
                                      </p:cBhvr>
                                    </p:animEffect>
                                    <p:set>
                                      <p:cBhvr>
                                        <p:cTn id="86" dur="1" fill="hold">
                                          <p:stCondLst>
                                            <p:cond delay="499"/>
                                          </p:stCondLst>
                                        </p:cTn>
                                        <p:tgtEl>
                                          <p:spTgt spid="5">
                                            <p:txEl>
                                              <p:pRg st="4" end="4"/>
                                            </p:txEl>
                                          </p:spTgt>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xEl>
                                              <p:pRg st="5" end="5"/>
                                            </p:txEl>
                                          </p:spTgt>
                                        </p:tgtEl>
                                      </p:cBhvr>
                                    </p:animEffect>
                                    <p:set>
                                      <p:cBhvr>
                                        <p:cTn id="89" dur="1" fill="hold">
                                          <p:stCondLst>
                                            <p:cond delay="499"/>
                                          </p:stCondLst>
                                        </p:cTn>
                                        <p:tgtEl>
                                          <p:spTgt spid="5">
                                            <p:txEl>
                                              <p:pRg st="5" end="5"/>
                                            </p:txEl>
                                          </p:spTgt>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
                                            <p:txEl>
                                              <p:pRg st="6" end="6"/>
                                            </p:txEl>
                                          </p:spTgt>
                                        </p:tgtEl>
                                      </p:cBhvr>
                                    </p:animEffect>
                                    <p:set>
                                      <p:cBhvr>
                                        <p:cTn id="92" dur="1" fill="hold">
                                          <p:stCondLst>
                                            <p:cond delay="499"/>
                                          </p:stCondLst>
                                        </p:cTn>
                                        <p:tgtEl>
                                          <p:spTgt spid="5">
                                            <p:txEl>
                                              <p:pRg st="6" end="6"/>
                                            </p:txEl>
                                          </p:spTgt>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
                                            <p:txEl>
                                              <p:pRg st="7" end="7"/>
                                            </p:txEl>
                                          </p:spTgt>
                                        </p:tgtEl>
                                      </p:cBhvr>
                                    </p:animEffect>
                                    <p:set>
                                      <p:cBhvr>
                                        <p:cTn id="95" dur="1" fill="hold">
                                          <p:stCondLst>
                                            <p:cond delay="499"/>
                                          </p:stCondLst>
                                        </p:cTn>
                                        <p:tgtEl>
                                          <p:spTgt spid="5">
                                            <p:txEl>
                                              <p:pRg st="7" end="7"/>
                                            </p:txEl>
                                          </p:spTgt>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
                                            <p:txEl>
                                              <p:pRg st="8" end="8"/>
                                            </p:txEl>
                                          </p:spTgt>
                                        </p:tgtEl>
                                      </p:cBhvr>
                                    </p:animEffect>
                                    <p:set>
                                      <p:cBhvr>
                                        <p:cTn id="98" dur="1" fill="hold">
                                          <p:stCondLst>
                                            <p:cond delay="499"/>
                                          </p:stCondLst>
                                        </p:cTn>
                                        <p:tgtEl>
                                          <p:spTgt spid="5">
                                            <p:txEl>
                                              <p:pRg st="8" end="8"/>
                                            </p:txEl>
                                          </p:spTgt>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5">
                                            <p:txEl>
                                              <p:pRg st="9" end="9"/>
                                            </p:txEl>
                                          </p:spTgt>
                                        </p:tgtEl>
                                      </p:cBhvr>
                                    </p:animEffect>
                                    <p:set>
                                      <p:cBhvr>
                                        <p:cTn id="101" dur="1" fill="hold">
                                          <p:stCondLst>
                                            <p:cond delay="499"/>
                                          </p:stCondLst>
                                        </p:cTn>
                                        <p:tgtEl>
                                          <p:spTgt spid="5">
                                            <p:txEl>
                                              <p:pRg st="9" end="9"/>
                                            </p:txEl>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5">
                                            <p:txEl>
                                              <p:pRg st="10" end="10"/>
                                            </p:txEl>
                                          </p:spTgt>
                                        </p:tgtEl>
                                      </p:cBhvr>
                                    </p:animEffect>
                                    <p:set>
                                      <p:cBhvr>
                                        <p:cTn id="104" dur="1" fill="hold">
                                          <p:stCondLst>
                                            <p:cond delay="499"/>
                                          </p:stCondLst>
                                        </p:cTn>
                                        <p:tgtEl>
                                          <p:spTgt spid="5">
                                            <p:txEl>
                                              <p:pRg st="10" end="10"/>
                                            </p:txEl>
                                          </p:spTgt>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
                                            <p:txEl>
                                              <p:pRg st="11" end="11"/>
                                            </p:txEl>
                                          </p:spTgt>
                                        </p:tgtEl>
                                      </p:cBhvr>
                                    </p:animEffect>
                                    <p:set>
                                      <p:cBhvr>
                                        <p:cTn id="107" dur="1" fill="hold">
                                          <p:stCondLst>
                                            <p:cond delay="499"/>
                                          </p:stCondLst>
                                        </p:cTn>
                                        <p:tgtEl>
                                          <p:spTgt spid="5">
                                            <p:txEl>
                                              <p:pRg st="11" end="11"/>
                                            </p:txEl>
                                          </p:spTgt>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par>
                                <p:cTn id="118" presetID="3" presetClass="emph" presetSubtype="2" fill="hold" grpId="2" nodeType="withEffect">
                                  <p:stCondLst>
                                    <p:cond delay="0"/>
                                  </p:stCondLst>
                                  <p:childTnLst>
                                    <p:animClr clrSpc="rgb" dir="cw">
                                      <p:cBhvr override="childStyle">
                                        <p:cTn id="119" dur="2000" fill="hold"/>
                                        <p:tgtEl>
                                          <p:spTgt spid="13"/>
                                        </p:tgtEl>
                                        <p:attrNameLst>
                                          <p:attrName>style.color</p:attrName>
                                        </p:attrNameLst>
                                      </p:cBhvr>
                                      <p:to>
                                        <a:srgbClr val="FF0000"/>
                                      </p:to>
                                    </p:animClr>
                                  </p:childTnLst>
                                </p:cTn>
                              </p:par>
                              <p:par>
                                <p:cTn id="120" presetID="3" presetClass="emph" presetSubtype="2" fill="hold" grpId="2" nodeType="withEffect">
                                  <p:stCondLst>
                                    <p:cond delay="0"/>
                                  </p:stCondLst>
                                  <p:childTnLst>
                                    <p:animClr clrSpc="rgb" dir="cw">
                                      <p:cBhvr override="childStyle">
                                        <p:cTn id="121" dur="2000" fill="hold"/>
                                        <p:tgtEl>
                                          <p:spTgt spid="8"/>
                                        </p:tgtEl>
                                        <p:attrNameLst>
                                          <p:attrName>style.color</p:attrName>
                                        </p:attrNameLst>
                                      </p:cBhvr>
                                      <p:to>
                                        <a:srgbClr val="FF0000"/>
                                      </p:to>
                                    </p:animClr>
                                  </p:childTnLst>
                                </p:cTn>
                              </p:par>
                              <p:par>
                                <p:cTn id="122" presetID="3" presetClass="emph" presetSubtype="2" fill="hold" grpId="2" nodeType="withEffect">
                                  <p:stCondLst>
                                    <p:cond delay="0"/>
                                  </p:stCondLst>
                                  <p:childTnLst>
                                    <p:animClr clrSpc="rgb" dir="cw">
                                      <p:cBhvr override="childStyle">
                                        <p:cTn id="123" dur="2000" fill="hold"/>
                                        <p:tgtEl>
                                          <p:spTgt spid="9"/>
                                        </p:tgtEl>
                                        <p:attrNameLst>
                                          <p:attrName>style.color</p:attrName>
                                        </p:attrNameLst>
                                      </p:cBhvr>
                                      <p:to>
                                        <a:srgbClr val="FF0000"/>
                                      </p:to>
                                    </p:animClr>
                                  </p:childTnLst>
                                </p:cTn>
                              </p:par>
                              <p:par>
                                <p:cTn id="124" presetID="3" presetClass="emph" presetSubtype="2" fill="hold" grpId="2" nodeType="withEffect">
                                  <p:stCondLst>
                                    <p:cond delay="0"/>
                                  </p:stCondLst>
                                  <p:childTnLst>
                                    <p:animClr clrSpc="rgb" dir="cw">
                                      <p:cBhvr override="childStyle">
                                        <p:cTn id="125" dur="2000" fill="hold"/>
                                        <p:tgtEl>
                                          <p:spTgt spid="10"/>
                                        </p:tgtEl>
                                        <p:attrNameLst>
                                          <p:attrName>style.color</p:attrName>
                                        </p:attrNameLst>
                                      </p:cBhvr>
                                      <p:to>
                                        <a:srgbClr val="FF0000"/>
                                      </p:to>
                                    </p:animClr>
                                  </p:childTnLst>
                                </p:cTn>
                              </p:par>
                              <p:par>
                                <p:cTn id="126" presetID="3" presetClass="emph" presetSubtype="2" fill="hold" grpId="2" nodeType="withEffect">
                                  <p:stCondLst>
                                    <p:cond delay="0"/>
                                  </p:stCondLst>
                                  <p:childTnLst>
                                    <p:animClr clrSpc="rgb" dir="cw">
                                      <p:cBhvr override="childStyle">
                                        <p:cTn id="127" dur="2000" fill="hold"/>
                                        <p:tgtEl>
                                          <p:spTgt spid="11"/>
                                        </p:tgtEl>
                                        <p:attrNameLst>
                                          <p:attrName>style.color</p:attrName>
                                        </p:attrNameLst>
                                      </p:cBhvr>
                                      <p:to>
                                        <a:srgbClr val="FF0000"/>
                                      </p:to>
                                    </p:animClr>
                                  </p:childTnLst>
                                </p:cTn>
                              </p:par>
                              <p:par>
                                <p:cTn id="128" presetID="0" presetClass="path" presetSubtype="0" accel="50000" decel="50000" fill="hold" grpId="3" nodeType="withEffect">
                                  <p:stCondLst>
                                    <p:cond delay="0"/>
                                  </p:stCondLst>
                                  <p:childTnLst>
                                    <p:animMotion origin="layout" path="M 0 -4.07407E-6 C -0.00156 0.01297 -0.00295 0.02593 -0.00382 0.04885 C -0.00469 0.07176 -0.00677 0.11852 -0.00503 0.1382 C -0.0033 0.15787 -0.00538 0.16135 0.00642 0.1669 C 0.01823 0.17246 0.02292 0.17153 0.0658 0.17199 C 0.10868 0.17246 0.22274 0.17061 0.26424 0.17014 " pathEditMode="relative" rAng="0" ptsTypes="aaaaaa">
                                      <p:cBhvr>
                                        <p:cTn id="129" dur="2000" fill="hold"/>
                                        <p:tgtEl>
                                          <p:spTgt spid="13"/>
                                        </p:tgtEl>
                                        <p:attrNameLst>
                                          <p:attrName>ppt_x</p:attrName>
                                          <p:attrName>ppt_y</p:attrName>
                                        </p:attrNameLst>
                                      </p:cBhvr>
                                      <p:rCtr x="12865" y="8611"/>
                                    </p:animMotion>
                                  </p:childTnLst>
                                </p:cTn>
                              </p:par>
                              <p:par>
                                <p:cTn id="130" presetID="0" presetClass="path" presetSubtype="0" accel="50000" decel="50000" fill="hold" grpId="3" nodeType="withEffect">
                                  <p:stCondLst>
                                    <p:cond delay="0"/>
                                  </p:stCondLst>
                                  <p:childTnLst>
                                    <p:animMotion origin="layout" path="M 0 -1.11111E-6 L 0.33247 -0.0044 " pathEditMode="relative" rAng="0" ptsTypes="AA">
                                      <p:cBhvr>
                                        <p:cTn id="131" dur="2000" fill="hold"/>
                                        <p:tgtEl>
                                          <p:spTgt spid="8"/>
                                        </p:tgtEl>
                                        <p:attrNameLst>
                                          <p:attrName>ppt_x</p:attrName>
                                          <p:attrName>ppt_y</p:attrName>
                                        </p:attrNameLst>
                                      </p:cBhvr>
                                      <p:rCtr x="16615" y="-231"/>
                                    </p:animMotion>
                                  </p:childTnLst>
                                </p:cTn>
                              </p:par>
                              <p:par>
                                <p:cTn id="132" presetID="0" presetClass="path" presetSubtype="0" accel="50000" decel="50000" fill="hold" grpId="3" nodeType="withEffect">
                                  <p:stCondLst>
                                    <p:cond delay="0"/>
                                  </p:stCondLst>
                                  <p:childTnLst>
                                    <p:animMotion origin="layout" path="M 0 1.11111E-6 C 0.05 -0.00023 0.1 -0.00046 0.15191 -0.00162 C 0.20382 -0.00278 0.27292 0.00139 0.31146 -0.00671 C 0.35 -0.01482 0.36806 -0.03218 0.38351 -0.05046 C 0.39861 -0.06875 0.39948 -0.09445 0.40365 -0.11644 C 0.40781 -0.13843 0.40747 -0.16852 0.40833 -0.18218 " pathEditMode="relative" rAng="0" ptsTypes="aaaaaa">
                                      <p:cBhvr>
                                        <p:cTn id="133" dur="2000" fill="hold"/>
                                        <p:tgtEl>
                                          <p:spTgt spid="9"/>
                                        </p:tgtEl>
                                        <p:attrNameLst>
                                          <p:attrName>ppt_x</p:attrName>
                                          <p:attrName>ppt_y</p:attrName>
                                        </p:attrNameLst>
                                      </p:cBhvr>
                                      <p:rCtr x="20417" y="-9051"/>
                                    </p:animMotion>
                                  </p:childTnLst>
                                </p:cTn>
                              </p:par>
                              <p:par>
                                <p:cTn id="134" presetID="0" presetClass="path" presetSubtype="0" accel="50000" decel="50000" fill="hold" grpId="3" nodeType="withEffect">
                                  <p:stCondLst>
                                    <p:cond delay="0"/>
                                  </p:stCondLst>
                                  <p:childTnLst>
                                    <p:animMotion origin="layout" path="M 0 -4.81481E-6 C 0.04288 -0.00092 0.08576 -0.00162 0.13663 -0.00347 C 0.1875 -0.00532 0.2625 -0.00486 0.30503 -0.0118 C 0.34757 -0.01875 0.36597 -0.02476 0.39236 -0.0456 C 0.41875 -0.06643 0.44722 -0.10416 0.46319 -0.1368 C 0.47917 -0.16944 0.48507 -0.20347 0.48854 -0.24143 C 0.49201 -0.27939 0.48507 -0.33865 0.4842 -0.36435 " pathEditMode="relative" rAng="0" ptsTypes="aaaaaaa">
                                      <p:cBhvr>
                                        <p:cTn id="135" dur="2000" fill="hold"/>
                                        <p:tgtEl>
                                          <p:spTgt spid="10"/>
                                        </p:tgtEl>
                                        <p:attrNameLst>
                                          <p:attrName>ppt_x</p:attrName>
                                          <p:attrName>ppt_y</p:attrName>
                                        </p:attrNameLst>
                                      </p:cBhvr>
                                      <p:rCtr x="24601" y="-18218"/>
                                    </p:animMotion>
                                  </p:childTnLst>
                                </p:cTn>
                              </p:par>
                              <p:par>
                                <p:cTn id="136" presetID="0" presetClass="path" presetSubtype="0" accel="50000" decel="50000" fill="hold" grpId="3" nodeType="withEffect">
                                  <p:stCondLst>
                                    <p:cond delay="0"/>
                                  </p:stCondLst>
                                  <p:childTnLst>
                                    <p:animMotion origin="layout" path="M 0 -2.59259E-6 C 0.02691 0.00162 0.05382 0.00324 0.10122 0.00347 C 0.14861 0.00371 0.23003 0.00926 0.2849 0.00162 C 0.33976 -0.00602 0.39045 -0.01481 0.43038 -0.04213 C 0.47031 -0.06944 0.50313 -0.11227 0.52396 -0.16203 C 0.54479 -0.2118 0.54948 -0.27754 0.55573 -0.34097 C 0.56198 -0.4044 0.56042 -0.50023 0.56163 -0.54213 " pathEditMode="relative" rAng="0" ptsTypes="aaaaaaa">
                                      <p:cBhvr>
                                        <p:cTn id="137" dur="2000" fill="hold"/>
                                        <p:tgtEl>
                                          <p:spTgt spid="11"/>
                                        </p:tgtEl>
                                        <p:attrNameLst>
                                          <p:attrName>ppt_x</p:attrName>
                                          <p:attrName>ppt_y</p:attrName>
                                        </p:attrNameLst>
                                      </p:cBhvr>
                                      <p:rCtr x="28090" y="-26644"/>
                                    </p:animMotion>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wipe(up)">
                                      <p:cBhvr>
                                        <p:cTn id="142" dur="500"/>
                                        <p:tgtEl>
                                          <p:spTgt spid="12"/>
                                        </p:tgtEl>
                                      </p:cBhvr>
                                    </p:animEffect>
                                  </p:childTnLst>
                                </p:cTn>
                              </p:par>
                              <p:par>
                                <p:cTn id="143" presetID="22" presetClass="exit" presetSubtype="1" fill="hold" grpId="1" nodeType="withEffect">
                                  <p:stCondLst>
                                    <p:cond delay="0"/>
                                  </p:stCondLst>
                                  <p:childTnLst>
                                    <p:animEffect transition="out" filter="wipe(up)">
                                      <p:cBhvr>
                                        <p:cTn id="144" dur="500"/>
                                        <p:tgtEl>
                                          <p:spTgt spid="13"/>
                                        </p:tgtEl>
                                      </p:cBhvr>
                                    </p:animEffect>
                                    <p:set>
                                      <p:cBhvr>
                                        <p:cTn id="145" dur="1" fill="hold">
                                          <p:stCondLst>
                                            <p:cond delay="499"/>
                                          </p:stCondLst>
                                        </p:cTn>
                                        <p:tgtEl>
                                          <p:spTgt spid="13"/>
                                        </p:tgtEl>
                                        <p:attrNameLst>
                                          <p:attrName>style.visibility</p:attrName>
                                        </p:attrNameLst>
                                      </p:cBhvr>
                                      <p:to>
                                        <p:strVal val="hidden"/>
                                      </p:to>
                                    </p:set>
                                  </p:childTnLst>
                                </p:cTn>
                              </p:par>
                              <p:par>
                                <p:cTn id="146" presetID="22" presetClass="exit" presetSubtype="1" fill="hold" grpId="1" nodeType="withEffect">
                                  <p:stCondLst>
                                    <p:cond delay="0"/>
                                  </p:stCondLst>
                                  <p:childTnLst>
                                    <p:animEffect transition="out" filter="wipe(up)">
                                      <p:cBhvr>
                                        <p:cTn id="147" dur="500"/>
                                        <p:tgtEl>
                                          <p:spTgt spid="8"/>
                                        </p:tgtEl>
                                      </p:cBhvr>
                                    </p:animEffect>
                                    <p:set>
                                      <p:cBhvr>
                                        <p:cTn id="148" dur="1" fill="hold">
                                          <p:stCondLst>
                                            <p:cond delay="499"/>
                                          </p:stCondLst>
                                        </p:cTn>
                                        <p:tgtEl>
                                          <p:spTgt spid="8"/>
                                        </p:tgtEl>
                                        <p:attrNameLst>
                                          <p:attrName>style.visibility</p:attrName>
                                        </p:attrNameLst>
                                      </p:cBhvr>
                                      <p:to>
                                        <p:strVal val="hidden"/>
                                      </p:to>
                                    </p:set>
                                  </p:childTnLst>
                                </p:cTn>
                              </p:par>
                              <p:par>
                                <p:cTn id="149" presetID="22" presetClass="exit" presetSubtype="1" fill="hold" grpId="1" nodeType="withEffect">
                                  <p:stCondLst>
                                    <p:cond delay="0"/>
                                  </p:stCondLst>
                                  <p:childTnLst>
                                    <p:animEffect transition="out" filter="wipe(up)">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par>
                                <p:cTn id="152" presetID="22" presetClass="exit" presetSubtype="1" fill="hold" grpId="1" nodeType="withEffect">
                                  <p:stCondLst>
                                    <p:cond delay="0"/>
                                  </p:stCondLst>
                                  <p:childTnLst>
                                    <p:animEffect transition="out" filter="wipe(up)">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par>
                                <p:cTn id="155" presetID="22" presetClass="exit" presetSubtype="1" fill="hold" grpId="1" nodeType="withEffect">
                                  <p:stCondLst>
                                    <p:cond delay="0"/>
                                  </p:stCondLst>
                                  <p:childTnLst>
                                    <p:animEffect transition="out" filter="wipe(up)">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6" grpId="1"/>
      <p:bldP spid="12"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3" grpId="0"/>
      <p:bldP spid="13" grpId="1"/>
      <p:bldP spid="13" grpId="2"/>
      <p:bldP spid="13" grpId="3"/>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0184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a:xfrm>
            <a:off x="838200" y="1828800"/>
            <a:ext cx="7239000" cy="3352800"/>
          </a:xfrm>
        </p:spPr>
        <p:txBody>
          <a:bodyPr/>
          <a:lstStyle/>
          <a:p>
            <a:pPr eaLnBrk="1" hangingPunct="1"/>
            <a:r>
              <a:rPr lang="en-US" altLang="en-US" sz="7200" b="1" dirty="0">
                <a:solidFill>
                  <a:srgbClr val="FF0000"/>
                </a:solidFill>
                <a:latin typeface="Algerian" panose="04020705040A02060702" pitchFamily="82" charset="0"/>
              </a:rPr>
              <a:t>JESUS CHRIST</a:t>
            </a:r>
            <a:br>
              <a:rPr lang="en-US" altLang="en-US" sz="7200" b="1" dirty="0">
                <a:latin typeface="Algerian" panose="04020705040A02060702" pitchFamily="82" charset="0"/>
              </a:rPr>
            </a:br>
            <a:r>
              <a:rPr lang="en-US" altLang="en-US" sz="7200" b="1" dirty="0">
                <a:solidFill>
                  <a:srgbClr val="FFC000"/>
                </a:solidFill>
                <a:latin typeface="Algerian" panose="04020705040A02060702" pitchFamily="82" charset="0"/>
              </a:rPr>
              <a:t>GOD MANIFEST</a:t>
            </a:r>
            <a:br>
              <a:rPr lang="en-US" altLang="en-US" sz="7200" b="1" dirty="0">
                <a:latin typeface="Algerian" panose="04020705040A02060702" pitchFamily="82" charset="0"/>
              </a:rPr>
            </a:br>
            <a:r>
              <a:rPr lang="en-US" altLang="en-US" sz="7200" b="1" dirty="0">
                <a:solidFill>
                  <a:srgbClr val="FFA953"/>
                </a:solidFill>
                <a:latin typeface="Algerian" panose="04020705040A02060702" pitchFamily="82" charset="0"/>
              </a:rPr>
              <a:t>IN THE FLESH</a:t>
            </a:r>
          </a:p>
        </p:txBody>
      </p:sp>
      <p:sp>
        <p:nvSpPr>
          <p:cNvPr id="4" name="Title 1"/>
          <p:cNvSpPr txBox="1">
            <a:spLocks/>
          </p:cNvSpPr>
          <p:nvPr/>
        </p:nvSpPr>
        <p:spPr bwMode="auto">
          <a:xfrm>
            <a:off x="1695691" y="381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Ron Bert</a:t>
            </a:r>
          </a:p>
        </p:txBody>
      </p:sp>
      <p:sp>
        <p:nvSpPr>
          <p:cNvPr id="5" name="Title 1"/>
          <p:cNvSpPr txBox="1">
            <a:spLocks/>
          </p:cNvSpPr>
          <p:nvPr/>
        </p:nvSpPr>
        <p:spPr bwMode="auto">
          <a:xfrm>
            <a:off x="1676400" y="5334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May 17, 2015</a:t>
            </a:r>
          </a:p>
        </p:txBody>
      </p:sp>
      <p:sp>
        <p:nvSpPr>
          <p:cNvPr id="7" name="Rectangle 4"/>
          <p:cNvSpPr txBox="1">
            <a:spLocks noChangeArrowheads="1"/>
          </p:cNvSpPr>
          <p:nvPr/>
        </p:nvSpPr>
        <p:spPr bwMode="auto">
          <a:xfrm rot="19383304">
            <a:off x="1828800" y="2444106"/>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outerShdw blurRad="50800" dist="39000" dir="5460000" algn="tl">
                    <a:srgbClr val="000000">
                      <a:alpha val="38000"/>
                    </a:srgbClr>
                  </a:outerShdw>
                </a:effectLst>
                <a:latin typeface="+mj-lt"/>
              </a:rPr>
              <a:t>PART 2</a:t>
            </a:r>
            <a:endParaRPr lang="en-US" sz="9600" b="1" i="1" kern="0" dirty="0">
              <a:ln w="11430"/>
              <a:solidFill>
                <a:srgbClr val="00B0F0"/>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24140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par>
                          <p:cTn id="17" fill="hold">
                            <p:stCondLst>
                              <p:cond delay="4000"/>
                            </p:stCondLst>
                            <p:childTnLst>
                              <p:par>
                                <p:cTn id="18" presetID="53" presetClass="entr" presetSubtype="16"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Effect transition="in" filter="fade">
                                      <p:cBhvr>
                                        <p:cTn id="22" dur="1000"/>
                                        <p:tgtEl>
                                          <p:spTgt spid="5"/>
                                        </p:tgtEl>
                                      </p:cBhvr>
                                    </p:animEffect>
                                  </p:childTnLst>
                                </p:cTn>
                              </p:par>
                            </p:childTnLst>
                          </p:cTn>
                        </p:par>
                        <p:par>
                          <p:cTn id="23" fill="hold">
                            <p:stCondLst>
                              <p:cond delay="6000"/>
                            </p:stCondLst>
                            <p:childTnLst>
                              <p:par>
                                <p:cTn id="24" presetID="6" presetClass="emph" presetSubtype="0" fill="hold" grpId="1" nodeType="afterEffect">
                                  <p:stCondLst>
                                    <p:cond delay="1000"/>
                                  </p:stCondLst>
                                  <p:childTnLst>
                                    <p:animScale>
                                      <p:cBhvr>
                                        <p:cTn id="25" dur="1000" fill="hold"/>
                                        <p:tgtEl>
                                          <p:spTgt spid="4"/>
                                        </p:tgtEl>
                                      </p:cBhvr>
                                      <p:by x="80000" y="80000"/>
                                    </p:animScale>
                                  </p:childTnLst>
                                </p:cTn>
                              </p:par>
                              <p:par>
                                <p:cTn id="26" presetID="6" presetClass="emph" presetSubtype="0" fill="hold" grpId="1" nodeType="withEffect">
                                  <p:stCondLst>
                                    <p:cond delay="1000"/>
                                  </p:stCondLst>
                                  <p:childTnLst>
                                    <p:animScale>
                                      <p:cBhvr>
                                        <p:cTn id="27" dur="1000" fill="hold"/>
                                        <p:tgtEl>
                                          <p:spTgt spid="5"/>
                                        </p:tgtEl>
                                      </p:cBhvr>
                                      <p:by x="110000" y="110000"/>
                                    </p:animScale>
                                  </p:childTnLst>
                                </p:cTn>
                              </p:par>
                            </p:childTnLst>
                          </p:cTn>
                        </p:par>
                        <p:par>
                          <p:cTn id="28" fill="hold">
                            <p:stCondLst>
                              <p:cond delay="8000"/>
                            </p:stCondLst>
                            <p:childTnLst>
                              <p:par>
                                <p:cTn id="29" presetID="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4" grpId="0"/>
      <p:bldP spid="4" grpId="1"/>
      <p:bldP spid="5" grpId="0"/>
      <p:bldP spid="5" grpId="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565106" cy="6858000"/>
          </a:xfrm>
          <a:prstGeom prst="rect">
            <a:avLst/>
          </a:prstGeom>
        </p:spPr>
      </p:pic>
      <p:sp>
        <p:nvSpPr>
          <p:cNvPr id="2" name="Title 1"/>
          <p:cNvSpPr>
            <a:spLocks noGrp="1"/>
          </p:cNvSpPr>
          <p:nvPr>
            <p:ph type="title"/>
          </p:nvPr>
        </p:nvSpPr>
        <p:spPr>
          <a:xfrm>
            <a:off x="228600" y="152400"/>
            <a:ext cx="8763000" cy="6507162"/>
          </a:xfrm>
        </p:spPr>
        <p:txBody>
          <a:bodyPr/>
          <a:lstStyle/>
          <a:p>
            <a:r>
              <a:rPr lang="en-US" sz="3300" b="1" dirty="0">
                <a:solidFill>
                  <a:schemeClr val="bg1"/>
                </a:solidFill>
                <a:effectLst>
                  <a:glow rad="101600">
                    <a:schemeClr val="tx1">
                      <a:alpha val="80000"/>
                    </a:schemeClr>
                  </a:glow>
                </a:effectLst>
              </a:rPr>
              <a:t>He is the image of the invisible God, the firstborn over all creation. For by Him all things were created that are in heaven and that are on earth, visible and invisible, whether thrones or dominions or principalities or powers. All things were created through Him and for Him. And He is before all things, and in Him all things consist. And He is the head of the body, the church, who is the beginning, the firstborn from the dead, that in all things He may have the preeminence.</a:t>
            </a:r>
            <a:r>
              <a:rPr lang="en-US" sz="3300" b="1" i="1" dirty="0">
                <a:solidFill>
                  <a:schemeClr val="bg1"/>
                </a:solidFill>
                <a:effectLst>
                  <a:glow rad="101600">
                    <a:schemeClr val="tx1">
                      <a:alpha val="80000"/>
                    </a:schemeClr>
                  </a:glow>
                </a:effectLst>
              </a:rPr>
              <a:t>                    </a:t>
            </a:r>
            <a:r>
              <a:rPr lang="en-US" sz="3000" b="1" i="1" dirty="0">
                <a:solidFill>
                  <a:schemeClr val="bg1"/>
                </a:solidFill>
                <a:effectLst>
                  <a:glow rad="101600">
                    <a:schemeClr val="tx1">
                      <a:alpha val="80000"/>
                    </a:schemeClr>
                  </a:glow>
                </a:effectLst>
              </a:rPr>
              <a:t>– Colossians 1:15-18 </a:t>
            </a:r>
          </a:p>
        </p:txBody>
      </p:sp>
    </p:spTree>
    <p:extLst>
      <p:ext uri="{BB962C8B-B14F-4D97-AF65-F5344CB8AC3E}">
        <p14:creationId xmlns:p14="http://schemas.microsoft.com/office/powerpoint/2010/main" val="11439667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4" y="0"/>
            <a:ext cx="12526027" cy="6858000"/>
          </a:xfrm>
          <a:prstGeom prst="rect">
            <a:avLst/>
          </a:prstGeom>
        </p:spPr>
      </p:pic>
      <p:sp>
        <p:nvSpPr>
          <p:cNvPr id="2" name="Title 1"/>
          <p:cNvSpPr>
            <a:spLocks noGrp="1"/>
          </p:cNvSpPr>
          <p:nvPr>
            <p:ph type="title"/>
          </p:nvPr>
        </p:nvSpPr>
        <p:spPr>
          <a:xfrm>
            <a:off x="457200" y="2667000"/>
            <a:ext cx="8229600" cy="3154362"/>
          </a:xfrm>
        </p:spPr>
        <p:txBody>
          <a:bodyPr/>
          <a:lstStyle/>
          <a:p>
            <a:r>
              <a:rPr lang="en-US" b="1" dirty="0">
                <a:solidFill>
                  <a:schemeClr val="bg1"/>
                </a:solidFill>
                <a:effectLst>
                  <a:glow rad="101600">
                    <a:schemeClr val="tx1">
                      <a:alpha val="80000"/>
                    </a:schemeClr>
                  </a:glow>
                </a:effectLst>
              </a:rPr>
              <a:t>The first man was of the earth, made of dust; the second Man is the Lord from heaven.</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Corinthians 15:47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4" y="0"/>
            <a:ext cx="12526027" cy="6858000"/>
          </a:xfrm>
          <a:prstGeom prst="rect">
            <a:avLst/>
          </a:prstGeom>
        </p:spPr>
      </p:pic>
      <p:sp>
        <p:nvSpPr>
          <p:cNvPr id="2" name="Title 1"/>
          <p:cNvSpPr>
            <a:spLocks noGrp="1"/>
          </p:cNvSpPr>
          <p:nvPr>
            <p:ph type="title"/>
          </p:nvPr>
        </p:nvSpPr>
        <p:spPr>
          <a:xfrm>
            <a:off x="685800" y="2286000"/>
            <a:ext cx="7772400" cy="3840162"/>
          </a:xfrm>
        </p:spPr>
        <p:txBody>
          <a:bodyPr/>
          <a:lstStyle/>
          <a:p>
            <a:r>
              <a:rPr lang="en-US" b="1" dirty="0">
                <a:solidFill>
                  <a:schemeClr val="bg1"/>
                </a:solidFill>
                <a:effectLst>
                  <a:glow rad="139700">
                    <a:schemeClr val="tx1">
                      <a:alpha val="80000"/>
                    </a:schemeClr>
                  </a:glow>
                </a:effectLst>
              </a:rPr>
              <a:t>And so it is written, "The first man Adam became a living being." The last Adam became a life-giving spirit.</a:t>
            </a:r>
            <a:r>
              <a:rPr lang="en-US" b="1" i="1" dirty="0">
                <a:solidFill>
                  <a:schemeClr val="bg1"/>
                </a:solidFill>
                <a:effectLst>
                  <a:glow rad="139700">
                    <a:schemeClr val="tx1">
                      <a:alpha val="80000"/>
                    </a:schemeClr>
                  </a:glow>
                </a:effectLst>
              </a:rPr>
              <a:t>      </a:t>
            </a:r>
            <a:r>
              <a:rPr lang="en-US" sz="3200" b="1" i="1" dirty="0">
                <a:solidFill>
                  <a:schemeClr val="bg1"/>
                </a:solidFill>
                <a:effectLst>
                  <a:glow rad="139700">
                    <a:schemeClr val="tx1">
                      <a:alpha val="80000"/>
                    </a:schemeClr>
                  </a:glow>
                </a:effectLst>
              </a:rPr>
              <a:t>– 1</a:t>
            </a:r>
            <a:r>
              <a:rPr lang="en-US" sz="3200" b="1" i="1" baseline="30000" dirty="0">
                <a:solidFill>
                  <a:schemeClr val="bg1"/>
                </a:solidFill>
                <a:effectLst>
                  <a:glow rad="139700">
                    <a:schemeClr val="tx1">
                      <a:alpha val="80000"/>
                    </a:schemeClr>
                  </a:glow>
                </a:effectLst>
              </a:rPr>
              <a:t>st</a:t>
            </a:r>
            <a:r>
              <a:rPr lang="en-US" sz="3200" b="1" i="1" dirty="0">
                <a:solidFill>
                  <a:schemeClr val="bg1"/>
                </a:solidFill>
                <a:effectLst>
                  <a:glow rad="139700">
                    <a:schemeClr val="tx1">
                      <a:alpha val="80000"/>
                    </a:schemeClr>
                  </a:glow>
                </a:effectLst>
              </a:rPr>
              <a:t> Corinthians 15:45</a:t>
            </a:r>
            <a:r>
              <a:rPr lang="en-US" b="1" i="1" dirty="0">
                <a:solidFill>
                  <a:schemeClr val="bg1"/>
                </a:solidFill>
                <a:effectLst>
                  <a:glow rad="139700">
                    <a:schemeClr val="tx1">
                      <a:alpha val="80000"/>
                    </a:schemeClr>
                  </a:glow>
                </a:effectLst>
              </a:rPr>
              <a:t> </a:t>
            </a:r>
            <a:r>
              <a:rPr lang="en-US" sz="3200" b="1" i="1" dirty="0">
                <a:solidFill>
                  <a:schemeClr val="bg1"/>
                </a:solidFill>
                <a:effectLst>
                  <a:glow rad="139700">
                    <a:schemeClr val="tx1">
                      <a:alpha val="80000"/>
                    </a:schemeClr>
                  </a:glow>
                </a:effectLst>
              </a:rPr>
              <a:t> </a:t>
            </a:r>
            <a:endParaRPr lang="en-US" b="1" i="1" dirty="0">
              <a:solidFill>
                <a:schemeClr val="bg1"/>
              </a:solidFill>
              <a:effectLst>
                <a:glow rad="139700">
                  <a:schemeClr val="tx1">
                    <a:alpha val="80000"/>
                  </a:schemeClr>
                </a:glo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 y="0"/>
            <a:ext cx="9151716" cy="7332859"/>
          </a:xfrm>
          <a:prstGeom prst="rect">
            <a:avLst/>
          </a:prstGeom>
        </p:spPr>
      </p:pic>
      <p:sp>
        <p:nvSpPr>
          <p:cNvPr id="2" name="Title 1"/>
          <p:cNvSpPr>
            <a:spLocks noGrp="1"/>
          </p:cNvSpPr>
          <p:nvPr>
            <p:ph type="title"/>
          </p:nvPr>
        </p:nvSpPr>
        <p:spPr>
          <a:xfrm>
            <a:off x="457200" y="3398838"/>
            <a:ext cx="8229600" cy="33829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tx1"/>
                </a:solidFill>
                <a:effectLst>
                  <a:outerShdw blurRad="50800" dist="39000" dir="5460000" algn="tl">
                    <a:srgbClr val="000000">
                      <a:alpha val="38000"/>
                    </a:srgbClr>
                  </a:outerShdw>
                </a:effectLst>
              </a:rPr>
              <a:t>Jesus said to him, "I am the way, the truth, and the life.  No one comes to the Father except through Me."</a:t>
            </a:r>
            <a:r>
              <a:rPr lang="en-US" b="1" i="1" dirty="0">
                <a:ln w="11430"/>
                <a:solidFill>
                  <a:schemeClr val="tx1"/>
                </a:solidFill>
                <a:effectLst>
                  <a:outerShdw blurRad="50800" dist="39000" dir="5460000" algn="tl">
                    <a:srgbClr val="000000">
                      <a:alpha val="38000"/>
                    </a:srgbClr>
                  </a:outerShdw>
                </a:effectLst>
              </a:rPr>
              <a:t> </a:t>
            </a:r>
            <a:r>
              <a:rPr lang="en-US" sz="3200" b="1" i="1" dirty="0">
                <a:ln w="11430"/>
                <a:solidFill>
                  <a:schemeClr val="tx1"/>
                </a:solidFill>
                <a:effectLst>
                  <a:outerShdw blurRad="50800" dist="39000" dir="5460000" algn="tl">
                    <a:srgbClr val="000000">
                      <a:alpha val="38000"/>
                    </a:srgbClr>
                  </a:outerShdw>
                </a:effectLst>
              </a:rPr>
              <a:t>– John 14:6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 y="0"/>
            <a:ext cx="9239250" cy="7391400"/>
          </a:xfrm>
          <a:prstGeom prst="rect">
            <a:avLst/>
          </a:prstGeom>
          <a:effectLst>
            <a:glow rad="127000">
              <a:schemeClr val="tx1">
                <a:alpha val="80000"/>
              </a:schemeClr>
            </a:glow>
          </a:effectLst>
        </p:spPr>
      </p:pic>
      <p:sp>
        <p:nvSpPr>
          <p:cNvPr id="2" name="Title 1"/>
          <p:cNvSpPr>
            <a:spLocks noGrp="1"/>
          </p:cNvSpPr>
          <p:nvPr>
            <p:ph type="title"/>
          </p:nvPr>
        </p:nvSpPr>
        <p:spPr>
          <a:xfrm>
            <a:off x="914400" y="3962400"/>
            <a:ext cx="7315200" cy="1752600"/>
          </a:xfrm>
          <a:effectLst>
            <a:glow rad="127000">
              <a:schemeClr val="tx1"/>
            </a:glow>
          </a:effectLst>
        </p:spPr>
        <p:txBody>
          <a:bodyPr/>
          <a:lstStyle/>
          <a:p>
            <a:r>
              <a:rPr lang="en-US" b="1" dirty="0">
                <a:solidFill>
                  <a:schemeClr val="bg1"/>
                </a:solidFill>
                <a:effectLst>
                  <a:glow rad="101600">
                    <a:schemeClr val="tx1">
                      <a:alpha val="80000"/>
                    </a:schemeClr>
                  </a:glow>
                </a:effectLst>
              </a:rPr>
              <a:t>"I and My Father are one."</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10:30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84"/>
            <a:ext cx="9144000" cy="6904182"/>
          </a:xfrm>
          <a:prstGeom prst="rect">
            <a:avLst/>
          </a:prstGeom>
        </p:spPr>
      </p:pic>
      <p:sp>
        <p:nvSpPr>
          <p:cNvPr id="2" name="Title 1"/>
          <p:cNvSpPr>
            <a:spLocks noGrp="1"/>
          </p:cNvSpPr>
          <p:nvPr>
            <p:ph type="title"/>
          </p:nvPr>
        </p:nvSpPr>
        <p:spPr>
          <a:xfrm>
            <a:off x="457200" y="2103438"/>
            <a:ext cx="8229600" cy="4297362"/>
          </a:xfrm>
        </p:spPr>
        <p:txBody>
          <a:body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And the Word became flesh and dwelt among us, and we beheld His glory, the glory as of the only begotten of the Father, full of grace and truth. </a:t>
            </a:r>
            <a:r>
              <a:rPr lang="en-US"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John 1:14 </a:t>
            </a:r>
          </a:p>
        </p:txBody>
      </p:sp>
      <p:sp>
        <p:nvSpPr>
          <p:cNvPr id="5" name="Rectangle 4"/>
          <p:cNvSpPr txBox="1">
            <a:spLocks noChangeArrowheads="1"/>
          </p:cNvSpPr>
          <p:nvPr/>
        </p:nvSpPr>
        <p:spPr bwMode="auto">
          <a:xfrm>
            <a:off x="5410200" y="3429000"/>
            <a:ext cx="2895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700" b="1" kern="0" dirty="0">
                <a:ln w="11430"/>
                <a:solidFill>
                  <a:schemeClr val="bg1"/>
                </a:solidFill>
                <a:effectLst>
                  <a:outerShdw blurRad="50800" dist="39000" dir="5460000" algn="tl">
                    <a:srgbClr val="000000">
                      <a:alpha val="38000"/>
                    </a:srgbClr>
                  </a:outerShdw>
                </a:effectLst>
                <a:latin typeface="+mj-lt"/>
              </a:rPr>
              <a:t> </a:t>
            </a:r>
            <a:r>
              <a:rPr lang="en-US" b="1" kern="0" dirty="0">
                <a:ln w="11430"/>
                <a:solidFill>
                  <a:schemeClr val="bg1"/>
                </a:solidFill>
                <a:effectLst>
                  <a:outerShdw blurRad="50800" dist="39000" dir="5460000" algn="tl">
                    <a:srgbClr val="000000">
                      <a:alpha val="38000"/>
                    </a:srgbClr>
                  </a:outerShdw>
                </a:effectLst>
                <a:latin typeface="+mj-lt"/>
              </a:rPr>
              <a:t> </a:t>
            </a:r>
            <a:r>
              <a:rPr lang="en-US" b="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rPr>
              <a:t>glory</a:t>
            </a:r>
            <a:endParaRPr lang="en-US" b="1" i="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endParaRPr>
          </a:p>
        </p:txBody>
      </p:sp>
      <p:sp>
        <p:nvSpPr>
          <p:cNvPr id="6" name="Rectangle 4"/>
          <p:cNvSpPr txBox="1">
            <a:spLocks noChangeArrowheads="1"/>
          </p:cNvSpPr>
          <p:nvPr/>
        </p:nvSpPr>
        <p:spPr bwMode="auto">
          <a:xfrm>
            <a:off x="2743200" y="3429000"/>
            <a:ext cx="2895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200" b="1" kern="0" dirty="0">
                <a:ln w="11430"/>
                <a:solidFill>
                  <a:schemeClr val="bg1"/>
                </a:solidFill>
                <a:effectLst>
                  <a:outerShdw blurRad="50800" dist="39000" dir="5460000" algn="tl">
                    <a:srgbClr val="000000">
                      <a:alpha val="38000"/>
                    </a:srgbClr>
                  </a:outerShdw>
                </a:effectLst>
                <a:latin typeface="+mj-lt"/>
              </a:rPr>
              <a:t> </a:t>
            </a:r>
            <a:r>
              <a:rPr lang="en-US" b="1" kern="0" dirty="0">
                <a:ln w="11430"/>
                <a:solidFill>
                  <a:schemeClr val="bg1"/>
                </a:solidFill>
                <a:effectLst>
                  <a:outerShdw blurRad="50800" dist="39000" dir="5460000" algn="tl">
                    <a:srgbClr val="000000">
                      <a:alpha val="38000"/>
                    </a:srgbClr>
                  </a:outerShdw>
                </a:effectLst>
                <a:latin typeface="+mj-lt"/>
              </a:rPr>
              <a:t> </a:t>
            </a:r>
            <a:r>
              <a:rPr lang="en-US" b="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rPr>
              <a:t>glory</a:t>
            </a:r>
            <a:endParaRPr lang="en-US" b="1" i="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endParaRPr>
          </a:p>
        </p:txBody>
      </p:sp>
      <p:sp>
        <p:nvSpPr>
          <p:cNvPr id="7" name="Rectangle 4"/>
          <p:cNvSpPr txBox="1">
            <a:spLocks noChangeArrowheads="1"/>
          </p:cNvSpPr>
          <p:nvPr/>
        </p:nvSpPr>
        <p:spPr bwMode="auto">
          <a:xfrm>
            <a:off x="3276600" y="4800600"/>
            <a:ext cx="586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2800" b="1" kern="0" dirty="0">
                <a:ln w="11430"/>
                <a:solidFill>
                  <a:schemeClr val="bg1"/>
                </a:solidFill>
                <a:effectLst>
                  <a:outerShdw blurRad="50800" dist="39000" dir="5460000" algn="tl">
                    <a:srgbClr val="000000">
                      <a:alpha val="38000"/>
                    </a:srgbClr>
                  </a:outerShdw>
                </a:effectLst>
                <a:latin typeface="+mj-lt"/>
              </a:rPr>
              <a:t> </a:t>
            </a:r>
            <a:r>
              <a:rPr lang="en-US" sz="4700" b="1" kern="0" dirty="0">
                <a:ln w="11430"/>
                <a:solidFill>
                  <a:schemeClr val="bg1"/>
                </a:solidFill>
                <a:effectLst>
                  <a:outerShdw blurRad="50800" dist="39000" dir="5460000" algn="tl">
                    <a:srgbClr val="000000">
                      <a:alpha val="38000"/>
                    </a:srgbClr>
                  </a:outerShdw>
                </a:effectLst>
                <a:latin typeface="+mj-lt"/>
              </a:rPr>
              <a:t> </a:t>
            </a:r>
            <a:r>
              <a:rPr lang="en-US" b="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rPr>
              <a:t>grace and truth</a:t>
            </a:r>
            <a:endParaRPr lang="en-US" b="1" i="1" kern="0" dirty="0">
              <a:ln w="17780" cmpd="sng">
                <a:solidFill>
                  <a:srgbClr val="FFFFFF"/>
                </a:solidFill>
                <a:prstDash val="solid"/>
                <a:miter lim="800000"/>
              </a:ln>
              <a:solidFill>
                <a:srgbClr val="FF0000"/>
              </a:solidFill>
              <a:effectLst>
                <a:outerShdw blurRad="50800" algn="tl" rotWithShape="0">
                  <a:srgbClr val="000000"/>
                </a:outerShdw>
              </a:effectLst>
              <a:latin typeface="+mj-lt"/>
            </a:endParaRPr>
          </a:p>
        </p:txBody>
      </p:sp>
      <p:sp>
        <p:nvSpPr>
          <p:cNvPr id="8" name="Title 1">
            <a:extLst>
              <a:ext uri="{FF2B5EF4-FFF2-40B4-BE49-F238E27FC236}">
                <a16:creationId xmlns:a16="http://schemas.microsoft.com/office/drawing/2014/main" id="{C2AA3ADC-4DF2-49B9-A9AE-DD42344A0606}"/>
              </a:ext>
            </a:extLst>
          </p:cNvPr>
          <p:cNvSpPr txBox="1">
            <a:spLocks/>
          </p:cNvSpPr>
          <p:nvPr/>
        </p:nvSpPr>
        <p:spPr bwMode="auto">
          <a:xfrm>
            <a:off x="2997377" y="1863969"/>
            <a:ext cx="32004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noFill/>
                </a:ln>
                <a:solidFill>
                  <a:schemeClr val="bg1"/>
                </a:solidFill>
                <a:effectLst>
                  <a:glow rad="76200">
                    <a:schemeClr val="tx1"/>
                  </a:glow>
                  <a:outerShdw blurRad="50800" dist="39000" dir="5460000" algn="tl">
                    <a:srgbClr val="000000">
                      <a:alpha val="38000"/>
                    </a:srgbClr>
                  </a:outerShdw>
                </a:effectLst>
              </a:rPr>
              <a:t>light shines</a:t>
            </a:r>
            <a:endParaRPr lang="en-US" sz="3200" b="1" i="1" kern="0" dirty="0">
              <a:ln w="11430">
                <a:noFill/>
              </a:ln>
              <a:solidFill>
                <a:schemeClr val="bg1"/>
              </a:solidFill>
              <a:effectLst>
                <a:glow rad="76200">
                  <a:schemeClr val="tx1"/>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0" presetClass="exit" presetSubtype="0" accel="100000" fill="hold" nodeType="withEffect">
                                  <p:stCondLst>
                                    <p:cond delay="0"/>
                                  </p:stCondLst>
                                  <p:childTnLst>
                                    <p:anim calcmode="lin" valueType="num">
                                      <p:cBhvr>
                                        <p:cTn id="9" dur="1000"/>
                                        <p:tgtEl>
                                          <p:spTgt spid="8">
                                            <p:txEl>
                                              <p:pRg st="0" end="0"/>
                                            </p:txEl>
                                          </p:spTgt>
                                        </p:tgtEl>
                                        <p:attrNameLst>
                                          <p:attrName>ppt_w</p:attrName>
                                        </p:attrNameLst>
                                      </p:cBhvr>
                                      <p:tavLst>
                                        <p:tav tm="0">
                                          <p:val>
                                            <p:strVal val="ppt_w"/>
                                          </p:val>
                                        </p:tav>
                                        <p:tav tm="100000">
                                          <p:val>
                                            <p:strVal val="ppt_w+.3"/>
                                          </p:val>
                                        </p:tav>
                                      </p:tavLst>
                                    </p:anim>
                                    <p:anim calcmode="lin" valueType="num">
                                      <p:cBhvr>
                                        <p:cTn id="10" dur="1000"/>
                                        <p:tgtEl>
                                          <p:spTgt spid="8">
                                            <p:txEl>
                                              <p:pRg st="0" end="0"/>
                                            </p:txEl>
                                          </p:spTgt>
                                        </p:tgtEl>
                                        <p:attrNameLst>
                                          <p:attrName>ppt_h</p:attrName>
                                        </p:attrNameLst>
                                      </p:cBhvr>
                                      <p:tavLst>
                                        <p:tav tm="0">
                                          <p:val>
                                            <p:strVal val="ppt_h"/>
                                          </p:val>
                                        </p:tav>
                                        <p:tav tm="100000">
                                          <p:val>
                                            <p:strVal val="ppt_h"/>
                                          </p:val>
                                        </p:tav>
                                      </p:tavLst>
                                    </p:anim>
                                    <p:animEffect transition="out" filter="fade">
                                      <p:cBhvr>
                                        <p:cTn id="11" dur="1000"/>
                                        <p:tgtEl>
                                          <p:spTgt spid="8">
                                            <p:txEl>
                                              <p:pRg st="0" end="0"/>
                                            </p:txEl>
                                          </p:spTgt>
                                        </p:tgtEl>
                                      </p:cBhvr>
                                    </p:animEffect>
                                    <p:set>
                                      <p:cBhvr>
                                        <p:cTn id="12" dur="1" fill="hold">
                                          <p:stCondLst>
                                            <p:cond delay="999"/>
                                          </p:stCondLst>
                                        </p:cTn>
                                        <p:tgtEl>
                                          <p:spTgt spid="8">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3" presetClass="emph" presetSubtype="2" fill="hold" grpId="3" nodeType="withEffect">
                                  <p:stCondLst>
                                    <p:cond delay="0"/>
                                  </p:stCondLst>
                                  <p:childTnLst>
                                    <p:animClr clrSpc="rgb" dir="cw">
                                      <p:cBhvr override="childStyle">
                                        <p:cTn id="25" dur="2000" fill="hold"/>
                                        <p:tgtEl>
                                          <p:spTgt spid="7"/>
                                        </p:tgtEl>
                                        <p:attrNameLst>
                                          <p:attrName>style.color</p:attrName>
                                        </p:attrNameLst>
                                      </p:cBhvr>
                                      <p:to>
                                        <a:srgbClr val="CC9900"/>
                                      </p:to>
                                    </p:animClr>
                                  </p:childTnLst>
                                </p:cTn>
                              </p:par>
                              <p:par>
                                <p:cTn id="26" presetID="0" presetClass="path" presetSubtype="0" accel="50000" decel="50000" fill="hold" grpId="1" nodeType="withEffect">
                                  <p:stCondLst>
                                    <p:cond delay="0"/>
                                  </p:stCondLst>
                                  <p:childTnLst>
                                    <p:animMotion origin="layout" path="M -3.33333E-6 -3.33333E-6 C -0.00937 -0.01412 -0.04253 -0.05069 -0.0559 -0.08449 C -0.06927 -0.11852 -0.08194 -0.16273 -0.08003 -0.20231 C -0.07812 -0.24189 -0.0625 -0.29051 -0.04409 -0.32222 C -0.02569 -0.35393 -0.00451 -0.38194 0.03091 -0.39213 C 0.06632 -0.40231 0.12657 -0.39838 0.16841 -0.38333 C 0.21025 -0.36828 0.24896 -0.34004 0.2816 -0.30231 C 0.31424 -0.26458 0.34757 -0.20926 0.36424 -0.15671 C 0.38091 -0.10416 0.37795 -0.02245 0.3816 0.01273 " pathEditMode="relative" rAng="0" ptsTypes="aaaaaaaaa">
                                      <p:cBhvr>
                                        <p:cTn id="27" dur="2000" fill="hold"/>
                                        <p:tgtEl>
                                          <p:spTgt spid="6"/>
                                        </p:tgtEl>
                                        <p:attrNameLst>
                                          <p:attrName>ppt_x</p:attrName>
                                          <p:attrName>ppt_y</p:attrName>
                                        </p:attrNameLst>
                                      </p:cBhvr>
                                      <p:rCtr x="14983" y="-19491"/>
                                    </p:animMotion>
                                  </p:childTnLst>
                                </p:cTn>
                              </p:par>
                              <p:par>
                                <p:cTn id="28" presetID="0" presetClass="path" presetSubtype="0" accel="50000" decel="50000" fill="hold" grpId="1" nodeType="withEffect">
                                  <p:stCondLst>
                                    <p:cond delay="0"/>
                                  </p:stCondLst>
                                  <p:childTnLst>
                                    <p:animMotion origin="layout" path="M 1.11022E-16 -3.33333E-6 C 0.00017 0.01621 0.00035 0.03241 -0.03038 0.05232 C -0.06111 0.07223 -0.13872 0.1169 -0.1849 0.11991 C -0.23108 0.12292 -0.27517 0.1051 -0.30764 0.07084 C -0.3401 0.03658 -0.36615 -0.0368 -0.37969 -0.08611 C -0.39323 -0.13541 -0.39253 -0.18356 -0.38872 -0.22453 C -0.3849 -0.26551 -0.37378 -0.30301 -0.35694 -0.3324 C -0.3401 -0.3618 -0.31181 -0.38819 -0.28733 -0.40162 C -0.26285 -0.41504 -0.23837 -0.41504 -0.21007 -0.41342 C -0.18177 -0.4118 -0.14618 -0.40416 -0.11771 -0.39143 C -0.08924 -0.3787 -0.06302 -0.36134 -0.03924 -0.3375 C -0.01545 -0.31365 0.00764 -0.28078 0.02535 -0.24814 C 0.04306 -0.21551 0.05799 -0.17477 0.06701 -0.14166 C 0.07604 -0.10856 0.07622 -0.0743 0.07969 -0.04884 C 0.08316 -0.02338 0.08611 -0.00162 0.08785 0.01065 " pathEditMode="relative" rAng="0" ptsTypes="aaaaaaaaaaaaaaa">
                                      <p:cBhvr>
                                        <p:cTn id="29" dur="2000" fill="hold"/>
                                        <p:tgtEl>
                                          <p:spTgt spid="5"/>
                                        </p:tgtEl>
                                        <p:attrNameLst>
                                          <p:attrName>ppt_x</p:attrName>
                                          <p:attrName>ppt_y</p:attrName>
                                        </p:attrNameLst>
                                      </p:cBhvr>
                                      <p:rCtr x="-15278" y="-14606"/>
                                    </p:animMotion>
                                  </p:childTnLst>
                                </p:cTn>
                              </p:par>
                              <p:par>
                                <p:cTn id="30" presetID="0" presetClass="path" presetSubtype="0" accel="58000" decel="42000" fill="hold" grpId="1" nodeType="withEffect">
                                  <p:stCondLst>
                                    <p:cond delay="0"/>
                                  </p:stCondLst>
                                  <p:childTnLst>
                                    <p:animMotion origin="layout" path="M 3.33333E-6 2.22222E-6 C -0.00764 0.00717 -0.02292 0.03333 -0.04584 0.04328 C -0.06875 0.05324 -0.11424 0.07361 -0.1375 0.05995 C -0.16077 0.04629 -0.17726 0.05185 -0.18577 -0.03912 C -0.19427 -0.13009 -0.18872 -0.39514 -0.18872 -0.48565 C -0.18872 -0.57616 -0.18681 -0.57269 -0.18611 -0.58195 " pathEditMode="relative" rAng="0" ptsTypes="aaaaaa">
                                      <p:cBhvr>
                                        <p:cTn id="31" dur="2000" fill="hold"/>
                                        <p:tgtEl>
                                          <p:spTgt spid="7"/>
                                        </p:tgtEl>
                                        <p:attrNameLst>
                                          <p:attrName>ppt_x</p:attrName>
                                          <p:attrName>ppt_y</p:attrName>
                                        </p:attrNameLst>
                                      </p:cBhvr>
                                      <p:rCtr x="-9722" y="-25417"/>
                                    </p:animMotion>
                                  </p:childTnLst>
                                </p:cTn>
                              </p:par>
                              <p:par>
                                <p:cTn id="32" presetID="10" presetClass="exit" presetSubtype="0" fill="hold" grpId="1"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5" presetClass="exit" presetSubtype="0" fill="hold" grpId="2" nodeType="clickEffect">
                                  <p:stCondLst>
                                    <p:cond delay="0"/>
                                  </p:stCondLst>
                                  <p:childTnLst>
                                    <p:anim calcmode="lin" valueType="num">
                                      <p:cBhvr>
                                        <p:cTn id="38" dur="1000"/>
                                        <p:tgtEl>
                                          <p:spTgt spid="7"/>
                                        </p:tgtEl>
                                        <p:attrNameLst>
                                          <p:attrName>ppt_w</p:attrName>
                                        </p:attrNameLst>
                                      </p:cBhvr>
                                      <p:tavLst>
                                        <p:tav tm="0">
                                          <p:val>
                                            <p:strVal val="ppt_w"/>
                                          </p:val>
                                        </p:tav>
                                        <p:tav tm="100000">
                                          <p:val>
                                            <p:strVal val="ppt_w*0.70"/>
                                          </p:val>
                                        </p:tav>
                                      </p:tavLst>
                                    </p:anim>
                                    <p:anim calcmode="lin" valueType="num">
                                      <p:cBhvr>
                                        <p:cTn id="39" dur="1000"/>
                                        <p:tgtEl>
                                          <p:spTgt spid="7"/>
                                        </p:tgtEl>
                                        <p:attrNameLst>
                                          <p:attrName>ppt_h</p:attrName>
                                        </p:attrNameLst>
                                      </p:cBhvr>
                                      <p:tavLst>
                                        <p:tav tm="0">
                                          <p:val>
                                            <p:strVal val="ppt_h"/>
                                          </p:val>
                                        </p:tav>
                                        <p:tav tm="100000">
                                          <p:val>
                                            <p:strVal val="ppt_h"/>
                                          </p:val>
                                        </p:tav>
                                      </p:tavLst>
                                    </p:anim>
                                    <p:animEffect transition="out" filter="fade">
                                      <p:cBhvr>
                                        <p:cTn id="40" dur="1000"/>
                                        <p:tgtEl>
                                          <p:spTgt spid="7"/>
                                        </p:tgtEl>
                                      </p:cBhvr>
                                    </p:animEffect>
                                    <p:set>
                                      <p:cBhvr>
                                        <p:cTn id="4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P spid="7" grpId="0"/>
      <p:bldP spid="7" grpId="1"/>
      <p:bldP spid="7" grpId="2"/>
      <p:bldP spid="7" grpId="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4" y="-48790"/>
            <a:ext cx="9333034" cy="6982990"/>
          </a:xfrm>
          <a:prstGeom prst="rect">
            <a:avLst/>
          </a:prstGeom>
        </p:spPr>
      </p:pic>
      <p:sp>
        <p:nvSpPr>
          <p:cNvPr id="2" name="Title 1"/>
          <p:cNvSpPr>
            <a:spLocks noGrp="1"/>
          </p:cNvSpPr>
          <p:nvPr>
            <p:ph type="title"/>
          </p:nvPr>
        </p:nvSpPr>
        <p:spPr>
          <a:xfrm>
            <a:off x="457200" y="350838"/>
            <a:ext cx="8229600" cy="5973762"/>
          </a:xfrm>
        </p:spPr>
        <p:txBody>
          <a:bodyPr/>
          <a:lstStyle/>
          <a:p>
            <a:r>
              <a:rPr lang="en-US" sz="4000" b="1" dirty="0">
                <a:solidFill>
                  <a:schemeClr val="bg1"/>
                </a:solidFill>
                <a:effectLst>
                  <a:glow rad="101600">
                    <a:schemeClr val="tx1">
                      <a:alpha val="90000"/>
                    </a:schemeClr>
                  </a:glow>
                </a:effectLst>
              </a:rPr>
              <a:t>But Jesus answered them, "My Father has been working until now, and I have been working." Therefore the Jews sought all the more to kill Him, because He not only broke the Sabbath, but also said that God was His Father, making Himself equal with God.</a:t>
            </a:r>
            <a:r>
              <a:rPr lang="en-US" sz="4000" b="1" i="1" dirty="0">
                <a:solidFill>
                  <a:schemeClr val="bg1"/>
                </a:solidFill>
                <a:effectLst>
                  <a:glow rad="101600">
                    <a:schemeClr val="tx1">
                      <a:alpha val="90000"/>
                    </a:schemeClr>
                  </a:glow>
                </a:effectLst>
              </a:rPr>
              <a:t> </a:t>
            </a:r>
            <a:r>
              <a:rPr lang="en-US" sz="3200" b="1" i="1" dirty="0">
                <a:solidFill>
                  <a:schemeClr val="bg1"/>
                </a:solidFill>
                <a:effectLst>
                  <a:glow rad="101600">
                    <a:schemeClr val="tx1">
                      <a:alpha val="90000"/>
                    </a:schemeClr>
                  </a:glow>
                </a:effectLst>
              </a:rPr>
              <a:t>–John 5:17-18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15" y="0"/>
            <a:ext cx="9502815" cy="7127111"/>
          </a:xfrm>
          <a:prstGeom prst="rect">
            <a:avLst/>
          </a:prstGeom>
        </p:spPr>
      </p:pic>
      <p:sp>
        <p:nvSpPr>
          <p:cNvPr id="2" name="Title 1"/>
          <p:cNvSpPr>
            <a:spLocks noGrp="1"/>
          </p:cNvSpPr>
          <p:nvPr>
            <p:ph type="title"/>
          </p:nvPr>
        </p:nvSpPr>
        <p:spPr>
          <a:xfrm>
            <a:off x="914400" y="2286000"/>
            <a:ext cx="7315200" cy="2239962"/>
          </a:xfrm>
        </p:spPr>
        <p:txBody>
          <a:bodyPr/>
          <a:lstStyle/>
          <a:p>
            <a:r>
              <a:rPr lang="en-US" b="1" dirty="0">
                <a:solidFill>
                  <a:schemeClr val="bg1"/>
                </a:solidFill>
                <a:effectLst>
                  <a:glow rad="101600">
                    <a:schemeClr val="tx1">
                      <a:alpha val="80000"/>
                    </a:schemeClr>
                  </a:glow>
                </a:effectLst>
              </a:rPr>
              <a:t>"For the Son of Man is Lord even of the Sabbath."</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Matthew 12:8 </a:t>
            </a:r>
          </a:p>
        </p:txBody>
      </p:sp>
    </p:spTree>
    <p:extLst>
      <p:ext uri="{BB962C8B-B14F-4D97-AF65-F5344CB8AC3E}">
        <p14:creationId xmlns:p14="http://schemas.microsoft.com/office/powerpoint/2010/main" val="11439667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96" r="1330"/>
          <a:stretch/>
        </p:blipFill>
        <p:spPr>
          <a:xfrm>
            <a:off x="0" y="0"/>
            <a:ext cx="9144000" cy="6858000"/>
          </a:xfrm>
          <a:prstGeom prst="rect">
            <a:avLst/>
          </a:prstGeom>
        </p:spPr>
      </p:pic>
      <p:sp>
        <p:nvSpPr>
          <p:cNvPr id="2" name="Title 1"/>
          <p:cNvSpPr>
            <a:spLocks noGrp="1"/>
          </p:cNvSpPr>
          <p:nvPr>
            <p:ph type="title"/>
          </p:nvPr>
        </p:nvSpPr>
        <p:spPr>
          <a:xfrm>
            <a:off x="457200" y="1676400"/>
            <a:ext cx="8229600" cy="3382962"/>
          </a:xfrm>
        </p:spPr>
        <p:txBody>
          <a:bodyPr/>
          <a:lstStyle/>
          <a:p>
            <a:r>
              <a:rPr lang="en-US" b="1" dirty="0">
                <a:solidFill>
                  <a:schemeClr val="bg1"/>
                </a:solidFill>
                <a:effectLst>
                  <a:glow rad="101600">
                    <a:schemeClr val="tx1">
                      <a:alpha val="80000"/>
                    </a:schemeClr>
                  </a:glow>
                </a:effectLst>
              </a:rPr>
              <a:t>"Take My yoke upon you and learn from Me, for I am gentle and lowly in heart, and you will find rest for your souls.</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Matthew 11:29 </a:t>
            </a:r>
            <a:endParaRPr lang="en-US" b="1" dirty="0">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973762"/>
          </a:xfrm>
        </p:spPr>
        <p:txBody>
          <a:bodyPr/>
          <a:lstStyle/>
          <a:p>
            <a:r>
              <a:rPr lang="en-US" sz="4000" b="1" dirty="0">
                <a:solidFill>
                  <a:schemeClr val="bg1"/>
                </a:solidFill>
                <a:effectLst>
                  <a:glow rad="101600">
                    <a:schemeClr val="tx1">
                      <a:alpha val="80000"/>
                    </a:schemeClr>
                  </a:glow>
                </a:effectLst>
              </a:rPr>
              <a:t>Jesus answered, "If I honor Myself, My honor is nothing. It is My Father who honors Me, of whom you say that He is your God. Yet you have not known Him, but I know Him. And if I say, 'I do not know Him,' I shall be a liar like you; but I do know Him and keep His word."</a:t>
            </a:r>
            <a:r>
              <a:rPr lang="en-US" sz="4000"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–John 8:54-55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7200"/>
            <a:ext cx="8229600" cy="2620962"/>
          </a:xfrm>
        </p:spPr>
        <p:txBody>
          <a:bodyPr/>
          <a:lstStyle/>
          <a:p>
            <a:r>
              <a:rPr lang="en-US" b="1" dirty="0">
                <a:solidFill>
                  <a:schemeClr val="bg1"/>
                </a:solidFill>
                <a:effectLst>
                  <a:glow rad="63500">
                    <a:schemeClr val="tx1">
                      <a:alpha val="80000"/>
                    </a:schemeClr>
                  </a:glow>
                </a:effectLst>
              </a:rPr>
              <a:t>For the word of the LORD is right, And all His work is done in truth.</a:t>
            </a:r>
            <a:r>
              <a:rPr lang="en-US" b="1" i="1" dirty="0">
                <a:solidFill>
                  <a:schemeClr val="bg1"/>
                </a:solidFill>
                <a:effectLst>
                  <a:glow rad="63500">
                    <a:schemeClr val="tx1">
                      <a:alpha val="80000"/>
                    </a:schemeClr>
                  </a:glow>
                </a:effectLst>
              </a:rPr>
              <a:t> </a:t>
            </a:r>
            <a:r>
              <a:rPr lang="en-US" sz="3200" b="1" i="1" dirty="0">
                <a:solidFill>
                  <a:schemeClr val="bg1"/>
                </a:solidFill>
                <a:effectLst>
                  <a:glow rad="63500">
                    <a:schemeClr val="tx1">
                      <a:alpha val="80000"/>
                    </a:schemeClr>
                  </a:glow>
                </a:effectLst>
              </a:rPr>
              <a:t>– Psalm 33:4 </a:t>
            </a:r>
          </a:p>
        </p:txBody>
      </p:sp>
    </p:spTree>
    <p:extLst>
      <p:ext uri="{BB962C8B-B14F-4D97-AF65-F5344CB8AC3E}">
        <p14:creationId xmlns:p14="http://schemas.microsoft.com/office/powerpoint/2010/main" val="114396673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0" y="-228600"/>
            <a:ext cx="10856360" cy="7246620"/>
          </a:xfrm>
          <a:prstGeom prst="rect">
            <a:avLst/>
          </a:prstGeom>
        </p:spPr>
      </p:pic>
      <p:sp>
        <p:nvSpPr>
          <p:cNvPr id="2" name="Title 1"/>
          <p:cNvSpPr>
            <a:spLocks noGrp="1"/>
          </p:cNvSpPr>
          <p:nvPr>
            <p:ph type="title"/>
          </p:nvPr>
        </p:nvSpPr>
        <p:spPr>
          <a:xfrm>
            <a:off x="457200" y="1646238"/>
            <a:ext cx="8229600" cy="2544762"/>
          </a:xfrm>
        </p:spPr>
        <p:txBody>
          <a:bodyPr/>
          <a:lstStyle/>
          <a:p>
            <a:r>
              <a:rPr lang="en-US" b="1" dirty="0">
                <a:solidFill>
                  <a:schemeClr val="bg1"/>
                </a:solidFill>
                <a:effectLst>
                  <a:glow rad="63500">
                    <a:schemeClr val="tx1">
                      <a:alpha val="80000"/>
                    </a:schemeClr>
                  </a:glow>
                </a:effectLst>
              </a:rPr>
              <a:t>Jesus said to them, "Most assuredly, I say to you, before Abraham was, I AM."</a:t>
            </a:r>
            <a:r>
              <a:rPr lang="en-US" b="1" i="1" dirty="0">
                <a:solidFill>
                  <a:schemeClr val="bg1"/>
                </a:solidFill>
                <a:effectLst>
                  <a:glow rad="63500">
                    <a:schemeClr val="tx1">
                      <a:alpha val="80000"/>
                    </a:schemeClr>
                  </a:glow>
                </a:effectLst>
              </a:rPr>
              <a:t> </a:t>
            </a:r>
            <a:r>
              <a:rPr lang="en-US" sz="3200" b="1" i="1" dirty="0">
                <a:solidFill>
                  <a:schemeClr val="bg1"/>
                </a:solidFill>
                <a:effectLst>
                  <a:glow rad="63500">
                    <a:schemeClr val="tx1">
                      <a:alpha val="80000"/>
                    </a:schemeClr>
                  </a:glow>
                </a:effectLst>
              </a:rPr>
              <a:t>– John 8:58 </a:t>
            </a:r>
            <a:endParaRPr lang="en-US" b="1" dirty="0">
              <a:solidFill>
                <a:schemeClr val="bg1"/>
              </a:solidFill>
              <a:effectLst>
                <a:glow rad="63500">
                  <a:schemeClr val="tx1">
                    <a:alpha val="80000"/>
                  </a:schemeClr>
                </a:glow>
              </a:effectLs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63" y="-152400"/>
            <a:ext cx="9976838" cy="7010400"/>
          </a:xfrm>
          <a:prstGeom prst="rect">
            <a:avLst/>
          </a:prstGeom>
        </p:spPr>
      </p:pic>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685800"/>
            <a:ext cx="10871200" cy="8153400"/>
          </a:xfrm>
          <a:prstGeom prst="rect">
            <a:avLst/>
          </a:prstGeom>
        </p:spPr>
      </p:pic>
      <p:sp>
        <p:nvSpPr>
          <p:cNvPr id="2" name="Title 1"/>
          <p:cNvSpPr>
            <a:spLocks noGrp="1"/>
          </p:cNvSpPr>
          <p:nvPr>
            <p:ph type="title"/>
          </p:nvPr>
        </p:nvSpPr>
        <p:spPr>
          <a:xfrm>
            <a:off x="457200" y="427038"/>
            <a:ext cx="8229600" cy="5973762"/>
          </a:xfrm>
        </p:spPr>
        <p:txBody>
          <a:bodyPr/>
          <a:lstStyle/>
          <a:p>
            <a:r>
              <a:rPr lang="en-US" b="1" dirty="0">
                <a:solidFill>
                  <a:schemeClr val="bg1"/>
                </a:solidFill>
                <a:effectLst>
                  <a:glow rad="63500">
                    <a:schemeClr val="tx1">
                      <a:alpha val="80000"/>
                    </a:schemeClr>
                  </a:glow>
                </a:effectLst>
              </a:rPr>
              <a:t>There is neither Jew nor Greek, there is neither slave nor free, there is neither male nor female; for you are all one in Christ Jesus. And if you are Christ's, then you are Abraham's seed, and heirs according to the promise.</a:t>
            </a:r>
            <a:r>
              <a:rPr lang="en-US" b="1" i="1" dirty="0">
                <a:solidFill>
                  <a:schemeClr val="bg1"/>
                </a:solidFill>
                <a:effectLst>
                  <a:glow rad="63500">
                    <a:schemeClr val="tx1">
                      <a:alpha val="80000"/>
                    </a:schemeClr>
                  </a:glow>
                </a:effectLst>
              </a:rPr>
              <a:t>       </a:t>
            </a:r>
            <a:r>
              <a:rPr lang="en-US" sz="3200" b="1" i="1" dirty="0">
                <a:solidFill>
                  <a:schemeClr val="bg1"/>
                </a:solidFill>
                <a:effectLst>
                  <a:glow rad="63500">
                    <a:schemeClr val="tx1">
                      <a:alpha val="80000"/>
                    </a:schemeClr>
                  </a:glow>
                </a:effectLst>
              </a:rPr>
              <a:t>–Galatians 3:28-29 </a:t>
            </a:r>
          </a:p>
        </p:txBody>
      </p:sp>
      <p:sp>
        <p:nvSpPr>
          <p:cNvPr id="5" name="Rectangle 4"/>
          <p:cNvSpPr>
            <a:spLocks noChangeArrowheads="1"/>
          </p:cNvSpPr>
          <p:nvPr/>
        </p:nvSpPr>
        <p:spPr bwMode="auto">
          <a:xfrm rot="19427220">
            <a:off x="-3139" y="2066119"/>
            <a:ext cx="8762424" cy="228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4400" b="1" dirty="0">
                <a:ln w="11430">
                  <a:noFill/>
                </a:ln>
                <a:solidFill>
                  <a:srgbClr val="FF0000"/>
                </a:solidFill>
                <a:effectLst>
                  <a:outerShdw blurRad="80000" dist="40000" dir="5040000" algn="tl">
                    <a:srgbClr val="000000">
                      <a:alpha val="30000"/>
                    </a:srgbClr>
                  </a:outerShdw>
                </a:effectLst>
                <a:latin typeface="+mj-lt"/>
              </a:rPr>
              <a:t> </a:t>
            </a:r>
            <a:r>
              <a:rPr lang="en-US" sz="4600" b="1" dirty="0">
                <a:ln w="11430">
                  <a:noFill/>
                </a:ln>
                <a:solidFill>
                  <a:srgbClr val="FF0000"/>
                </a:solidFill>
                <a:effectLst>
                  <a:outerShdw blurRad="80000" dist="40000" dir="5040000" algn="tl">
                    <a:srgbClr val="000000">
                      <a:alpha val="30000"/>
                    </a:srgbClr>
                  </a:outerShdw>
                </a:effectLst>
                <a:latin typeface="+mj-lt"/>
              </a:rPr>
              <a:t> </a:t>
            </a:r>
            <a:r>
              <a:rPr lang="en-US" sz="6000" b="1" dirty="0">
                <a:ln w="11430">
                  <a:noFill/>
                </a:ln>
                <a:solidFill>
                  <a:srgbClr val="FF0000"/>
                </a:solidFill>
                <a:effectLst>
                  <a:glow rad="88900">
                    <a:schemeClr val="tx1">
                      <a:alpha val="75000"/>
                    </a:schemeClr>
                  </a:glow>
                  <a:outerShdw blurRad="80000" dist="40000" dir="5040000" algn="tl">
                    <a:srgbClr val="000000">
                      <a:alpha val="30000"/>
                    </a:srgbClr>
                  </a:outerShdw>
                </a:effectLst>
                <a:latin typeface="+mj-lt"/>
              </a:rPr>
              <a:t>Summery of the Bible</a:t>
            </a:r>
            <a:endParaRPr lang="en-US" sz="6000" b="1" i="1" dirty="0">
              <a:ln w="11430">
                <a:noFill/>
              </a:ln>
              <a:solidFill>
                <a:srgbClr val="FF0000"/>
              </a:solidFill>
              <a:effectLst>
                <a:glow rad="88900">
                  <a:schemeClr val="tx1">
                    <a:alpha val="75000"/>
                  </a:schemeClr>
                </a:glow>
                <a:outerShdw blurRad="80000" dist="40000" dir="5040000" algn="tl">
                  <a:srgbClr val="000000">
                    <a:alpha val="30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stCondLst>
                                            <p:cond delay="0"/>
                                          </p:stCondLst>
                                        </p:cTn>
                                        <p:tgtEl>
                                          <p:spTgt spid="5"/>
                                        </p:tgtEl>
                                      </p:cBhvr>
                                    </p:animEffect>
                                    <p:anim to="" calcmode="lin" valueType="num">
                                      <p:cBhvr>
                                        <p:cTn id="1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59433" cy="10151705"/>
          </a:xfrm>
          <a:prstGeom prst="rect">
            <a:avLst/>
          </a:prstGeom>
        </p:spPr>
      </p:pic>
      <p:sp>
        <p:nvSpPr>
          <p:cNvPr id="2" name="Title 1"/>
          <p:cNvSpPr>
            <a:spLocks noGrp="1"/>
          </p:cNvSpPr>
          <p:nvPr>
            <p:ph type="title"/>
          </p:nvPr>
        </p:nvSpPr>
        <p:spPr>
          <a:xfrm>
            <a:off x="457200" y="2636838"/>
            <a:ext cx="8229600" cy="3154362"/>
          </a:xfrm>
        </p:spPr>
        <p:txBody>
          <a:bodyPr/>
          <a:lstStyle/>
          <a:p>
            <a:r>
              <a:rPr lang="en-US" b="1" dirty="0">
                <a:solidFill>
                  <a:schemeClr val="bg1"/>
                </a:solidFill>
                <a:effectLst>
                  <a:glow rad="76200">
                    <a:schemeClr val="tx1">
                      <a:alpha val="90000"/>
                    </a:schemeClr>
                  </a:glow>
                </a:effectLst>
              </a:rPr>
              <a:t>"In your seed all the nations of the earth shall be blessed, because you have obeyed My voice." </a:t>
            </a:r>
            <a:r>
              <a:rPr lang="en-US" sz="3200" b="1" i="1" dirty="0">
                <a:solidFill>
                  <a:schemeClr val="bg1"/>
                </a:solidFill>
                <a:effectLst>
                  <a:glow rad="76200">
                    <a:schemeClr val="tx1">
                      <a:alpha val="90000"/>
                    </a:schemeClr>
                  </a:glow>
                </a:effectLst>
              </a:rPr>
              <a:t>– Genesis 22:18 </a:t>
            </a:r>
            <a:endParaRPr lang="en-US" dirty="0">
              <a:solidFill>
                <a:schemeClr val="bg1"/>
              </a:solidFill>
              <a:effectLst>
                <a:glow rad="76200">
                  <a:schemeClr val="tx1">
                    <a:alpha val="90000"/>
                  </a:schemeClr>
                </a:glow>
              </a:effectLst>
            </a:endParaRPr>
          </a:p>
        </p:txBody>
      </p:sp>
    </p:spTree>
    <p:extLst>
      <p:ext uri="{BB962C8B-B14F-4D97-AF65-F5344CB8AC3E}">
        <p14:creationId xmlns:p14="http://schemas.microsoft.com/office/powerpoint/2010/main" val="1143966733"/>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31"/>
            <a:ext cx="9220200" cy="6899031"/>
          </a:xfrm>
          <a:prstGeom prst="rect">
            <a:avLst/>
          </a:prstGeom>
        </p:spPr>
      </p:pic>
      <p:sp>
        <p:nvSpPr>
          <p:cNvPr id="2" name="Title 1"/>
          <p:cNvSpPr>
            <a:spLocks noGrp="1"/>
          </p:cNvSpPr>
          <p:nvPr>
            <p:ph type="title"/>
          </p:nvPr>
        </p:nvSpPr>
        <p:spPr>
          <a:xfrm>
            <a:off x="457200" y="1417638"/>
            <a:ext cx="8229600" cy="5059362"/>
          </a:xfrm>
        </p:spPr>
        <p:txBody>
          <a:bodyPr/>
          <a:lstStyle/>
          <a:p>
            <a:r>
              <a:rPr lang="en-US" b="1" dirty="0">
                <a:solidFill>
                  <a:schemeClr val="bg1"/>
                </a:solidFill>
                <a:effectLst>
                  <a:glow rad="88900">
                    <a:schemeClr val="tx1">
                      <a:alpha val="90000"/>
                    </a:schemeClr>
                  </a:glow>
                </a:effectLst>
              </a:rPr>
              <a:t>And Jesus said to him, "Today salvation has come  to this house, because he also is a son of Abraham; for the Son of Man has come to seek and to save that which was lost."</a:t>
            </a:r>
            <a:r>
              <a:rPr lang="en-US" b="1" i="1" dirty="0">
                <a:solidFill>
                  <a:schemeClr val="bg1"/>
                </a:solidFill>
                <a:effectLst>
                  <a:glow rad="88900">
                    <a:schemeClr val="tx1">
                      <a:alpha val="90000"/>
                    </a:schemeClr>
                  </a:glow>
                </a:effectLst>
              </a:rPr>
              <a:t> </a:t>
            </a:r>
            <a:r>
              <a:rPr lang="en-US" sz="3200" b="1" i="1" dirty="0">
                <a:solidFill>
                  <a:schemeClr val="bg1"/>
                </a:solidFill>
                <a:effectLst>
                  <a:glow rad="88900">
                    <a:schemeClr val="tx1">
                      <a:alpha val="90000"/>
                    </a:schemeClr>
                  </a:glow>
                </a:effectLst>
              </a:rPr>
              <a:t>– Luke 19:9-10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017838"/>
            <a:ext cx="8229600" cy="3001962"/>
          </a:xfrm>
        </p:spPr>
        <p:txBody>
          <a:bodyPr/>
          <a:lstStyle/>
          <a:p>
            <a:r>
              <a:rPr lang="en-US" b="1" dirty="0">
                <a:solidFill>
                  <a:schemeClr val="bg1"/>
                </a:solidFill>
                <a:effectLst>
                  <a:glow rad="63500">
                    <a:schemeClr val="tx1">
                      <a:alpha val="80000"/>
                    </a:schemeClr>
                  </a:glow>
                </a:effectLst>
              </a:rPr>
              <a:t>... though He was a Son, yet He learned obedience by the things which He suffered.</a:t>
            </a:r>
            <a:r>
              <a:rPr lang="en-US" b="1" i="1" dirty="0">
                <a:solidFill>
                  <a:schemeClr val="bg1"/>
                </a:solidFill>
                <a:effectLst>
                  <a:glow rad="63500">
                    <a:schemeClr val="tx1">
                      <a:alpha val="80000"/>
                    </a:schemeClr>
                  </a:glow>
                </a:effectLst>
              </a:rPr>
              <a:t>        </a:t>
            </a:r>
            <a:r>
              <a:rPr lang="en-US" sz="3200" b="1" i="1" dirty="0">
                <a:solidFill>
                  <a:schemeClr val="bg1"/>
                </a:solidFill>
                <a:effectLst>
                  <a:glow rad="63500">
                    <a:schemeClr val="tx1">
                      <a:alpha val="80000"/>
                    </a:schemeClr>
                  </a:glow>
                </a:effectLst>
              </a:rPr>
              <a:t>– Hebrews 5:8</a:t>
            </a:r>
          </a:p>
        </p:txBody>
      </p:sp>
    </p:spTree>
    <p:extLst>
      <p:ext uri="{BB962C8B-B14F-4D97-AF65-F5344CB8AC3E}">
        <p14:creationId xmlns:p14="http://schemas.microsoft.com/office/powerpoint/2010/main" val="114396673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492"/>
          <a:stretch/>
        </p:blipFill>
        <p:spPr>
          <a:xfrm>
            <a:off x="0" y="0"/>
            <a:ext cx="9182100" cy="6858000"/>
          </a:xfrm>
          <a:prstGeom prst="rect">
            <a:avLst/>
          </a:prstGeom>
        </p:spPr>
      </p:pic>
      <p:sp>
        <p:nvSpPr>
          <p:cNvPr id="2" name="Title 1"/>
          <p:cNvSpPr>
            <a:spLocks noGrp="1"/>
          </p:cNvSpPr>
          <p:nvPr>
            <p:ph type="title"/>
          </p:nvPr>
        </p:nvSpPr>
        <p:spPr>
          <a:xfrm>
            <a:off x="457200" y="762000"/>
            <a:ext cx="8305800" cy="5287962"/>
          </a:xfrm>
        </p:spPr>
        <p:txBody>
          <a:body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For it is the God who commanded light to shine out of darkness, who has shone in our hearts to give the light of the knowledge of the glory of God in the face of Jesus Christ. </a:t>
            </a:r>
            <a:r>
              <a:rPr lang="en-US"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2</a:t>
            </a:r>
            <a:r>
              <a:rPr lang="en-US" sz="3200" b="1" i="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nd</a:t>
            </a:r>
            <a:r>
              <a:rPr lang="en-US"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Corinthians 4:6 </a:t>
            </a:r>
          </a:p>
        </p:txBody>
      </p:sp>
      <p:sp>
        <p:nvSpPr>
          <p:cNvPr id="4" name="Rectangle 4"/>
          <p:cNvSpPr txBox="1">
            <a:spLocks noChangeArrowheads="1"/>
          </p:cNvSpPr>
          <p:nvPr/>
        </p:nvSpPr>
        <p:spPr bwMode="auto">
          <a:xfrm>
            <a:off x="3124200" y="1524000"/>
            <a:ext cx="510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chemeClr val="bg1"/>
                </a:solidFill>
                <a:effectLst>
                  <a:outerShdw blurRad="50800" dist="39000" dir="5460000" algn="tl">
                    <a:srgbClr val="000000">
                      <a:alpha val="38000"/>
                    </a:srgbClr>
                  </a:outerShdw>
                </a:effectLst>
                <a:latin typeface="+mj-lt"/>
              </a:rPr>
              <a:t>  light to shine</a:t>
            </a:r>
            <a:endParaRPr lang="en-US" b="1" i="1" kern="0" dirty="0">
              <a:ln w="11430"/>
              <a:solidFill>
                <a:schemeClr val="bg1"/>
              </a:solidFill>
              <a:effectLst>
                <a:outerShdw blurRad="50800" dist="39000" dir="5460000" algn="tl">
                  <a:srgbClr val="000000">
                    <a:alpha val="38000"/>
                  </a:srgbClr>
                </a:outerShdw>
              </a:effectLst>
              <a:latin typeface="+mj-lt"/>
            </a:endParaRPr>
          </a:p>
        </p:txBody>
      </p:sp>
      <p:sp>
        <p:nvSpPr>
          <p:cNvPr id="5" name="Rectangle 4"/>
          <p:cNvSpPr>
            <a:spLocks noChangeArrowheads="1"/>
          </p:cNvSpPr>
          <p:nvPr/>
        </p:nvSpPr>
        <p:spPr bwMode="auto">
          <a:xfrm>
            <a:off x="1295400" y="2819400"/>
            <a:ext cx="373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mj-lt"/>
              </a:rPr>
              <a:t> </a:t>
            </a:r>
            <a:r>
              <a:rPr lang="en-US" sz="4600" b="1" dirty="0">
                <a:ln w="11430">
                  <a:noFill/>
                </a:ln>
                <a:solidFill>
                  <a:srgbClr val="FF0000"/>
                </a:solidFill>
                <a:effectLst>
                  <a:outerShdw blurRad="80000" dist="40000" dir="5040000" algn="tl">
                    <a:srgbClr val="000000">
                      <a:alpha val="30000"/>
                    </a:srgbClr>
                  </a:outerShdw>
                </a:effectLst>
                <a:latin typeface="+mj-lt"/>
              </a:rPr>
              <a:t> </a:t>
            </a:r>
            <a:r>
              <a:rPr lang="en-US" sz="4400" b="1" dirty="0">
                <a:ln w="11430">
                  <a:noFill/>
                </a:ln>
                <a:solidFill>
                  <a:srgbClr val="FF0000"/>
                </a:solidFill>
                <a:effectLst>
                  <a:outerShdw blurRad="80000" dist="40000" dir="5040000" algn="tl">
                    <a:srgbClr val="000000">
                      <a:alpha val="30000"/>
                    </a:srgbClr>
                  </a:outerShdw>
                </a:effectLst>
                <a:latin typeface="+mj-lt"/>
              </a:rPr>
              <a:t>hearts</a:t>
            </a:r>
            <a:endParaRPr lang="en-US" sz="3200" b="1" i="1" dirty="0">
              <a:ln w="11430">
                <a:noFill/>
              </a:ln>
              <a:solidFill>
                <a:srgbClr val="FF0000"/>
              </a:solidFill>
              <a:effectLst>
                <a:outerShdw blurRad="80000" dist="40000" dir="5040000" algn="tl">
                  <a:srgbClr val="000000">
                    <a:alpha val="30000"/>
                  </a:srgbClr>
                </a:outerShdw>
              </a:effectLst>
              <a:latin typeface="+mj-lt"/>
            </a:endParaRPr>
          </a:p>
        </p:txBody>
      </p:sp>
      <p:sp>
        <p:nvSpPr>
          <p:cNvPr id="6" name="Rectangle 5"/>
          <p:cNvSpPr>
            <a:spLocks noChangeArrowheads="1"/>
          </p:cNvSpPr>
          <p:nvPr/>
        </p:nvSpPr>
        <p:spPr bwMode="auto">
          <a:xfrm>
            <a:off x="1828800" y="3505200"/>
            <a:ext cx="373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mj-lt"/>
              </a:rPr>
              <a:t> </a:t>
            </a:r>
            <a:r>
              <a:rPr lang="en-US" sz="4800" b="1" dirty="0">
                <a:ln w="11430">
                  <a:noFill/>
                </a:ln>
                <a:solidFill>
                  <a:srgbClr val="FF0000"/>
                </a:solidFill>
                <a:effectLst>
                  <a:outerShdw blurRad="80000" dist="40000" dir="5040000" algn="tl">
                    <a:srgbClr val="000000">
                      <a:alpha val="30000"/>
                    </a:srgbClr>
                  </a:outerShdw>
                </a:effectLst>
                <a:latin typeface="+mj-lt"/>
              </a:rPr>
              <a:t> </a:t>
            </a:r>
            <a:r>
              <a:rPr lang="en-US" sz="4400" b="1" dirty="0">
                <a:ln w="11430">
                  <a:noFill/>
                </a:ln>
                <a:solidFill>
                  <a:srgbClr val="0070C0"/>
                </a:solidFill>
                <a:effectLst>
                  <a:outerShdw blurRad="80000" dist="40000" dir="5040000" algn="tl">
                    <a:srgbClr val="000000">
                      <a:alpha val="30000"/>
                    </a:srgbClr>
                  </a:outerShdw>
                </a:effectLst>
                <a:latin typeface="+mj-lt"/>
              </a:rPr>
              <a:t>knowledge</a:t>
            </a:r>
            <a:endParaRPr lang="en-US" sz="3200" b="1" i="1" dirty="0">
              <a:ln w="11430">
                <a:noFill/>
              </a:ln>
              <a:solidFill>
                <a:srgbClr val="0070C0"/>
              </a:solidFill>
              <a:effectLst>
                <a:outerShdw blurRad="80000" dist="40000" dir="5040000" algn="tl">
                  <a:srgbClr val="000000">
                    <a:alpha val="30000"/>
                  </a:srgbClr>
                </a:outerShdw>
              </a:effectLst>
              <a:latin typeface="+mj-lt"/>
            </a:endParaRPr>
          </a:p>
        </p:txBody>
      </p:sp>
      <p:sp>
        <p:nvSpPr>
          <p:cNvPr id="7" name="Rectangle 6"/>
          <p:cNvSpPr>
            <a:spLocks noChangeArrowheads="1"/>
          </p:cNvSpPr>
          <p:nvPr/>
        </p:nvSpPr>
        <p:spPr bwMode="auto">
          <a:xfrm>
            <a:off x="457200" y="4876800"/>
            <a:ext cx="373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mj-lt"/>
              </a:rPr>
              <a:t> </a:t>
            </a:r>
            <a:r>
              <a:rPr lang="en-US" sz="4600" b="1" dirty="0">
                <a:ln w="11430">
                  <a:noFill/>
                </a:ln>
                <a:solidFill>
                  <a:srgbClr val="FF0000"/>
                </a:solidFill>
                <a:effectLst>
                  <a:outerShdw blurRad="80000" dist="40000" dir="5040000" algn="tl">
                    <a:srgbClr val="000000">
                      <a:alpha val="30000"/>
                    </a:srgbClr>
                  </a:outerShdw>
                </a:effectLst>
                <a:latin typeface="+mj-lt"/>
              </a:rPr>
              <a:t> </a:t>
            </a:r>
            <a:r>
              <a:rPr lang="en-US" sz="4400" b="1" dirty="0">
                <a:ln w="11430">
                  <a:no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38100">
                    <a:schemeClr val="tx1"/>
                  </a:glow>
                  <a:outerShdw blurRad="80000" dist="40000" dir="5040000" algn="tl">
                    <a:srgbClr val="000000">
                      <a:alpha val="30000"/>
                    </a:srgbClr>
                  </a:outerShdw>
                </a:effectLst>
                <a:latin typeface="+mj-lt"/>
              </a:rPr>
              <a:t>Christ</a:t>
            </a:r>
            <a:endParaRPr lang="en-US" sz="3200" b="1" i="1" dirty="0">
              <a:ln w="11430">
                <a:no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38100">
                  <a:schemeClr val="tx1"/>
                </a:glow>
                <a:outerShdw blurRad="80000" dist="40000" dir="5040000" algn="tl">
                  <a:srgbClr val="000000">
                    <a:alpha val="30000"/>
                  </a:srgbClr>
                </a:outerShdw>
              </a:effectLst>
              <a:latin typeface="+mj-lt"/>
            </a:endParaRPr>
          </a:p>
        </p:txBody>
      </p:sp>
      <p:sp>
        <p:nvSpPr>
          <p:cNvPr id="8" name="Rectangle 4"/>
          <p:cNvSpPr txBox="1">
            <a:spLocks noChangeArrowheads="1"/>
          </p:cNvSpPr>
          <p:nvPr/>
        </p:nvSpPr>
        <p:spPr bwMode="auto">
          <a:xfrm>
            <a:off x="6172200" y="3505200"/>
            <a:ext cx="297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chemeClr val="bg1"/>
                </a:solidFill>
                <a:effectLst>
                  <a:outerShdw blurRad="50800" dist="39000" dir="5460000" algn="tl">
                    <a:srgbClr val="000000">
                      <a:alpha val="38000"/>
                    </a:srgbClr>
                  </a:outerShdw>
                </a:effectLst>
                <a:latin typeface="+mj-lt"/>
              </a:rPr>
              <a:t>  </a:t>
            </a:r>
            <a:r>
              <a:rPr lang="en-US" b="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rPr>
              <a:t>glory</a:t>
            </a:r>
            <a:endParaRPr lang="en-US" b="1" i="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endParaRPr>
          </a:p>
        </p:txBody>
      </p:sp>
    </p:spTree>
    <p:extLst>
      <p:ext uri="{BB962C8B-B14F-4D97-AF65-F5344CB8AC3E}">
        <p14:creationId xmlns:p14="http://schemas.microsoft.com/office/powerpoint/2010/main" val="114396673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xit" presetSubtype="0" fill="hold" grpId="1" nodeType="withEffect">
                                  <p:stCondLst>
                                    <p:cond delay="85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0"/>
                            </p:stCondLst>
                            <p:childTnLst>
                              <p:par>
                                <p:cTn id="18" presetID="0" presetClass="exit" presetSubtype="0" fill="hold" grpId="1" nodeType="afterEffect">
                                  <p:stCondLst>
                                    <p:cond delay="0"/>
                                  </p:stCondLst>
                                  <p:childTnLst>
                                    <p:set>
                                      <p:cBhvr>
                                        <p:cTn id="19" dur="1" fill="hold">
                                          <p:stCondLst>
                                            <p:cond delay="1249"/>
                                          </p:stCondLst>
                                        </p:cTn>
                                        <p:tgtEl>
                                          <p:spTgt spid="4"/>
                                        </p:tgtEl>
                                        <p:attrNameLst>
                                          <p:attrName>style.visibility</p:attrName>
                                        </p:attrNameLst>
                                      </p:cBhvr>
                                      <p:to>
                                        <p:strVal val="hidden"/>
                                      </p:to>
                                    </p:set>
                                    <p:animEffect transition="out" filter="dissolve">
                                      <p:cBhvr>
                                        <p:cTn id="20" dur="1250">
                                          <p:stCondLst>
                                            <p:cond delay="0"/>
                                          </p:stCondLst>
                                        </p:cTn>
                                        <p:tgtEl>
                                          <p:spTgt spid="4"/>
                                        </p:tgtEl>
                                      </p:cBhvr>
                                    </p:animEffect>
                                    <p:anim to="" calcmode="lin" valueType="num">
                                      <p:cBhvr>
                                        <p:cTn id="21" dur="125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2" dur="125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3" presetID="8" presetClass="emph" presetSubtype="0" fill="hold" grpId="3" nodeType="withEffect">
                                  <p:stCondLst>
                                    <p:cond delay="0"/>
                                  </p:stCondLst>
                                  <p:childTnLst>
                                    <p:animRot by="900000">
                                      <p:cBhvr>
                                        <p:cTn id="24" dur="1250" fill="hold"/>
                                        <p:tgtEl>
                                          <p:spTgt spid="4"/>
                                        </p:tgtEl>
                                        <p:attrNameLst>
                                          <p:attrName>r</p:attrName>
                                        </p:attrNameLst>
                                      </p:cBhvr>
                                    </p:animRot>
                                  </p:childTnLst>
                                </p:cTn>
                              </p:par>
                              <p:par>
                                <p:cTn id="25" presetID="42" presetClass="path" presetSubtype="0" accel="50000" decel="50000" fill="hold" grpId="2" nodeType="withEffect">
                                  <p:stCondLst>
                                    <p:cond delay="0"/>
                                  </p:stCondLst>
                                  <p:childTnLst>
                                    <p:animMotion origin="layout" path="M -3.33333E-6 5.55112E-17 L -0.1125 0.12222 " pathEditMode="relative" rAng="0" ptsTypes="AA">
                                      <p:cBhvr>
                                        <p:cTn id="26" dur="1250" fill="hold"/>
                                        <p:tgtEl>
                                          <p:spTgt spid="4"/>
                                        </p:tgtEl>
                                        <p:attrNameLst>
                                          <p:attrName>ppt_x</p:attrName>
                                          <p:attrName>ppt_y</p:attrName>
                                        </p:attrNameLst>
                                      </p:cBhvr>
                                      <p:rCtr x="-5625" y="6111"/>
                                    </p:animMotion>
                                  </p:childTnLst>
                                </p:cTn>
                              </p:par>
                            </p:childTnLst>
                          </p:cTn>
                        </p:par>
                        <p:par>
                          <p:cTn id="27" fill="hold">
                            <p:stCondLst>
                              <p:cond delay="1250"/>
                            </p:stCondLst>
                            <p:childTnLst>
                              <p:par>
                                <p:cTn id="28" presetID="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stCondLst>
                                            <p:cond delay="0"/>
                                          </p:stCondLst>
                                        </p:cTn>
                                        <p:tgtEl>
                                          <p:spTgt spid="5"/>
                                        </p:tgtEl>
                                      </p:cBhvr>
                                    </p:animEffect>
                                    <p:anim to="" calcmode="lin" valueType="num">
                                      <p:cBhvr>
                                        <p:cTn id="3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0" presetClass="exit" presetSubtype="0" fill="hold" grpId="1" nodeType="clickEffect">
                                  <p:stCondLst>
                                    <p:cond delay="0"/>
                                  </p:stCondLst>
                                  <p:childTnLst>
                                    <p:set>
                                      <p:cBhvr>
                                        <p:cTn id="36" dur="1" fill="hold">
                                          <p:stCondLst>
                                            <p:cond delay="999"/>
                                          </p:stCondLst>
                                        </p:cTn>
                                        <p:tgtEl>
                                          <p:spTgt spid="5"/>
                                        </p:tgtEl>
                                        <p:attrNameLst>
                                          <p:attrName>style.visibility</p:attrName>
                                        </p:attrNameLst>
                                      </p:cBhvr>
                                      <p:to>
                                        <p:strVal val="hidden"/>
                                      </p:to>
                                    </p:set>
                                    <p:animEffect transition="out" filter="dissolve">
                                      <p:cBhvr>
                                        <p:cTn id="37" dur="1000">
                                          <p:stCondLst>
                                            <p:cond delay="0"/>
                                          </p:stCondLst>
                                        </p:cTn>
                                        <p:tgtEl>
                                          <p:spTgt spid="5"/>
                                        </p:tgtEl>
                                      </p:cBhvr>
                                    </p:animEffect>
                                    <p:anim to="" calcmode="lin" valueType="num">
                                      <p:cBhvr>
                                        <p:cTn id="38"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39"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40" fill="hold">
                            <p:stCondLst>
                              <p:cond delay="1000"/>
                            </p:stCondLst>
                            <p:childTnLst>
                              <p:par>
                                <p:cTn id="41" presetID="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stCondLst>
                                            <p:cond delay="0"/>
                                          </p:stCondLst>
                                        </p:cTn>
                                        <p:tgtEl>
                                          <p:spTgt spid="6"/>
                                        </p:tgtEl>
                                      </p:cBhvr>
                                    </p:animEffect>
                                    <p:anim to="" calcmode="lin" valueType="num">
                                      <p:cBhvr>
                                        <p:cTn id="4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46" fill="hold">
                            <p:stCondLst>
                              <p:cond delay="1500"/>
                            </p:stCondLst>
                            <p:childTnLst>
                              <p:par>
                                <p:cTn id="47" presetID="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dissolve">
                                      <p:cBhvr>
                                        <p:cTn id="49" dur="500">
                                          <p:stCondLst>
                                            <p:cond delay="0"/>
                                          </p:stCondLst>
                                        </p:cTn>
                                        <p:tgtEl>
                                          <p:spTgt spid="7"/>
                                        </p:tgtEl>
                                      </p:cBhvr>
                                    </p:animEffect>
                                    <p:anim to="" calcmode="lin" valueType="num">
                                      <p:cBhvr>
                                        <p:cTn id="5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grpId="2" nodeType="clickEffect">
                                  <p:stCondLst>
                                    <p:cond delay="0"/>
                                  </p:stCondLst>
                                  <p:childTnLst>
                                    <p:animRot by="900000">
                                      <p:cBhvr>
                                        <p:cTn id="55" dur="2000" fill="hold"/>
                                        <p:tgtEl>
                                          <p:spTgt spid="6"/>
                                        </p:tgtEl>
                                        <p:attrNameLst>
                                          <p:attrName>r</p:attrName>
                                        </p:attrNameLst>
                                      </p:cBhvr>
                                    </p:animRot>
                                  </p:childTnLst>
                                </p:cTn>
                              </p:par>
                              <p:par>
                                <p:cTn id="56" presetID="0" presetClass="path" presetSubtype="0" accel="50000" decel="50000" fill="hold" grpId="3" nodeType="withEffect">
                                  <p:stCondLst>
                                    <p:cond delay="0"/>
                                  </p:stCondLst>
                                  <p:childTnLst>
                                    <p:animMotion origin="layout" path="M 3.33333E-6 1.11111E-6 L 0.36458 -0.23658 " pathEditMode="relative" rAng="0" ptsTypes="AA">
                                      <p:cBhvr>
                                        <p:cTn id="57" dur="2000" fill="hold"/>
                                        <p:tgtEl>
                                          <p:spTgt spid="6"/>
                                        </p:tgtEl>
                                        <p:attrNameLst>
                                          <p:attrName>ppt_x</p:attrName>
                                          <p:attrName>ppt_y</p:attrName>
                                        </p:attrNameLst>
                                      </p:cBhvr>
                                      <p:rCtr x="18229" y="-11829"/>
                                    </p:animMotion>
                                  </p:childTnLst>
                                </p:cTn>
                              </p:par>
                              <p:par>
                                <p:cTn id="58" presetID="6" presetClass="emph" presetSubtype="0" fill="hold" grpId="3" nodeType="withEffect">
                                  <p:stCondLst>
                                    <p:cond delay="0"/>
                                  </p:stCondLst>
                                  <p:childTnLst>
                                    <p:animScale>
                                      <p:cBhvr>
                                        <p:cTn id="59" dur="2000" fill="hold"/>
                                        <p:tgtEl>
                                          <p:spTgt spid="7"/>
                                        </p:tgtEl>
                                      </p:cBhvr>
                                      <p:by x="150000" y="150000"/>
                                    </p:animScale>
                                  </p:childTnLst>
                                </p:cTn>
                              </p:par>
                              <p:par>
                                <p:cTn id="60" presetID="0" presetClass="path" presetSubtype="0" accel="50000" decel="50000" fill="hold" grpId="2" nodeType="withEffect">
                                  <p:stCondLst>
                                    <p:cond delay="0"/>
                                  </p:stCondLst>
                                  <p:childTnLst>
                                    <p:animMotion origin="layout" path="M 0 0 L 0.06667 -0.12211 " pathEditMode="relative" ptsTypes="AA">
                                      <p:cBhvr>
                                        <p:cTn id="61" dur="2000" fill="hold"/>
                                        <p:tgtEl>
                                          <p:spTgt spid="7"/>
                                        </p:tgtEl>
                                        <p:attrNameLst>
                                          <p:attrName>ppt_x</p:attrName>
                                          <p:attrName>ppt_y</p:attrName>
                                        </p:attrNameLst>
                                      </p:cBhvr>
                                    </p:animMotion>
                                  </p:childTnLst>
                                </p:cTn>
                              </p:par>
                              <p:par>
                                <p:cTn id="62" presetID="10" presetClass="exit" presetSubtype="0" fill="hold" grpId="1" nodeType="withEffect">
                                  <p:stCondLst>
                                    <p:cond delay="0"/>
                                  </p:stCondLst>
                                  <p:childTnLst>
                                    <p:animEffect transition="out" filter="fade">
                                      <p:cBhvr>
                                        <p:cTn id="63" dur="1250"/>
                                        <p:tgtEl>
                                          <p:spTgt spid="2"/>
                                        </p:tgtEl>
                                      </p:cBhvr>
                                    </p:animEffect>
                                    <p:set>
                                      <p:cBhvr>
                                        <p:cTn id="64" dur="1" fill="hold">
                                          <p:stCondLst>
                                            <p:cond delay="1249"/>
                                          </p:stCondLst>
                                        </p:cTn>
                                        <p:tgtEl>
                                          <p:spTgt spid="2"/>
                                        </p:tgtEl>
                                        <p:attrNameLst>
                                          <p:attrName>style.visibility</p:attrName>
                                        </p:attrNameLst>
                                      </p:cBhvr>
                                      <p:to>
                                        <p:strVal val="hidden"/>
                                      </p:to>
                                    </p:set>
                                  </p:childTnLst>
                                </p:cTn>
                              </p:par>
                            </p:childTnLst>
                          </p:cTn>
                        </p:par>
                        <p:par>
                          <p:cTn id="65" fill="hold">
                            <p:stCondLst>
                              <p:cond delay="2000"/>
                            </p:stCondLst>
                            <p:childTnLst>
                              <p:par>
                                <p:cTn id="66" presetID="0" presetClass="exit" presetSubtype="0" fill="hold" grpId="1" nodeType="afterEffect">
                                  <p:stCondLst>
                                    <p:cond delay="0"/>
                                  </p:stCondLst>
                                  <p:childTnLst>
                                    <p:set>
                                      <p:cBhvr>
                                        <p:cTn id="67" dur="1" fill="hold">
                                          <p:stCondLst>
                                            <p:cond delay="999"/>
                                          </p:stCondLst>
                                        </p:cTn>
                                        <p:tgtEl>
                                          <p:spTgt spid="6"/>
                                        </p:tgtEl>
                                        <p:attrNameLst>
                                          <p:attrName>style.visibility</p:attrName>
                                        </p:attrNameLst>
                                      </p:cBhvr>
                                      <p:to>
                                        <p:strVal val="hidden"/>
                                      </p:to>
                                    </p:set>
                                    <p:animEffect transition="out" filter="dissolve">
                                      <p:cBhvr>
                                        <p:cTn id="68" dur="1000">
                                          <p:stCondLst>
                                            <p:cond delay="0"/>
                                          </p:stCondLst>
                                        </p:cTn>
                                        <p:tgtEl>
                                          <p:spTgt spid="6"/>
                                        </p:tgtEl>
                                      </p:cBhvr>
                                    </p:animEffect>
                                    <p:anim to="" calcmode="lin" valueType="num">
                                      <p:cBhvr>
                                        <p:cTn id="69"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70"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5" grpId="1"/>
      <p:bldP spid="6" grpId="0"/>
      <p:bldP spid="6" grpId="1"/>
      <p:bldP spid="6" grpId="2"/>
      <p:bldP spid="6" grpId="3"/>
      <p:bldP spid="7" grpId="0"/>
      <p:bldP spid="7" grpId="2"/>
      <p:bldP spid="7" grpId="3"/>
      <p:bldP spid="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826"/>
            <a:ext cx="9232900" cy="7082330"/>
          </a:xfrm>
          <a:prstGeom prst="rect">
            <a:avLst/>
          </a:prstGeom>
        </p:spPr>
      </p:pic>
      <p:sp>
        <p:nvSpPr>
          <p:cNvPr id="2" name="Title 1"/>
          <p:cNvSpPr>
            <a:spLocks noGrp="1"/>
          </p:cNvSpPr>
          <p:nvPr>
            <p:ph type="title"/>
          </p:nvPr>
        </p:nvSpPr>
        <p:spPr>
          <a:xfrm>
            <a:off x="76200" y="3886200"/>
            <a:ext cx="4572000" cy="2286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tx1"/>
                </a:solidFill>
                <a:effectLst>
                  <a:outerShdw blurRad="50800" dist="39000" dir="5460000" algn="tl">
                    <a:srgbClr val="000000">
                      <a:alpha val="38000"/>
                    </a:srgbClr>
                  </a:outerShdw>
                </a:effectLst>
              </a:rPr>
              <a:t>Jesus wept.</a:t>
            </a:r>
            <a:br>
              <a:rPr lang="en-US" b="1" dirty="0">
                <a:ln w="11430"/>
                <a:solidFill>
                  <a:schemeClr val="tx1"/>
                </a:solidFill>
                <a:effectLst>
                  <a:outerShdw blurRad="50800" dist="39000" dir="5460000" algn="tl">
                    <a:srgbClr val="000000">
                      <a:alpha val="38000"/>
                    </a:srgbClr>
                  </a:outerShdw>
                </a:effectLst>
              </a:rPr>
            </a:br>
            <a:r>
              <a:rPr lang="en-US" sz="3200" b="1" i="1" dirty="0">
                <a:ln w="11430"/>
                <a:solidFill>
                  <a:schemeClr val="tx1"/>
                </a:solidFill>
                <a:effectLst>
                  <a:outerShdw blurRad="50800" dist="39000" dir="5460000" algn="tl">
                    <a:srgbClr val="000000">
                      <a:alpha val="38000"/>
                    </a:srgbClr>
                  </a:outerShdw>
                </a:effectLst>
              </a:rPr>
              <a:t>– John 11:35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79438"/>
            <a:ext cx="8229600" cy="5668962"/>
          </a:xfrm>
        </p:spPr>
        <p:txBody>
          <a:bodyPr/>
          <a:lstStyle/>
          <a:p>
            <a:r>
              <a:rPr lang="en-US" b="1" dirty="0">
                <a:solidFill>
                  <a:schemeClr val="bg1"/>
                </a:solidFill>
                <a:effectLst>
                  <a:glow rad="63500">
                    <a:schemeClr val="tx1">
                      <a:alpha val="80000"/>
                    </a:schemeClr>
                  </a:glow>
                </a:effectLst>
              </a:rPr>
              <a:t>Inasmuch then as the children have partaken of flesh and blood, He Himself likewise shared in the same, that through death He might destroy him who had the power of death, that is, the devil, ...</a:t>
            </a:r>
            <a:r>
              <a:rPr lang="en-US" b="1" i="1" dirty="0">
                <a:solidFill>
                  <a:schemeClr val="bg1"/>
                </a:solidFill>
                <a:effectLst>
                  <a:glow rad="63500">
                    <a:schemeClr val="tx1">
                      <a:alpha val="80000"/>
                    </a:schemeClr>
                  </a:glow>
                </a:effectLst>
              </a:rPr>
              <a:t> </a:t>
            </a:r>
            <a:r>
              <a:rPr lang="en-US" sz="3200" b="1" i="1" dirty="0">
                <a:solidFill>
                  <a:schemeClr val="bg1"/>
                </a:solidFill>
                <a:effectLst>
                  <a:glow rad="63500">
                    <a:schemeClr val="tx1">
                      <a:alpha val="80000"/>
                    </a:schemeClr>
                  </a:glow>
                </a:effectLst>
              </a:rPr>
              <a:t>– Hebrews 2:14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0"/>
            <a:ext cx="9245600" cy="6934200"/>
          </a:xfrm>
          <a:prstGeom prst="rect">
            <a:avLst/>
          </a:prstGeom>
        </p:spPr>
      </p:pic>
      <p:sp>
        <p:nvSpPr>
          <p:cNvPr id="2" name="Title 1"/>
          <p:cNvSpPr>
            <a:spLocks noGrp="1"/>
          </p:cNvSpPr>
          <p:nvPr>
            <p:ph type="title"/>
          </p:nvPr>
        </p:nvSpPr>
        <p:spPr>
          <a:xfrm>
            <a:off x="457200" y="838200"/>
            <a:ext cx="8229600" cy="4983162"/>
          </a:xfrm>
        </p:spPr>
        <p:txBody>
          <a:bodyPr/>
          <a:lstStyle/>
          <a:p>
            <a:r>
              <a:rPr lang="en-US" b="1" dirty="0">
                <a:solidFill>
                  <a:schemeClr val="bg1"/>
                </a:solidFill>
                <a:effectLst>
                  <a:glow rad="63500">
                    <a:schemeClr val="tx1">
                      <a:alpha val="80000"/>
                    </a:schemeClr>
                  </a:glow>
                </a:effectLst>
              </a:rPr>
              <a:t>Therefore, in all things He had to be made like His brethren, that He might be a merciful and faithful High Priest in things pertaining to God, to make propitiation for the sins of the people.</a:t>
            </a:r>
            <a:r>
              <a:rPr lang="en-US" b="1" i="1" dirty="0">
                <a:solidFill>
                  <a:schemeClr val="bg1"/>
                </a:solidFill>
                <a:effectLst>
                  <a:glow rad="63500">
                    <a:schemeClr val="tx1">
                      <a:alpha val="80000"/>
                    </a:schemeClr>
                  </a:glow>
                </a:effectLst>
              </a:rPr>
              <a:t> </a:t>
            </a:r>
            <a:r>
              <a:rPr lang="en-US" sz="3200" b="1" i="1" dirty="0">
                <a:solidFill>
                  <a:schemeClr val="bg1"/>
                </a:solidFill>
                <a:effectLst>
                  <a:glow rad="63500">
                    <a:schemeClr val="tx1">
                      <a:alpha val="80000"/>
                    </a:schemeClr>
                  </a:glow>
                </a:effectLst>
              </a:rPr>
              <a:t>– Hebrews 2:17</a:t>
            </a:r>
          </a:p>
        </p:txBody>
      </p:sp>
    </p:spTree>
    <p:extLst>
      <p:ext uri="{BB962C8B-B14F-4D97-AF65-F5344CB8AC3E}">
        <p14:creationId xmlns:p14="http://schemas.microsoft.com/office/powerpoint/2010/main" val="114396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7" presetClass="entr" presetSubtype="10" fill="hold" grpId="1"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283"/>
          <a:stretch/>
        </p:blipFill>
        <p:spPr>
          <a:xfrm>
            <a:off x="0" y="0"/>
            <a:ext cx="9144000" cy="6858000"/>
          </a:xfrm>
          <a:prstGeom prst="rect">
            <a:avLst/>
          </a:prstGeom>
        </p:spPr>
      </p:pic>
      <p:sp>
        <p:nvSpPr>
          <p:cNvPr id="2" name="Title 1"/>
          <p:cNvSpPr>
            <a:spLocks noGrp="1"/>
          </p:cNvSpPr>
          <p:nvPr>
            <p:ph type="title"/>
          </p:nvPr>
        </p:nvSpPr>
        <p:spPr>
          <a:xfrm>
            <a:off x="457200" y="1524000"/>
            <a:ext cx="8229600" cy="3459162"/>
          </a:xfrm>
        </p:spPr>
        <p:txBody>
          <a:bodyPr/>
          <a:lstStyle/>
          <a:p>
            <a:r>
              <a:rPr lang="en-US" b="1" dirty="0">
                <a:solidFill>
                  <a:schemeClr val="bg1"/>
                </a:solidFill>
                <a:effectLst>
                  <a:glow rad="88900">
                    <a:schemeClr val="tx1">
                      <a:alpha val="90000"/>
                    </a:schemeClr>
                  </a:glow>
                </a:effectLst>
              </a:rPr>
              <a:t>And He Himself is the propitiation for our sins, and not for ours only but also for the whole world.</a:t>
            </a:r>
            <a:r>
              <a:rPr lang="en-US" b="1" i="1" dirty="0">
                <a:solidFill>
                  <a:schemeClr val="bg1"/>
                </a:solidFill>
                <a:effectLst>
                  <a:glow rad="88900">
                    <a:schemeClr val="tx1">
                      <a:alpha val="90000"/>
                    </a:schemeClr>
                  </a:glow>
                </a:effectLst>
              </a:rPr>
              <a:t> </a:t>
            </a:r>
            <a:r>
              <a:rPr lang="en-US" sz="3200" b="1" i="1" dirty="0">
                <a:solidFill>
                  <a:schemeClr val="bg1"/>
                </a:solidFill>
                <a:effectLst>
                  <a:glow rad="88900">
                    <a:schemeClr val="tx1">
                      <a:alpha val="90000"/>
                    </a:schemeClr>
                  </a:glow>
                </a:effectLst>
              </a:rPr>
              <a:t>– 1</a:t>
            </a:r>
            <a:r>
              <a:rPr lang="en-US" sz="3200" b="1" i="1" baseline="30000" dirty="0">
                <a:solidFill>
                  <a:schemeClr val="bg1"/>
                </a:solidFill>
                <a:effectLst>
                  <a:glow rad="88900">
                    <a:schemeClr val="tx1">
                      <a:alpha val="90000"/>
                    </a:schemeClr>
                  </a:glow>
                </a:effectLst>
              </a:rPr>
              <a:t>st</a:t>
            </a:r>
            <a:r>
              <a:rPr lang="en-US" sz="3200" b="1" i="1" dirty="0">
                <a:solidFill>
                  <a:schemeClr val="bg1"/>
                </a:solidFill>
                <a:effectLst>
                  <a:glow rad="88900">
                    <a:schemeClr val="tx1">
                      <a:alpha val="90000"/>
                    </a:schemeClr>
                  </a:glow>
                </a:effectLst>
              </a:rPr>
              <a:t> John 2:2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F8783FB-203D-403F-B21B-699B7D35A5EE}"/>
              </a:ext>
            </a:extLst>
          </p:cNvPr>
          <p:cNvPicPr>
            <a:picLocks noChangeAspect="1"/>
          </p:cNvPicPr>
          <p:nvPr/>
        </p:nvPicPr>
        <p:blipFill rotWithShape="1">
          <a:blip r:embed="rId2">
            <a:extLst>
              <a:ext uri="{28A0092B-C50C-407E-A947-70E740481C1C}">
                <a14:useLocalDpi xmlns:a14="http://schemas.microsoft.com/office/drawing/2010/main" val="0"/>
              </a:ext>
            </a:extLst>
          </a:blip>
          <a:srcRect b="4283"/>
          <a:stretch/>
        </p:blipFill>
        <p:spPr>
          <a:xfrm>
            <a:off x="0" y="0"/>
            <a:ext cx="9144000" cy="6858000"/>
          </a:xfrm>
          <a:prstGeom prst="rect">
            <a:avLst/>
          </a:prstGeom>
        </p:spPr>
      </p:pic>
      <p:sp>
        <p:nvSpPr>
          <p:cNvPr id="2" name="Title 1"/>
          <p:cNvSpPr>
            <a:spLocks noGrp="1"/>
          </p:cNvSpPr>
          <p:nvPr>
            <p:ph type="title"/>
          </p:nvPr>
        </p:nvSpPr>
        <p:spPr>
          <a:xfrm>
            <a:off x="457200" y="1646238"/>
            <a:ext cx="8229600" cy="3687762"/>
          </a:xfrm>
        </p:spPr>
        <p:txBody>
          <a:body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who has come, not   according to the law of a fleshly commandment, but according to the power of an endless life.</a:t>
            </a:r>
            <a:b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b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Hebrews 7:16 </a:t>
            </a:r>
          </a:p>
        </p:txBody>
      </p:sp>
    </p:spTree>
    <p:extLst>
      <p:ext uri="{BB962C8B-B14F-4D97-AF65-F5344CB8AC3E}">
        <p14:creationId xmlns:p14="http://schemas.microsoft.com/office/powerpoint/2010/main" val="54773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6FA7AC-D573-43B4-97CA-08914CAD975E}"/>
              </a:ext>
            </a:extLst>
          </p:cNvPr>
          <p:cNvPicPr>
            <a:picLocks noChangeAspect="1"/>
          </p:cNvPicPr>
          <p:nvPr/>
        </p:nvPicPr>
        <p:blipFill rotWithShape="1">
          <a:blip r:embed="rId3">
            <a:extLst>
              <a:ext uri="{28A0092B-C50C-407E-A947-70E740481C1C}">
                <a14:useLocalDpi xmlns:a14="http://schemas.microsoft.com/office/drawing/2010/main" val="0"/>
              </a:ext>
            </a:extLst>
          </a:blip>
          <a:srcRect b="4283"/>
          <a:stretch/>
        </p:blipFill>
        <p:spPr>
          <a:xfrm>
            <a:off x="0" y="0"/>
            <a:ext cx="9144000" cy="6858000"/>
          </a:xfrm>
          <a:prstGeom prst="rect">
            <a:avLst/>
          </a:prstGeom>
        </p:spPr>
      </p:pic>
      <p:sp>
        <p:nvSpPr>
          <p:cNvPr id="2" name="Title 1"/>
          <p:cNvSpPr>
            <a:spLocks noGrp="1"/>
          </p:cNvSpPr>
          <p:nvPr>
            <p:ph type="title"/>
          </p:nvPr>
        </p:nvSpPr>
        <p:spPr>
          <a:xfrm>
            <a:off x="609600" y="1493838"/>
            <a:ext cx="7924800" cy="5135562"/>
          </a:xfrm>
        </p:spPr>
        <p:txBody>
          <a:bodyPr/>
          <a:lstStyle/>
          <a:p>
            <a:r>
              <a:rPr lang="en-US" b="1" dirty="0">
                <a:solidFill>
                  <a:schemeClr val="bg1"/>
                </a:solidFill>
                <a:effectLst>
                  <a:glow rad="101600">
                    <a:schemeClr val="tx1">
                      <a:alpha val="90000"/>
                    </a:schemeClr>
                  </a:glow>
                </a:effectLst>
              </a:rPr>
              <a:t>For such a High Priest was fitting for us, who is holy, harmless, undefiled, separate from sinners,     and has become higher   than the heavens;</a:t>
            </a:r>
            <a:r>
              <a:rPr lang="en-US" b="1" i="1" dirty="0">
                <a:solidFill>
                  <a:schemeClr val="bg1"/>
                </a:solidFill>
                <a:effectLst>
                  <a:glow rad="101600">
                    <a:schemeClr val="tx1">
                      <a:alpha val="90000"/>
                    </a:schemeClr>
                  </a:glow>
                </a:effectLst>
              </a:rPr>
              <a:t>                   </a:t>
            </a:r>
            <a:r>
              <a:rPr lang="en-US" sz="3200" b="1" i="1" dirty="0">
                <a:solidFill>
                  <a:schemeClr val="bg1"/>
                </a:solidFill>
                <a:effectLst>
                  <a:glow rad="101600">
                    <a:schemeClr val="tx1">
                      <a:alpha val="90000"/>
                    </a:schemeClr>
                  </a:glow>
                </a:effectLst>
              </a:rPr>
              <a:t>– Hebrews 7:26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E5BB36-538B-48BB-9CFD-1696407D99A2}"/>
              </a:ext>
            </a:extLst>
          </p:cNvPr>
          <p:cNvPicPr>
            <a:picLocks noChangeAspect="1"/>
          </p:cNvPicPr>
          <p:nvPr/>
        </p:nvPicPr>
        <p:blipFill rotWithShape="1">
          <a:blip r:embed="rId3">
            <a:extLst>
              <a:ext uri="{28A0092B-C50C-407E-A947-70E740481C1C}">
                <a14:useLocalDpi xmlns:a14="http://schemas.microsoft.com/office/drawing/2010/main" val="0"/>
              </a:ext>
            </a:extLst>
          </a:blip>
          <a:srcRect b="4283"/>
          <a:stretch/>
        </p:blipFill>
        <p:spPr>
          <a:xfrm>
            <a:off x="0" y="0"/>
            <a:ext cx="9144000" cy="6858000"/>
          </a:xfrm>
          <a:prstGeom prst="rect">
            <a:avLst/>
          </a:prstGeom>
        </p:spPr>
      </p:pic>
      <p:sp>
        <p:nvSpPr>
          <p:cNvPr id="2" name="Title 1"/>
          <p:cNvSpPr>
            <a:spLocks noGrp="1"/>
          </p:cNvSpPr>
          <p:nvPr>
            <p:ph type="title"/>
          </p:nvPr>
        </p:nvSpPr>
        <p:spPr>
          <a:xfrm>
            <a:off x="457200" y="2332038"/>
            <a:ext cx="8229600" cy="2316162"/>
          </a:xfrm>
        </p:spPr>
        <p:txBody>
          <a:bodyPr/>
          <a:lstStyle/>
          <a:p>
            <a:r>
              <a:rPr lang="en-US" b="1" dirty="0">
                <a:solidFill>
                  <a:schemeClr val="bg1"/>
                </a:solidFill>
                <a:effectLst>
                  <a:glow rad="101600">
                    <a:schemeClr val="tx1">
                      <a:alpha val="90000"/>
                    </a:schemeClr>
                  </a:glow>
                </a:effectLst>
              </a:rPr>
              <a:t>But He, because He continues forever, has an unchangeable priesthood.</a:t>
            </a:r>
            <a:r>
              <a:rPr lang="en-US" b="1" i="1" dirty="0">
                <a:solidFill>
                  <a:schemeClr val="bg1"/>
                </a:solidFill>
                <a:effectLst>
                  <a:glow rad="101600">
                    <a:schemeClr val="tx1">
                      <a:alpha val="90000"/>
                    </a:schemeClr>
                  </a:glow>
                </a:effectLst>
              </a:rPr>
              <a:t> </a:t>
            </a:r>
            <a:r>
              <a:rPr lang="en-US" sz="3200" b="1" i="1" dirty="0">
                <a:solidFill>
                  <a:schemeClr val="bg1"/>
                </a:solidFill>
                <a:effectLst>
                  <a:glow rad="101600">
                    <a:schemeClr val="tx1">
                      <a:alpha val="90000"/>
                    </a:schemeClr>
                  </a:glow>
                </a:effectLst>
              </a:rPr>
              <a:t>– Hebrews 7:24 </a:t>
            </a:r>
            <a:endParaRPr lang="en-US" dirty="0">
              <a:solidFill>
                <a:schemeClr val="bg1"/>
              </a:solidFill>
              <a:effectLst>
                <a:glow rad="101600">
                  <a:schemeClr val="tx1">
                    <a:alpha val="90000"/>
                  </a:schemeClr>
                </a:glo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 fill="hold"/>
                                        <p:tgtEl>
                                          <p:spTgt spid="2"/>
                                        </p:tgtEl>
                                        <p:attrNameLst>
                                          <p:attrName>ppt_x</p:attrName>
                                        </p:attrNameLst>
                                      </p:cBhvr>
                                      <p:tavLst>
                                        <p:tav tm="0">
                                          <p:val>
                                            <p:strVal val="0-#ppt_w/2"/>
                                          </p:val>
                                        </p:tav>
                                        <p:tav tm="100000">
                                          <p:val>
                                            <p:strVal val="#ppt_x"/>
                                          </p:val>
                                        </p:tav>
                                      </p:tavLst>
                                    </p:anim>
                                    <p:anim calcmode="lin" valueType="num">
                                      <p:cBhvr additive="base">
                                        <p:cTn id="8" dur="6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10972800" cy="6858000"/>
          </a:xfrm>
          <a:prstGeom prst="rect">
            <a:avLst/>
          </a:prstGeom>
        </p:spPr>
      </p:pic>
      <p:sp>
        <p:nvSpPr>
          <p:cNvPr id="2" name="Title 1"/>
          <p:cNvSpPr>
            <a:spLocks noGrp="1"/>
          </p:cNvSpPr>
          <p:nvPr>
            <p:ph type="title"/>
          </p:nvPr>
        </p:nvSpPr>
        <p:spPr>
          <a:xfrm>
            <a:off x="457200" y="1295400"/>
            <a:ext cx="8229600" cy="4449762"/>
          </a:xfrm>
        </p:spPr>
        <p:txBody>
          <a:bodyPr/>
          <a:lstStyle/>
          <a:p>
            <a:r>
              <a:rPr lang="en-US" b="1" dirty="0">
                <a:solidFill>
                  <a:schemeClr val="bg1"/>
                </a:solidFill>
                <a:effectLst>
                  <a:glow rad="101600">
                    <a:schemeClr val="tx1">
                      <a:alpha val="80000"/>
                    </a:schemeClr>
                  </a:glow>
                </a:effectLst>
              </a:rPr>
              <a:t>But Christ came as High Priest of the good things to come, with the greater and more perfect tabernacle not made with hands, that is, not of this creation. </a:t>
            </a:r>
            <a:r>
              <a:rPr lang="en-US" sz="3200" b="1" i="1" dirty="0">
                <a:solidFill>
                  <a:schemeClr val="bg1"/>
                </a:solidFill>
                <a:effectLst>
                  <a:glow rad="101600">
                    <a:schemeClr val="tx1">
                      <a:alpha val="80000"/>
                    </a:schemeClr>
                  </a:glow>
                </a:effectLst>
              </a:rPr>
              <a:t>– Hebrews 9:11 </a:t>
            </a:r>
            <a:endParaRPr lang="en-US" b="1" dirty="0">
              <a:solidFill>
                <a:schemeClr val="bg1"/>
              </a:solidFill>
              <a:effectLst>
                <a:glow rad="101600">
                  <a:schemeClr val="tx1">
                    <a:alpha val="80000"/>
                  </a:schemeClr>
                </a:glow>
              </a:effectLst>
            </a:endParaRPr>
          </a:p>
        </p:txBody>
      </p:sp>
    </p:spTree>
    <p:extLst>
      <p:ext uri="{BB962C8B-B14F-4D97-AF65-F5344CB8AC3E}">
        <p14:creationId xmlns:p14="http://schemas.microsoft.com/office/powerpoint/2010/main" val="11396671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60" b="24793"/>
          <a:stretch/>
        </p:blipFill>
        <p:spPr>
          <a:xfrm>
            <a:off x="-76200" y="-100208"/>
            <a:ext cx="9220200" cy="6958208"/>
          </a:xfrm>
          <a:prstGeom prst="rect">
            <a:avLst/>
          </a:prstGeom>
        </p:spPr>
      </p:pic>
      <p:sp>
        <p:nvSpPr>
          <p:cNvPr id="2" name="Title 1"/>
          <p:cNvSpPr>
            <a:spLocks noGrp="1"/>
          </p:cNvSpPr>
          <p:nvPr>
            <p:ph type="title"/>
          </p:nvPr>
        </p:nvSpPr>
        <p:spPr>
          <a:xfrm>
            <a:off x="457200" y="503238"/>
            <a:ext cx="8229600" cy="5668962"/>
          </a:xfrm>
          <a:effectLst>
            <a:glow rad="88900">
              <a:schemeClr val="tx1">
                <a:alpha val="90000"/>
              </a:schemeClr>
            </a:glow>
          </a:effectLst>
        </p:spPr>
        <p:txBody>
          <a:bodyPr/>
          <a:lstStyle/>
          <a:p>
            <a:r>
              <a:rPr lang="en-US" b="1" dirty="0">
                <a:solidFill>
                  <a:schemeClr val="bg1"/>
                </a:solidFill>
                <a:effectLst>
                  <a:glow rad="88900">
                    <a:schemeClr val="tx1">
                      <a:alpha val="80000"/>
                    </a:schemeClr>
                  </a:glow>
                </a:effectLst>
              </a:rPr>
              <a:t>He has delivered us from    the power of darkness and conveyed us into the kingdom of the Son of His love, in whom we have redemption through His blood, the forgiveness of sins.</a:t>
            </a:r>
            <a:r>
              <a:rPr lang="en-US" b="1" i="1" dirty="0">
                <a:solidFill>
                  <a:schemeClr val="bg1"/>
                </a:solidFill>
                <a:effectLst>
                  <a:glow rad="88900">
                    <a:schemeClr val="tx1">
                      <a:alpha val="80000"/>
                    </a:schemeClr>
                  </a:glow>
                </a:effectLst>
              </a:rPr>
              <a:t>                  </a:t>
            </a:r>
            <a:r>
              <a:rPr lang="en-US" sz="3200" b="1" i="1" dirty="0">
                <a:solidFill>
                  <a:schemeClr val="bg1"/>
                </a:solidFill>
                <a:effectLst>
                  <a:glow rad="88900">
                    <a:schemeClr val="tx1">
                      <a:alpha val="80000"/>
                    </a:schemeClr>
                  </a:glow>
                </a:effectLst>
              </a:rPr>
              <a:t>– Colossians 1:13-14 </a:t>
            </a:r>
          </a:p>
        </p:txBody>
      </p:sp>
      <p:sp>
        <p:nvSpPr>
          <p:cNvPr id="4" name="Title 1"/>
          <p:cNvSpPr txBox="1">
            <a:spLocks/>
          </p:cNvSpPr>
          <p:nvPr/>
        </p:nvSpPr>
        <p:spPr bwMode="auto">
          <a:xfrm>
            <a:off x="3962400" y="3856038"/>
            <a:ext cx="30480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solidFill>
                    <a:schemeClr val="bg1"/>
                  </a:solidFill>
                  <a:prstDash val="solid"/>
                </a:ln>
                <a:solidFill>
                  <a:schemeClr val="bg1"/>
                </a:solidFill>
                <a:effectLst>
                  <a:outerShdw blurRad="50000" dist="50800" dir="7500000" algn="tl">
                    <a:srgbClr val="000000">
                      <a:shade val="5000"/>
                      <a:alpha val="35000"/>
                    </a:srgbClr>
                  </a:outerShdw>
                </a:effectLst>
              </a:rPr>
              <a:t>blood</a:t>
            </a:r>
            <a:endParaRPr lang="en-US" b="1" i="1" kern="0" dirty="0">
              <a:ln w="19050">
                <a:solidFill>
                  <a:schemeClr val="bg1"/>
                </a:solidFill>
                <a:prstDash val="solid"/>
              </a:ln>
              <a:solidFill>
                <a:schemeClr val="bg1"/>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152400" y="1874838"/>
            <a:ext cx="91440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9900CC"/>
                </a:solidFill>
                <a:effectLst>
                  <a:outerShdw blurRad="50000" dist="50800" dir="7500000" algn="tl">
                    <a:srgbClr val="000000">
                      <a:shade val="5000"/>
                      <a:alpha val="35000"/>
                    </a:srgbClr>
                  </a:outerShdw>
                </a:effectLst>
              </a:rPr>
              <a:t>conveyed us into the kingdom</a:t>
            </a:r>
            <a:endParaRPr lang="en-US" b="1" i="1" kern="0" dirty="0">
              <a:ln w="19050">
                <a:noFill/>
                <a:prstDash val="solid"/>
              </a:ln>
              <a:solidFill>
                <a:srgbClr val="9900CC"/>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0" presetClass="path" presetSubtype="0" accel="50000" decel="50000" fill="hold" grpId="1" nodeType="withEffect">
                                  <p:stCondLst>
                                    <p:cond delay="0"/>
                                  </p:stCondLst>
                                  <p:childTnLst>
                                    <p:animMotion origin="layout" path="M 1.11022E-16 3.7037E-7 L -0.22899 -0.31759 " pathEditMode="relative" rAng="0" ptsTypes="AA">
                                      <p:cBhvr>
                                        <p:cTn id="19" dur="1750" fill="hold"/>
                                        <p:tgtEl>
                                          <p:spTgt spid="4"/>
                                        </p:tgtEl>
                                        <p:attrNameLst>
                                          <p:attrName>ppt_x</p:attrName>
                                          <p:attrName>ppt_y</p:attrName>
                                        </p:attrNameLst>
                                      </p:cBhvr>
                                      <p:rCtr x="-11458" y="-15880"/>
                                    </p:animMotion>
                                  </p:childTnLst>
                                </p:cTn>
                              </p:par>
                              <p:par>
                                <p:cTn id="20" presetID="3" presetClass="emph" presetSubtype="2" fill="hold" grpId="2" nodeType="withEffect">
                                  <p:stCondLst>
                                    <p:cond delay="0"/>
                                  </p:stCondLst>
                                  <p:childTnLst>
                                    <p:animClr clrSpc="rgb" dir="cw">
                                      <p:cBhvr override="childStyle">
                                        <p:cTn id="21" dur="1750" fill="hold"/>
                                        <p:tgtEl>
                                          <p:spTgt spid="4"/>
                                        </p:tgtEl>
                                        <p:attrNameLst>
                                          <p:attrName>style.color</p:attrName>
                                        </p:attrNameLst>
                                      </p:cBhvr>
                                      <p:to>
                                        <a:srgbClr val="FF0000"/>
                                      </p:to>
                                    </p:animClr>
                                  </p:childTnLst>
                                </p:cTn>
                              </p:par>
                              <p:par>
                                <p:cTn id="22" presetID="10" presetClass="exit" presetSubtype="0" fill="hold" grpId="1" nodeType="withEffect">
                                  <p:stCondLst>
                                    <p:cond delay="0"/>
                                  </p:stCondLst>
                                  <p:childTnLst>
                                    <p:animEffect transition="out" filter="fade">
                                      <p:cBhvr>
                                        <p:cTn id="23" dur="1500"/>
                                        <p:tgtEl>
                                          <p:spTgt spid="2"/>
                                        </p:tgtEl>
                                      </p:cBhvr>
                                    </p:animEffect>
                                    <p:set>
                                      <p:cBhvr>
                                        <p:cTn id="24" dur="1" fill="hold">
                                          <p:stCondLst>
                                            <p:cond delay="14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500"/>
                                        <p:tgtEl>
                                          <p:spTgt spid="5"/>
                                        </p:tgtEl>
                                      </p:cBhvr>
                                    </p:animEffect>
                                    <p:set>
                                      <p:cBhvr>
                                        <p:cTn id="2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948"/>
          <a:stretch/>
        </p:blipFill>
        <p:spPr>
          <a:xfrm>
            <a:off x="0" y="0"/>
            <a:ext cx="9144000" cy="6858000"/>
          </a:xfrm>
          <a:prstGeom prst="rect">
            <a:avLst/>
          </a:prstGeom>
        </p:spPr>
      </p:pic>
      <p:sp>
        <p:nvSpPr>
          <p:cNvPr id="5" name="Title 1"/>
          <p:cNvSpPr txBox="1">
            <a:spLocks/>
          </p:cNvSpPr>
          <p:nvPr/>
        </p:nvSpPr>
        <p:spPr bwMode="auto">
          <a:xfrm>
            <a:off x="1905000" y="1676400"/>
            <a:ext cx="2971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0000"/>
                </a:solidFill>
                <a:effectLst>
                  <a:outerShdw blurRad="50000" dist="50800" dir="7500000" algn="tl">
                    <a:srgbClr val="000000">
                      <a:shade val="5000"/>
                      <a:alpha val="35000"/>
                    </a:srgbClr>
                  </a:outerShdw>
                </a:effectLst>
              </a:rPr>
              <a:t>blood</a:t>
            </a:r>
            <a:endParaRPr lang="en-US"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2" name="Title 1"/>
          <p:cNvSpPr>
            <a:spLocks noGrp="1"/>
          </p:cNvSpPr>
          <p:nvPr>
            <p:ph type="title"/>
          </p:nvPr>
        </p:nvSpPr>
        <p:spPr>
          <a:xfrm>
            <a:off x="457200" y="274638"/>
            <a:ext cx="8229600" cy="5973762"/>
          </a:xfrm>
        </p:spPr>
        <p:txBody>
          <a:bodyPr/>
          <a:lstStyle/>
          <a:p>
            <a:r>
              <a:rPr lang="en-US" b="1" dirty="0">
                <a:solidFill>
                  <a:schemeClr val="bg1"/>
                </a:solidFill>
                <a:effectLst>
                  <a:glow rad="101600">
                    <a:schemeClr val="tx1">
                      <a:alpha val="80000"/>
                    </a:schemeClr>
                  </a:glow>
                </a:effectLst>
              </a:rPr>
              <a:t>Therefore, brethren, having boldness to enter the Holiest by the blood of Jesus, by a new and living way which He consecrated for us, through the veil, that is, His flesh, and having a High Priest over the house of God,</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Hebrews 10:19-21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278" r="1388"/>
          <a:stretch/>
        </p:blipFill>
        <p:spPr>
          <a:xfrm>
            <a:off x="0" y="0"/>
            <a:ext cx="9144000" cy="6858000"/>
          </a:xfrm>
          <a:prstGeom prst="rect">
            <a:avLst/>
          </a:prstGeom>
        </p:spPr>
      </p:pic>
      <p:sp>
        <p:nvSpPr>
          <p:cNvPr id="2" name="Title 1"/>
          <p:cNvSpPr>
            <a:spLocks noGrp="1"/>
          </p:cNvSpPr>
          <p:nvPr>
            <p:ph type="title"/>
          </p:nvPr>
        </p:nvSpPr>
        <p:spPr>
          <a:xfrm>
            <a:off x="304800" y="228600"/>
            <a:ext cx="8229600" cy="34591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CC99FF"/>
                </a:solidFill>
                <a:effectLst>
                  <a:glow rad="63500">
                    <a:schemeClr val="tx1">
                      <a:alpha val="71000"/>
                    </a:schemeClr>
                  </a:glow>
                  <a:outerShdw blurRad="50800" dist="39000" dir="5460000" algn="tl">
                    <a:srgbClr val="000000">
                      <a:alpha val="38000"/>
                    </a:srgbClr>
                  </a:outerShdw>
                </a:effectLst>
              </a:rPr>
              <a:t>"I have come as a </a:t>
            </a:r>
            <a:r>
              <a:rPr lang="en-US" b="1" dirty="0">
                <a:ln w="11430"/>
                <a:solidFill>
                  <a:schemeClr val="bg1"/>
                </a:solidFill>
                <a:effectLst>
                  <a:glow rad="63500">
                    <a:schemeClr val="tx1">
                      <a:alpha val="71000"/>
                    </a:schemeClr>
                  </a:glow>
                  <a:outerShdw blurRad="50800" dist="39000" dir="5460000" algn="tl">
                    <a:srgbClr val="000000">
                      <a:alpha val="38000"/>
                    </a:srgbClr>
                  </a:outerShdw>
                </a:effectLst>
              </a:rPr>
              <a:t>light</a:t>
            </a:r>
            <a:r>
              <a:rPr lang="en-US" b="1" dirty="0">
                <a:ln w="11430"/>
                <a:solidFill>
                  <a:srgbClr val="CC99FF"/>
                </a:solidFill>
                <a:effectLst>
                  <a:glow rad="63500">
                    <a:schemeClr val="tx1">
                      <a:alpha val="71000"/>
                    </a:schemeClr>
                  </a:glow>
                  <a:outerShdw blurRad="50800" dist="39000" dir="5460000" algn="tl">
                    <a:srgbClr val="000000">
                      <a:alpha val="38000"/>
                    </a:srgbClr>
                  </a:outerShdw>
                </a:effectLst>
              </a:rPr>
              <a:t>       into the world, that whoever believes in Me should not abide in darkness."                  </a:t>
            </a:r>
            <a:r>
              <a:rPr lang="en-US" sz="3200" b="1" i="1" dirty="0">
                <a:ln w="11430"/>
                <a:solidFill>
                  <a:srgbClr val="CC99FF"/>
                </a:solidFill>
                <a:effectLst>
                  <a:glow rad="63500">
                    <a:schemeClr val="tx1">
                      <a:alpha val="71000"/>
                    </a:schemeClr>
                  </a:glow>
                  <a:outerShdw blurRad="50800" dist="39000" dir="5460000" algn="tl">
                    <a:srgbClr val="000000">
                      <a:alpha val="38000"/>
                    </a:srgbClr>
                  </a:outerShdw>
                </a:effectLst>
              </a:rPr>
              <a:t>– John 12:46 </a:t>
            </a:r>
          </a:p>
        </p:txBody>
      </p:sp>
      <p:sp>
        <p:nvSpPr>
          <p:cNvPr id="4" name="Rectangle 4"/>
          <p:cNvSpPr txBox="1">
            <a:spLocks noChangeArrowheads="1"/>
          </p:cNvSpPr>
          <p:nvPr/>
        </p:nvSpPr>
        <p:spPr bwMode="auto">
          <a:xfrm>
            <a:off x="4267200" y="152400"/>
            <a:ext cx="518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chemeClr val="bg1"/>
                </a:solidFill>
                <a:effectLst>
                  <a:outerShdw blurRad="50800" dist="39000" dir="5460000" algn="tl">
                    <a:srgbClr val="000000">
                      <a:alpha val="38000"/>
                    </a:srgbClr>
                  </a:outerShdw>
                </a:effectLst>
                <a:latin typeface="+mj-lt"/>
              </a:rPr>
              <a:t>light</a:t>
            </a:r>
            <a:endParaRPr lang="en-US" b="1" i="1" kern="0" dirty="0">
              <a:ln w="11430"/>
              <a:solidFill>
                <a:schemeClr val="bg1"/>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0" presetClass="exit" presetSubtype="0" fill="hold" grpId="1" nodeType="afterEffect">
                                  <p:stCondLst>
                                    <p:cond delay="0"/>
                                  </p:stCondLst>
                                  <p:childTnLst>
                                    <p:set>
                                      <p:cBhvr>
                                        <p:cTn id="15" dur="1" fill="hold">
                                          <p:stCondLst>
                                            <p:cond delay="1499"/>
                                          </p:stCondLst>
                                        </p:cTn>
                                        <p:tgtEl>
                                          <p:spTgt spid="4"/>
                                        </p:tgtEl>
                                        <p:attrNameLst>
                                          <p:attrName>style.visibility</p:attrName>
                                        </p:attrNameLst>
                                      </p:cBhvr>
                                      <p:to>
                                        <p:strVal val="hidden"/>
                                      </p:to>
                                    </p:set>
                                    <p:animEffect transition="out" filter="dissolve">
                                      <p:cBhvr>
                                        <p:cTn id="16" dur="1500">
                                          <p:stCondLst>
                                            <p:cond delay="0"/>
                                          </p:stCondLst>
                                        </p:cTn>
                                        <p:tgtEl>
                                          <p:spTgt spid="4"/>
                                        </p:tgtEl>
                                      </p:cBhvr>
                                    </p:animEffect>
                                    <p:anim to="" calcmode="lin" valueType="num">
                                      <p:cBhvr>
                                        <p:cTn id="17" dur="15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8" dur="15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9" presetID="42" presetClass="path" presetSubtype="0" accel="50000" decel="50000" fill="hold" grpId="2" nodeType="withEffect">
                                  <p:stCondLst>
                                    <p:cond delay="0"/>
                                  </p:stCondLst>
                                  <p:childTnLst>
                                    <p:animMotion origin="layout" path="M 1.11022E-16 4.44444E-6 L -0.3 0.22777 " pathEditMode="relative" rAng="0" ptsTypes="AA">
                                      <p:cBhvr>
                                        <p:cTn id="20" dur="1500" fill="hold"/>
                                        <p:tgtEl>
                                          <p:spTgt spid="4"/>
                                        </p:tgtEl>
                                        <p:attrNameLst>
                                          <p:attrName>ppt_x</p:attrName>
                                          <p:attrName>ppt_y</p:attrName>
                                        </p:attrNameLst>
                                      </p:cBhvr>
                                      <p:rCtr x="-15000" y="1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4"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2554"/>
            <a:ext cx="9296400" cy="6972300"/>
          </a:xfrm>
          <a:prstGeom prst="rect">
            <a:avLst/>
          </a:prstGeom>
        </p:spPr>
      </p:pic>
      <p:sp>
        <p:nvSpPr>
          <p:cNvPr id="2" name="Title 1"/>
          <p:cNvSpPr>
            <a:spLocks noGrp="1"/>
          </p:cNvSpPr>
          <p:nvPr>
            <p:ph type="title"/>
          </p:nvPr>
        </p:nvSpPr>
        <p:spPr>
          <a:xfrm>
            <a:off x="762000" y="2027238"/>
            <a:ext cx="7543800" cy="2849562"/>
          </a:xfrm>
        </p:spPr>
        <p:txBody>
          <a:bodyPr/>
          <a:lstStyle/>
          <a:p>
            <a:r>
              <a:rPr lang="en-US" b="1" dirty="0">
                <a:solidFill>
                  <a:schemeClr val="bg1"/>
                </a:solidFill>
                <a:effectLst>
                  <a:glow rad="88900">
                    <a:schemeClr val="tx1">
                      <a:alpha val="80000"/>
                    </a:schemeClr>
                  </a:glow>
                </a:effectLst>
              </a:rPr>
              <a:t>For by one offering He    has perfected forever those who are being sanctified.</a:t>
            </a:r>
            <a:r>
              <a:rPr lang="en-US" b="1" i="1" dirty="0">
                <a:solidFill>
                  <a:schemeClr val="bg1"/>
                </a:solidFill>
                <a:effectLst>
                  <a:glow rad="88900">
                    <a:schemeClr val="tx1">
                      <a:alpha val="80000"/>
                    </a:schemeClr>
                  </a:glow>
                </a:effectLst>
              </a:rPr>
              <a:t>   </a:t>
            </a:r>
            <a:r>
              <a:rPr lang="en-US" sz="3200" b="1" i="1" dirty="0">
                <a:solidFill>
                  <a:schemeClr val="bg1"/>
                </a:solidFill>
                <a:effectLst>
                  <a:glow rad="88900">
                    <a:schemeClr val="tx1">
                      <a:alpha val="80000"/>
                    </a:schemeClr>
                  </a:glow>
                </a:effectLst>
              </a:rPr>
              <a:t>– Hebrews 10:14 </a:t>
            </a:r>
          </a:p>
        </p:txBody>
      </p:sp>
      <p:sp>
        <p:nvSpPr>
          <p:cNvPr id="5" name="Rectangle 4"/>
          <p:cNvSpPr txBox="1">
            <a:spLocks noChangeArrowheads="1"/>
          </p:cNvSpPr>
          <p:nvPr/>
        </p:nvSpPr>
        <p:spPr bwMode="auto">
          <a:xfrm>
            <a:off x="1981200" y="1905000"/>
            <a:ext cx="129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6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sz="49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b</a:t>
            </a:r>
            <a:endParaRPr lang="en-US" b="1" i="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endParaRPr>
          </a:p>
        </p:txBody>
      </p:sp>
      <p:sp>
        <p:nvSpPr>
          <p:cNvPr id="6" name="Rectangle 4"/>
          <p:cNvSpPr txBox="1">
            <a:spLocks noChangeArrowheads="1"/>
          </p:cNvSpPr>
          <p:nvPr/>
        </p:nvSpPr>
        <p:spPr bwMode="auto">
          <a:xfrm>
            <a:off x="1828800" y="3276600"/>
            <a:ext cx="129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0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sz="50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a</a:t>
            </a:r>
            <a:endParaRPr lang="en-US" b="1" i="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endParaRPr>
          </a:p>
        </p:txBody>
      </p:sp>
      <p:sp>
        <p:nvSpPr>
          <p:cNvPr id="7" name="Rectangle 4"/>
          <p:cNvSpPr txBox="1">
            <a:spLocks noChangeArrowheads="1"/>
          </p:cNvSpPr>
          <p:nvPr/>
        </p:nvSpPr>
        <p:spPr bwMode="auto">
          <a:xfrm>
            <a:off x="3048000" y="2590800"/>
            <a:ext cx="1143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28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sz="46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t</a:t>
            </a:r>
            <a:endParaRPr lang="en-US" b="1" i="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endParaRPr>
          </a:p>
        </p:txBody>
      </p:sp>
      <p:sp>
        <p:nvSpPr>
          <p:cNvPr id="8" name="Rectangle 4"/>
          <p:cNvSpPr txBox="1">
            <a:spLocks noChangeArrowheads="1"/>
          </p:cNvSpPr>
          <p:nvPr/>
        </p:nvSpPr>
        <p:spPr bwMode="auto">
          <a:xfrm>
            <a:off x="5715000" y="32766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6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sz="50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t</a:t>
            </a:r>
            <a:endParaRPr lang="en-US" b="1" i="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endParaRPr>
          </a:p>
        </p:txBody>
      </p:sp>
      <p:sp>
        <p:nvSpPr>
          <p:cNvPr id="9" name="Rectangle 4"/>
          <p:cNvSpPr txBox="1">
            <a:spLocks noChangeArrowheads="1"/>
          </p:cNvSpPr>
          <p:nvPr/>
        </p:nvSpPr>
        <p:spPr bwMode="auto">
          <a:xfrm>
            <a:off x="6031375" y="2667000"/>
            <a:ext cx="121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42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sz="46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l</a:t>
            </a:r>
            <a:endParaRPr lang="en-US" b="1" i="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endParaRPr>
          </a:p>
        </p:txBody>
      </p:sp>
      <p:sp>
        <p:nvSpPr>
          <p:cNvPr id="10" name="Rectangle 4"/>
          <p:cNvSpPr txBox="1">
            <a:spLocks noChangeArrowheads="1"/>
          </p:cNvSpPr>
          <p:nvPr/>
        </p:nvSpPr>
        <p:spPr bwMode="auto">
          <a:xfrm>
            <a:off x="6629400" y="1905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24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sz="4800"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 </a:t>
            </a:r>
            <a:r>
              <a:rPr lang="en-US"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e</a:t>
            </a:r>
            <a:endParaRPr lang="en-US" b="1" i="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endParaRPr>
          </a:p>
        </p:txBody>
      </p:sp>
      <p:sp>
        <p:nvSpPr>
          <p:cNvPr id="11" name="Rectangle 4"/>
          <p:cNvSpPr txBox="1">
            <a:spLocks noChangeArrowheads="1"/>
          </p:cNvSpPr>
          <p:nvPr/>
        </p:nvSpPr>
        <p:spPr bwMode="auto">
          <a:xfrm>
            <a:off x="2819400" y="2514600"/>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chemeClr val="bg1"/>
                </a:solidFill>
                <a:effectLst>
                  <a:glow rad="88900">
                    <a:schemeClr val="tx1">
                      <a:alpha val="80000"/>
                    </a:schemeClr>
                  </a:glow>
                  <a:outerShdw blurRad="50800" dist="39000" dir="5460000" algn="tl">
                    <a:srgbClr val="000000">
                      <a:alpha val="38000"/>
                    </a:srgbClr>
                  </a:outerShdw>
                </a:effectLst>
                <a:latin typeface="+mj-lt"/>
              </a:rPr>
              <a:t>battle</a:t>
            </a:r>
            <a:endParaRPr lang="en-US" b="1" i="1" kern="0" dirty="0">
              <a:ln w="11430"/>
              <a:solidFill>
                <a:schemeClr val="bg1"/>
              </a:solidFill>
              <a:effectLst>
                <a:glow rad="88900">
                  <a:schemeClr val="tx1">
                    <a:alpha val="80000"/>
                  </a:schemeClr>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
                                        <p:tgtEl>
                                          <p:spTgt spid="10"/>
                                        </p:tgtEl>
                                      </p:cBhvr>
                                    </p:animEffect>
                                  </p:childTnLst>
                                </p:cTn>
                              </p:par>
                              <p:par>
                                <p:cTn id="23" presetID="0" presetClass="path" presetSubtype="0" accel="50000" decel="50000" fill="hold" grpId="2" nodeType="withEffect">
                                  <p:stCondLst>
                                    <p:cond delay="0"/>
                                  </p:stCondLst>
                                  <p:childTnLst>
                                    <p:animMotion origin="layout" path="M 0.00018 -0.00139 L 0.0816 -0.01968 " pathEditMode="relative" rAng="0" ptsTypes="AA">
                                      <p:cBhvr>
                                        <p:cTn id="24" dur="2000" fill="hold"/>
                                        <p:tgtEl>
                                          <p:spTgt spid="7"/>
                                        </p:tgtEl>
                                        <p:attrNameLst>
                                          <p:attrName>ppt_x</p:attrName>
                                          <p:attrName>ppt_y</p:attrName>
                                        </p:attrNameLst>
                                      </p:cBhvr>
                                      <p:rCtr x="4062" y="-926"/>
                                    </p:animMotion>
                                  </p:childTnLst>
                                </p:cTn>
                              </p:par>
                              <p:par>
                                <p:cTn id="25" presetID="0" presetClass="path" presetSubtype="0" accel="50000" decel="50000" fill="hold" grpId="2" nodeType="withEffect">
                                  <p:stCondLst>
                                    <p:cond delay="0"/>
                                  </p:stCondLst>
                                  <p:childTnLst>
                                    <p:animMotion origin="layout" path="M 0 3.33333E-6 L 0.12465 0.07939 " pathEditMode="relative" rAng="0" ptsTypes="AA">
                                      <p:cBhvr>
                                        <p:cTn id="26" dur="2000" fill="hold"/>
                                        <p:tgtEl>
                                          <p:spTgt spid="5"/>
                                        </p:tgtEl>
                                        <p:attrNameLst>
                                          <p:attrName>ppt_x</p:attrName>
                                          <p:attrName>ppt_y</p:attrName>
                                        </p:attrNameLst>
                                      </p:cBhvr>
                                      <p:rCtr x="6233" y="3958"/>
                                    </p:animMotion>
                                  </p:childTnLst>
                                </p:cTn>
                              </p:par>
                              <p:par>
                                <p:cTn id="27" presetID="0" presetClass="path" presetSubtype="0" accel="50000" decel="50000" fill="hold" grpId="2" nodeType="withEffect">
                                  <p:stCondLst>
                                    <p:cond delay="0"/>
                                  </p:stCondLst>
                                  <p:childTnLst>
                                    <p:animMotion origin="layout" path="M -3.33333E-6 -1.11111E-6 C 0.02535 -0.00092 0.05087 -0.00185 0.07605 -0.00833 C 0.10122 -0.01481 0.13368 -0.02083 0.1507 -0.03866 C 0.16771 -0.05648 0.17223 -0.09977 0.17795 -0.11574 " pathEditMode="relative" rAng="0" ptsTypes="aaaa">
                                      <p:cBhvr>
                                        <p:cTn id="28" dur="2000" fill="hold"/>
                                        <p:tgtEl>
                                          <p:spTgt spid="6"/>
                                        </p:tgtEl>
                                        <p:attrNameLst>
                                          <p:attrName>ppt_x</p:attrName>
                                          <p:attrName>ppt_y</p:attrName>
                                        </p:attrNameLst>
                                      </p:cBhvr>
                                      <p:rCtr x="8889" y="-5787"/>
                                    </p:animMotion>
                                  </p:childTnLst>
                                </p:cTn>
                              </p:par>
                              <p:par>
                                <p:cTn id="29" presetID="0" presetClass="path" presetSubtype="0" accel="50000" decel="50000" fill="hold" grpId="2" nodeType="withEffect">
                                  <p:stCondLst>
                                    <p:cond delay="0"/>
                                  </p:stCondLst>
                                  <p:childTnLst>
                                    <p:animMotion origin="layout" path="M 3.33333E-6 -1.11111E-6 C -0.03854 -0.00116 -0.07691 -0.00208 -0.10504 -0.00509 C -0.13316 -0.0081 -0.15434 -0.00856 -0.16841 -0.01852 C -0.18247 -0.02847 -0.18542 -0.04768 -0.18993 -0.06412 C -0.19445 -0.08055 -0.19479 -0.10555 -0.19601 -0.11643 " pathEditMode="relative" rAng="0" ptsTypes="aaaaa">
                                      <p:cBhvr>
                                        <p:cTn id="30" dur="2000" fill="hold"/>
                                        <p:tgtEl>
                                          <p:spTgt spid="8"/>
                                        </p:tgtEl>
                                        <p:attrNameLst>
                                          <p:attrName>ppt_x</p:attrName>
                                          <p:attrName>ppt_y</p:attrName>
                                        </p:attrNameLst>
                                      </p:cBhvr>
                                      <p:rCtr x="-9809" y="-5833"/>
                                    </p:animMotion>
                                  </p:childTnLst>
                                </p:cTn>
                              </p:par>
                              <p:par>
                                <p:cTn id="31" presetID="0" presetClass="path" presetSubtype="0" accel="50000" decel="50000" fill="hold" grpId="2" nodeType="withEffect">
                                  <p:stCondLst>
                                    <p:cond delay="0"/>
                                  </p:stCondLst>
                                  <p:childTnLst>
                                    <p:animMotion origin="layout" path="M 4.72222E-6 3.33333E-6 C -0.01546 0.00787 -0.06164 0.04027 -0.09323 0.04722 C -0.12483 0.05416 -0.16997 0.05254 -0.18994 0.04166 C -0.2099 0.03078 -0.20782 -0.00579 -0.2125 -0.01829 " pathEditMode="relative" rAng="0" ptsTypes="aaaa">
                                      <p:cBhvr>
                                        <p:cTn id="32" dur="2000" fill="hold"/>
                                        <p:tgtEl>
                                          <p:spTgt spid="9"/>
                                        </p:tgtEl>
                                        <p:attrNameLst>
                                          <p:attrName>ppt_x</p:attrName>
                                          <p:attrName>ppt_y</p:attrName>
                                        </p:attrNameLst>
                                      </p:cBhvr>
                                      <p:rCtr x="-10625" y="1782"/>
                                    </p:animMotion>
                                  </p:childTnLst>
                                </p:cTn>
                              </p:par>
                              <p:par>
                                <p:cTn id="33" presetID="0" presetClass="path" presetSubtype="0" accel="50000" decel="50000" fill="hold" grpId="2" nodeType="withEffect">
                                  <p:stCondLst>
                                    <p:cond delay="0"/>
                                  </p:stCondLst>
                                  <p:childTnLst>
                                    <p:animMotion origin="layout" path="M 3.33333E-6 3.33333E-6 C -0.04827 0.00069 -0.09653 0.00139 -0.13299 0.00324 C -0.16945 0.00509 -0.20122 0.00532 -0.2191 0.0118 C -0.23698 0.01828 -0.23559 0.03078 -0.24063 0.04213 C -0.24566 0.05347 -0.24757 0.07245 -0.24931 0.08032 " pathEditMode="relative" rAng="0" ptsTypes="aaaaa">
                                      <p:cBhvr>
                                        <p:cTn id="34" dur="2000" fill="hold"/>
                                        <p:tgtEl>
                                          <p:spTgt spid="10"/>
                                        </p:tgtEl>
                                        <p:attrNameLst>
                                          <p:attrName>ppt_x</p:attrName>
                                          <p:attrName>ppt_y</p:attrName>
                                        </p:attrNameLst>
                                      </p:cBhvr>
                                      <p:rCtr x="-12465" y="4005"/>
                                    </p:animMotion>
                                  </p:childTnLst>
                                </p:cTn>
                              </p:par>
                              <p:par>
                                <p:cTn id="35" presetID="10" presetClass="exit" presetSubtype="0" fill="hold" grpId="0" nodeType="withEffect">
                                  <p:stCondLst>
                                    <p:cond delay="0"/>
                                  </p:stCondLst>
                                  <p:childTnLst>
                                    <p:animEffect transition="out" filter="fade">
                                      <p:cBhvr>
                                        <p:cTn id="36" dur="1750"/>
                                        <p:tgtEl>
                                          <p:spTgt spid="2"/>
                                        </p:tgtEl>
                                      </p:cBhvr>
                                    </p:animEffect>
                                    <p:set>
                                      <p:cBhvr>
                                        <p:cTn id="37" dur="1" fill="hold">
                                          <p:stCondLst>
                                            <p:cond delay="1749"/>
                                          </p:stCondLst>
                                        </p:cTn>
                                        <p:tgtEl>
                                          <p:spTgt spid="2"/>
                                        </p:tgtEl>
                                        <p:attrNameLst>
                                          <p:attrName>style.visibility</p:attrName>
                                        </p:attrNameLst>
                                      </p:cBhvr>
                                      <p:to>
                                        <p:strVal val="hidden"/>
                                      </p:to>
                                    </p:set>
                                  </p:childTnLst>
                                </p:cTn>
                              </p:par>
                            </p:childTnLst>
                          </p:cTn>
                        </p:par>
                        <p:par>
                          <p:cTn id="38" fill="hold">
                            <p:stCondLst>
                              <p:cond delay="2000"/>
                            </p:stCondLst>
                            <p:childTnLst>
                              <p:par>
                                <p:cTn id="39" presetID="10" presetClass="exit" presetSubtype="0" fill="hold" grpId="1"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9178"/>
            <a:ext cx="9220200" cy="6915150"/>
          </a:xfrm>
          <a:prstGeom prst="rect">
            <a:avLst/>
          </a:prstGeom>
        </p:spPr>
      </p:pic>
      <p:sp>
        <p:nvSpPr>
          <p:cNvPr id="2" name="Title 1"/>
          <p:cNvSpPr>
            <a:spLocks noGrp="1"/>
          </p:cNvSpPr>
          <p:nvPr>
            <p:ph type="title"/>
          </p:nvPr>
        </p:nvSpPr>
        <p:spPr>
          <a:xfrm>
            <a:off x="457200" y="808038"/>
            <a:ext cx="8229600" cy="5211762"/>
          </a:xfrm>
        </p:spPr>
        <p:txBody>
          <a:bodyPr/>
          <a:lstStyle/>
          <a:p>
            <a:r>
              <a:rPr lang="en-US" b="1" dirty="0">
                <a:solidFill>
                  <a:schemeClr val="bg1"/>
                </a:solidFill>
                <a:effectLst>
                  <a:glow rad="88900">
                    <a:schemeClr val="tx1">
                      <a:alpha val="90000"/>
                    </a:schemeClr>
                  </a:glow>
                </a:effectLst>
              </a:rPr>
              <a:t>He who sins is of the devil, for the devil has sinned from the beginning. For this purpose the Son of God was manifested, that He might destroy the works of the devil.</a:t>
            </a:r>
            <a:r>
              <a:rPr lang="en-US" b="1" i="1" dirty="0">
                <a:solidFill>
                  <a:schemeClr val="bg1"/>
                </a:solidFill>
                <a:effectLst>
                  <a:glow rad="88900">
                    <a:schemeClr val="tx1">
                      <a:alpha val="90000"/>
                    </a:schemeClr>
                  </a:glow>
                </a:effectLst>
              </a:rPr>
              <a:t> </a:t>
            </a:r>
            <a:r>
              <a:rPr lang="en-US" sz="3200" b="1" i="1" dirty="0">
                <a:solidFill>
                  <a:schemeClr val="bg1"/>
                </a:solidFill>
                <a:effectLst>
                  <a:glow rad="88900">
                    <a:schemeClr val="tx1">
                      <a:alpha val="90000"/>
                    </a:schemeClr>
                  </a:glow>
                </a:effectLst>
              </a:rPr>
              <a:t>– 1</a:t>
            </a:r>
            <a:r>
              <a:rPr lang="en-US" sz="3200" b="1" i="1" baseline="30000" dirty="0">
                <a:solidFill>
                  <a:schemeClr val="bg1"/>
                </a:solidFill>
                <a:effectLst>
                  <a:glow rad="88900">
                    <a:schemeClr val="tx1">
                      <a:alpha val="90000"/>
                    </a:schemeClr>
                  </a:glow>
                </a:effectLst>
              </a:rPr>
              <a:t>st</a:t>
            </a:r>
            <a:r>
              <a:rPr lang="en-US" sz="3200" b="1" i="1" dirty="0">
                <a:solidFill>
                  <a:schemeClr val="bg1"/>
                </a:solidFill>
                <a:effectLst>
                  <a:glow rad="88900">
                    <a:schemeClr val="tx1">
                      <a:alpha val="90000"/>
                    </a:schemeClr>
                  </a:glow>
                </a:effectLst>
              </a:rPr>
              <a:t> John 3:8 </a:t>
            </a:r>
          </a:p>
        </p:txBody>
      </p:sp>
      <p:sp>
        <p:nvSpPr>
          <p:cNvPr id="4" name="Rectangle 4"/>
          <p:cNvSpPr txBox="1">
            <a:spLocks noChangeArrowheads="1"/>
          </p:cNvSpPr>
          <p:nvPr/>
        </p:nvSpPr>
        <p:spPr bwMode="auto">
          <a:xfrm>
            <a:off x="2819400" y="2514600"/>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rPr>
              <a:t>battle</a:t>
            </a:r>
            <a:endParaRPr lang="en-US" b="1" i="1" kern="0" dirty="0">
              <a:ln w="11430"/>
              <a:solidFill>
                <a:schemeClr val="bg1"/>
              </a:solidFill>
              <a:effectLst>
                <a:glow rad="88900">
                  <a:schemeClr val="tx1">
                    <a:alpha val="90000"/>
                  </a:schemeClr>
                </a:glow>
                <a:outerShdw blurRad="50800" dist="39000" dir="5460000" algn="tl">
                  <a:srgbClr val="000000">
                    <a:alpha val="38000"/>
                  </a:srgbClr>
                </a:outerShdw>
              </a:effectLst>
              <a:latin typeface="+mj-lt"/>
            </a:endParaRPr>
          </a:p>
        </p:txBody>
      </p:sp>
      <p:sp>
        <p:nvSpPr>
          <p:cNvPr id="5" name="Title 1"/>
          <p:cNvSpPr txBox="1">
            <a:spLocks/>
          </p:cNvSpPr>
          <p:nvPr/>
        </p:nvSpPr>
        <p:spPr bwMode="auto">
          <a:xfrm>
            <a:off x="90488" y="2872582"/>
            <a:ext cx="3276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purpose</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50" presetClass="exit" presetSubtype="0" accel="100000" fill="hold" grpId="1" nodeType="withEffect">
                                  <p:stCondLst>
                                    <p:cond delay="0"/>
                                  </p:stCondLst>
                                  <p:childTnLst>
                                    <p:anim calcmode="lin" valueType="num">
                                      <p:cBhvr>
                                        <p:cTn id="10" dur="1000"/>
                                        <p:tgtEl>
                                          <p:spTgt spid="4"/>
                                        </p:tgtEl>
                                        <p:attrNameLst>
                                          <p:attrName>ppt_w</p:attrName>
                                        </p:attrNameLst>
                                      </p:cBhvr>
                                      <p:tavLst>
                                        <p:tav tm="0">
                                          <p:val>
                                            <p:strVal val="ppt_w"/>
                                          </p:val>
                                        </p:tav>
                                        <p:tav tm="100000">
                                          <p:val>
                                            <p:strVal val="ppt_w+.3"/>
                                          </p:val>
                                        </p:tav>
                                      </p:tavLst>
                                    </p:anim>
                                    <p:anim calcmode="lin" valueType="num">
                                      <p:cBhvr>
                                        <p:cTn id="11" dur="1000"/>
                                        <p:tgtEl>
                                          <p:spTgt spid="4"/>
                                        </p:tgtEl>
                                        <p:attrNameLst>
                                          <p:attrName>ppt_h</p:attrName>
                                        </p:attrNameLst>
                                      </p:cBhvr>
                                      <p:tavLst>
                                        <p:tav tm="0">
                                          <p:val>
                                            <p:strVal val="ppt_h"/>
                                          </p:val>
                                        </p:tav>
                                        <p:tav tm="100000">
                                          <p:val>
                                            <p:strVal val="ppt_h"/>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0234"/>
            <a:ext cx="10515600" cy="6898234"/>
          </a:xfrm>
          <a:prstGeom prst="rect">
            <a:avLst/>
          </a:prstGeom>
        </p:spPr>
      </p:pic>
      <p:sp>
        <p:nvSpPr>
          <p:cNvPr id="2" name="Title 1"/>
          <p:cNvSpPr>
            <a:spLocks noGrp="1"/>
          </p:cNvSpPr>
          <p:nvPr>
            <p:ph type="title"/>
          </p:nvPr>
        </p:nvSpPr>
        <p:spPr>
          <a:xfrm>
            <a:off x="457200" y="427038"/>
            <a:ext cx="8229600" cy="5973762"/>
          </a:xfrm>
        </p:spPr>
        <p:txBody>
          <a:bodyPr/>
          <a:lstStyle/>
          <a:p>
            <a:r>
              <a:rPr lang="en-US" b="1" dirty="0">
                <a:solidFill>
                  <a:schemeClr val="bg1"/>
                </a:solidFill>
                <a:effectLst>
                  <a:glow rad="101600">
                    <a:schemeClr val="tx1">
                      <a:alpha val="80000"/>
                    </a:schemeClr>
                  </a:glow>
                </a:effectLst>
              </a:rPr>
              <a:t>'to open their eyes, in order to turn them from darkness to light, and from the power of Satan to God, that they may receive forgiveness of sins and an inheritance among those who are sanctified by faith in Me.'</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–Acts 26:18 </a:t>
            </a:r>
          </a:p>
        </p:txBody>
      </p:sp>
      <p:sp>
        <p:nvSpPr>
          <p:cNvPr id="4" name="Title 1"/>
          <p:cNvSpPr txBox="1">
            <a:spLocks/>
          </p:cNvSpPr>
          <p:nvPr/>
        </p:nvSpPr>
        <p:spPr bwMode="auto">
          <a:xfrm>
            <a:off x="838200" y="5227638"/>
            <a:ext cx="44958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faith in Me</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
            <a:ext cx="10172274" cy="6858000"/>
          </a:xfrm>
        </p:spPr>
      </p:pic>
      <p:sp>
        <p:nvSpPr>
          <p:cNvPr id="5" name="Content Placeholder 2"/>
          <p:cNvSpPr txBox="1">
            <a:spLocks/>
          </p:cNvSpPr>
          <p:nvPr/>
        </p:nvSpPr>
        <p:spPr>
          <a:xfrm>
            <a:off x="1676400" y="228600"/>
            <a:ext cx="73914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3500" b="1" dirty="0">
                <a:ln w="3175">
                  <a:solidFill>
                    <a:srgbClr val="FF0000"/>
                  </a:solidFill>
                </a:ln>
                <a:solidFill>
                  <a:srgbClr val="FFFF00"/>
                </a:solidFill>
                <a:effectLst>
                  <a:glow rad="63500">
                    <a:schemeClr val="tx1">
                      <a:alpha val="40000"/>
                    </a:schemeClr>
                  </a:glow>
                </a:effectLst>
              </a:rPr>
              <a:t>→ Image of the invisible God</a:t>
            </a:r>
          </a:p>
          <a:p>
            <a:pPr algn="l"/>
            <a:r>
              <a:rPr lang="en-US" sz="3500" b="1" dirty="0">
                <a:ln w="3175">
                  <a:solidFill>
                    <a:srgbClr val="FF0000"/>
                  </a:solidFill>
                </a:ln>
                <a:solidFill>
                  <a:srgbClr val="FFFF00"/>
                </a:solidFill>
                <a:effectLst>
                  <a:glow rad="63500">
                    <a:schemeClr val="tx1">
                      <a:alpha val="40000"/>
                    </a:schemeClr>
                  </a:glow>
                </a:effectLst>
              </a:rPr>
              <a:t>→ Firstborn from the dead</a:t>
            </a:r>
          </a:p>
          <a:p>
            <a:pPr algn="l"/>
            <a:r>
              <a:rPr lang="en-US" sz="3500" b="1" dirty="0">
                <a:ln w="3175">
                  <a:solidFill>
                    <a:srgbClr val="FF0000"/>
                  </a:solidFill>
                </a:ln>
                <a:solidFill>
                  <a:srgbClr val="FFFF00"/>
                </a:solidFill>
                <a:effectLst>
                  <a:glow rad="63500">
                    <a:schemeClr val="tx1">
                      <a:alpha val="40000"/>
                    </a:schemeClr>
                  </a:glow>
                </a:effectLst>
              </a:rPr>
              <a:t>→ Lord of heaven</a:t>
            </a:r>
          </a:p>
          <a:p>
            <a:pPr algn="l"/>
            <a:r>
              <a:rPr lang="en-US" sz="3500" b="1" dirty="0">
                <a:ln w="3175">
                  <a:solidFill>
                    <a:srgbClr val="FF0000"/>
                  </a:solidFill>
                </a:ln>
                <a:solidFill>
                  <a:srgbClr val="FFFF00"/>
                </a:solidFill>
                <a:effectLst>
                  <a:glow rad="63500">
                    <a:schemeClr val="tx1">
                      <a:alpha val="40000"/>
                    </a:schemeClr>
                  </a:glow>
                </a:effectLst>
              </a:rPr>
              <a:t>→ Life-giving Spirit</a:t>
            </a:r>
            <a:endParaRPr lang="en-US" sz="3500" dirty="0">
              <a:effectLst>
                <a:glow rad="63500">
                  <a:schemeClr val="tx1">
                    <a:alpha val="40000"/>
                  </a:schemeClr>
                </a:glow>
              </a:effectLst>
            </a:endParaRPr>
          </a:p>
          <a:p>
            <a:pPr algn="l"/>
            <a:r>
              <a:rPr lang="en-US" sz="3500" b="1" dirty="0">
                <a:ln w="3175">
                  <a:solidFill>
                    <a:srgbClr val="FF0000"/>
                  </a:solidFill>
                </a:ln>
                <a:solidFill>
                  <a:srgbClr val="FFFF00"/>
                </a:solidFill>
                <a:effectLst>
                  <a:glow rad="63500">
                    <a:schemeClr val="tx1">
                      <a:alpha val="40000"/>
                    </a:schemeClr>
                  </a:glow>
                </a:effectLst>
              </a:rPr>
              <a:t>→ Jesus is the way</a:t>
            </a:r>
          </a:p>
          <a:p>
            <a:pPr algn="l"/>
            <a:r>
              <a:rPr lang="en-US" sz="3500" b="1" dirty="0">
                <a:ln w="3175">
                  <a:solidFill>
                    <a:srgbClr val="FF0000"/>
                  </a:solidFill>
                </a:ln>
                <a:solidFill>
                  <a:srgbClr val="FFFF00"/>
                </a:solidFill>
                <a:effectLst>
                  <a:glow rad="63500">
                    <a:schemeClr val="tx1">
                      <a:alpha val="40000"/>
                    </a:schemeClr>
                  </a:glow>
                </a:effectLst>
              </a:rPr>
              <a:t>→ Jesus is the rest souls seek</a:t>
            </a:r>
            <a:endParaRPr lang="en-US" sz="3500" dirty="0">
              <a:effectLst>
                <a:glow rad="63500">
                  <a:schemeClr val="tx1">
                    <a:alpha val="40000"/>
                  </a:schemeClr>
                </a:glow>
              </a:effectLst>
            </a:endParaRPr>
          </a:p>
          <a:p>
            <a:pPr algn="l"/>
            <a:r>
              <a:rPr lang="en-US" sz="3500" b="1" dirty="0">
                <a:ln w="3175">
                  <a:solidFill>
                    <a:srgbClr val="FF0000"/>
                  </a:solidFill>
                </a:ln>
                <a:solidFill>
                  <a:srgbClr val="FFFF00"/>
                </a:solidFill>
                <a:effectLst>
                  <a:glow rad="63500">
                    <a:schemeClr val="tx1">
                      <a:alpha val="40000"/>
                    </a:schemeClr>
                  </a:glow>
                </a:effectLst>
              </a:rPr>
              <a:t>→ Jesus is timeless</a:t>
            </a:r>
          </a:p>
          <a:p>
            <a:pPr algn="l"/>
            <a:r>
              <a:rPr lang="en-US" sz="3500" b="1" dirty="0">
                <a:ln w="3175">
                  <a:solidFill>
                    <a:srgbClr val="FF0000"/>
                  </a:solidFill>
                </a:ln>
                <a:solidFill>
                  <a:srgbClr val="FFFF00"/>
                </a:solidFill>
                <a:effectLst>
                  <a:glow rad="63500">
                    <a:schemeClr val="tx1">
                      <a:alpha val="40000"/>
                    </a:schemeClr>
                  </a:glow>
                </a:effectLst>
              </a:rPr>
              <a:t>→ His promise is for those in Christ</a:t>
            </a:r>
            <a:endParaRPr lang="en-US" sz="3500" dirty="0">
              <a:effectLst>
                <a:glow rad="63500">
                  <a:schemeClr val="tx1">
                    <a:alpha val="40000"/>
                  </a:schemeClr>
                </a:glow>
              </a:effectLst>
            </a:endParaRPr>
          </a:p>
          <a:p>
            <a:pPr algn="l"/>
            <a:r>
              <a:rPr lang="en-US" sz="3500" b="1" dirty="0">
                <a:ln w="3175">
                  <a:solidFill>
                    <a:srgbClr val="FF0000"/>
                  </a:solidFill>
                </a:ln>
                <a:solidFill>
                  <a:srgbClr val="FFFF00"/>
                </a:solidFill>
                <a:effectLst>
                  <a:glow rad="63500">
                    <a:schemeClr val="tx1">
                      <a:alpha val="40000"/>
                    </a:schemeClr>
                  </a:glow>
                </a:effectLst>
              </a:rPr>
              <a:t>→ He came to save the lost</a:t>
            </a:r>
          </a:p>
          <a:p>
            <a:pPr algn="l"/>
            <a:r>
              <a:rPr lang="en-US" sz="3500" b="1" dirty="0">
                <a:ln w="3175">
                  <a:solidFill>
                    <a:srgbClr val="FF0000"/>
                  </a:solidFill>
                </a:ln>
                <a:solidFill>
                  <a:srgbClr val="FFFF00"/>
                </a:solidFill>
                <a:effectLst>
                  <a:glow rad="63500">
                    <a:schemeClr val="tx1">
                      <a:alpha val="40000"/>
                    </a:schemeClr>
                  </a:glow>
                </a:effectLst>
              </a:rPr>
              <a:t>→ Suffering honed His obedience</a:t>
            </a:r>
          </a:p>
          <a:p>
            <a:pPr algn="l"/>
            <a:r>
              <a:rPr lang="en-US" sz="3500" b="1" dirty="0">
                <a:ln w="3175">
                  <a:solidFill>
                    <a:srgbClr val="FF0000"/>
                  </a:solidFill>
                </a:ln>
                <a:solidFill>
                  <a:srgbClr val="FFFF00"/>
                </a:solidFill>
                <a:effectLst>
                  <a:glow rad="63500">
                    <a:schemeClr val="tx1">
                      <a:alpha val="40000"/>
                    </a:schemeClr>
                  </a:glow>
                </a:effectLst>
              </a:rPr>
              <a:t>→ To conquer the power of Satan</a:t>
            </a:r>
          </a:p>
          <a:p>
            <a:pPr algn="l"/>
            <a:r>
              <a:rPr lang="en-US" sz="3500" b="1" dirty="0">
                <a:ln w="3175">
                  <a:solidFill>
                    <a:srgbClr val="FF0000"/>
                  </a:solidFill>
                </a:ln>
                <a:solidFill>
                  <a:srgbClr val="FFFF00"/>
                </a:solidFill>
                <a:effectLst>
                  <a:glow rad="63500">
                    <a:schemeClr val="tx1">
                      <a:alpha val="40000"/>
                    </a:schemeClr>
                  </a:glow>
                </a:effectLst>
              </a:rPr>
              <a:t>→ He is our propitiation for sin</a:t>
            </a:r>
            <a:endParaRPr lang="en-US" sz="3500" dirty="0">
              <a:effectLst>
                <a:glow rad="63500">
                  <a:schemeClr val="tx1">
                    <a:alpha val="40000"/>
                  </a:schemeClr>
                </a:glow>
              </a:effectLst>
            </a:endParaRPr>
          </a:p>
          <a:p>
            <a:pPr algn="l"/>
            <a:endParaRPr lang="en-US" sz="2400" dirty="0"/>
          </a:p>
          <a:p>
            <a:pPr algn="l"/>
            <a:endParaRPr lang="en-US" sz="2400" dirty="0"/>
          </a:p>
          <a:p>
            <a:pPr algn="l"/>
            <a:endParaRPr lang="en-US" sz="2400" dirty="0"/>
          </a:p>
          <a:p>
            <a:pPr algn="l"/>
            <a:endParaRPr lang="en-US" dirty="0"/>
          </a:p>
          <a:p>
            <a:pPr algn="l"/>
            <a:endParaRPr lang="en-US" dirty="0"/>
          </a:p>
          <a:p>
            <a:pPr algn="l"/>
            <a:endParaRPr lang="en-US" dirty="0"/>
          </a:p>
        </p:txBody>
      </p:sp>
      <p:sp>
        <p:nvSpPr>
          <p:cNvPr id="6" name="Title 1"/>
          <p:cNvSpPr txBox="1">
            <a:spLocks/>
          </p:cNvSpPr>
          <p:nvPr/>
        </p:nvSpPr>
        <p:spPr bwMode="auto">
          <a:xfrm>
            <a:off x="106680" y="396240"/>
            <a:ext cx="1600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a:t>
            </a:r>
          </a:p>
          <a:p>
            <a:r>
              <a:rPr lang="en-US" sz="8000" b="1" kern="0" dirty="0">
                <a:solidFill>
                  <a:schemeClr val="bg1"/>
                </a:solidFill>
                <a:effectLst>
                  <a:glow rad="101600">
                    <a:schemeClr val="tx1">
                      <a:alpha val="70000"/>
                    </a:schemeClr>
                  </a:glow>
                </a:effectLst>
              </a:rPr>
              <a:t>E</a:t>
            </a:r>
          </a:p>
          <a:p>
            <a:r>
              <a:rPr lang="en-US" sz="8000" b="1" kern="0" dirty="0">
                <a:solidFill>
                  <a:schemeClr val="bg1"/>
                </a:solidFill>
                <a:effectLst>
                  <a:glow rad="101600">
                    <a:schemeClr val="tx1">
                      <a:alpha val="70000"/>
                    </a:schemeClr>
                  </a:glow>
                </a:effectLst>
              </a:rPr>
              <a:t>S</a:t>
            </a:r>
          </a:p>
          <a:p>
            <a:r>
              <a:rPr lang="en-US" sz="8000" b="1" kern="0" dirty="0">
                <a:solidFill>
                  <a:schemeClr val="bg1"/>
                </a:solidFill>
                <a:effectLst>
                  <a:glow rad="101600">
                    <a:schemeClr val="tx1">
                      <a:alpha val="70000"/>
                    </a:schemeClr>
                  </a:glow>
                </a:effectLst>
              </a:rPr>
              <a:t>U</a:t>
            </a:r>
          </a:p>
          <a:p>
            <a:r>
              <a:rPr lang="en-US" sz="8000" b="1" kern="0" dirty="0">
                <a:solidFill>
                  <a:schemeClr val="bg1"/>
                </a:solidFill>
                <a:effectLst>
                  <a:glow rad="101600">
                    <a:schemeClr val="tx1">
                      <a:alpha val="70000"/>
                    </a:schemeClr>
                  </a:glow>
                </a:effectLst>
              </a:rPr>
              <a:t>S</a:t>
            </a:r>
            <a:endParaRPr lang="en-US" sz="8000" b="1" i="1" kern="0" dirty="0">
              <a:solidFill>
                <a:schemeClr val="bg1"/>
              </a:solidFill>
              <a:effectLst>
                <a:glow rad="101600">
                  <a:schemeClr val="tx1">
                    <a:alpha val="70000"/>
                  </a:schemeClr>
                </a:glow>
              </a:effectLst>
            </a:endParaRPr>
          </a:p>
        </p:txBody>
      </p:sp>
      <p:sp>
        <p:nvSpPr>
          <p:cNvPr id="12" name="Title 1"/>
          <p:cNvSpPr txBox="1">
            <a:spLocks/>
          </p:cNvSpPr>
          <p:nvPr/>
        </p:nvSpPr>
        <p:spPr bwMode="auto">
          <a:xfrm>
            <a:off x="1957086" y="1386840"/>
            <a:ext cx="5510514"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JESUS</a:t>
            </a:r>
          </a:p>
        </p:txBody>
      </p:sp>
      <p:sp>
        <p:nvSpPr>
          <p:cNvPr id="8" name="Title 1"/>
          <p:cNvSpPr txBox="1">
            <a:spLocks/>
          </p:cNvSpPr>
          <p:nvPr/>
        </p:nvSpPr>
        <p:spPr bwMode="auto">
          <a:xfrm>
            <a:off x="228600" y="1524000"/>
            <a:ext cx="137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E</a:t>
            </a:r>
          </a:p>
        </p:txBody>
      </p:sp>
      <p:sp>
        <p:nvSpPr>
          <p:cNvPr id="9" name="Title 1"/>
          <p:cNvSpPr txBox="1">
            <a:spLocks/>
          </p:cNvSpPr>
          <p:nvPr/>
        </p:nvSpPr>
        <p:spPr bwMode="auto">
          <a:xfrm>
            <a:off x="152400" y="2667000"/>
            <a:ext cx="152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S</a:t>
            </a:r>
          </a:p>
        </p:txBody>
      </p:sp>
      <p:sp>
        <p:nvSpPr>
          <p:cNvPr id="10" name="Title 1"/>
          <p:cNvSpPr txBox="1">
            <a:spLocks/>
          </p:cNvSpPr>
          <p:nvPr/>
        </p:nvSpPr>
        <p:spPr bwMode="auto">
          <a:xfrm>
            <a:off x="152400" y="38862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U</a:t>
            </a:r>
          </a:p>
        </p:txBody>
      </p:sp>
      <p:sp>
        <p:nvSpPr>
          <p:cNvPr id="11" name="Title 1"/>
          <p:cNvSpPr txBox="1">
            <a:spLocks/>
          </p:cNvSpPr>
          <p:nvPr/>
        </p:nvSpPr>
        <p:spPr bwMode="auto">
          <a:xfrm>
            <a:off x="152400" y="51054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S</a:t>
            </a:r>
          </a:p>
        </p:txBody>
      </p:sp>
      <p:sp>
        <p:nvSpPr>
          <p:cNvPr id="13" name="Title 1"/>
          <p:cNvSpPr txBox="1">
            <a:spLocks/>
          </p:cNvSpPr>
          <p:nvPr/>
        </p:nvSpPr>
        <p:spPr bwMode="auto">
          <a:xfrm>
            <a:off x="304800" y="259080"/>
            <a:ext cx="1219200" cy="135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a:t>
            </a:r>
          </a:p>
        </p:txBody>
      </p:sp>
    </p:spTree>
    <p:extLst>
      <p:ext uri="{BB962C8B-B14F-4D97-AF65-F5344CB8AC3E}">
        <p14:creationId xmlns:p14="http://schemas.microsoft.com/office/powerpoint/2010/main" val="6724180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wipe(left)">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wipe(left)">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wipe(left)">
                                      <p:cBhvr>
                                        <p:cTn id="67" dur="500"/>
                                        <p:tgtEl>
                                          <p:spTgt spid="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xEl>
                                              <p:pRg st="0" end="0"/>
                                            </p:txEl>
                                          </p:spTgt>
                                        </p:tgtEl>
                                      </p:cBhvr>
                                    </p:animEffect>
                                    <p:set>
                                      <p:cBhvr>
                                        <p:cTn id="74" dur="1" fill="hold">
                                          <p:stCondLst>
                                            <p:cond delay="499"/>
                                          </p:stCondLst>
                                        </p:cTn>
                                        <p:tgtEl>
                                          <p:spTgt spid="5">
                                            <p:txEl>
                                              <p:pRg st="0" end="0"/>
                                            </p:txEl>
                                          </p:spTgt>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
                                            <p:txEl>
                                              <p:pRg st="1" end="1"/>
                                            </p:txEl>
                                          </p:spTgt>
                                        </p:tgtEl>
                                      </p:cBhvr>
                                    </p:animEffect>
                                    <p:set>
                                      <p:cBhvr>
                                        <p:cTn id="77" dur="1" fill="hold">
                                          <p:stCondLst>
                                            <p:cond delay="499"/>
                                          </p:stCondLst>
                                        </p:cTn>
                                        <p:tgtEl>
                                          <p:spTgt spid="5">
                                            <p:txEl>
                                              <p:pRg st="1" end="1"/>
                                            </p:txEl>
                                          </p:spTgt>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5">
                                            <p:txEl>
                                              <p:pRg st="2" end="2"/>
                                            </p:txEl>
                                          </p:spTgt>
                                        </p:tgtEl>
                                      </p:cBhvr>
                                    </p:animEffect>
                                    <p:set>
                                      <p:cBhvr>
                                        <p:cTn id="80" dur="1" fill="hold">
                                          <p:stCondLst>
                                            <p:cond delay="499"/>
                                          </p:stCondLst>
                                        </p:cTn>
                                        <p:tgtEl>
                                          <p:spTgt spid="5">
                                            <p:txEl>
                                              <p:pRg st="2" end="2"/>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
                                            <p:txEl>
                                              <p:pRg st="3" end="3"/>
                                            </p:txEl>
                                          </p:spTgt>
                                        </p:tgtEl>
                                      </p:cBhvr>
                                    </p:animEffect>
                                    <p:set>
                                      <p:cBhvr>
                                        <p:cTn id="83" dur="1" fill="hold">
                                          <p:stCondLst>
                                            <p:cond delay="499"/>
                                          </p:stCondLst>
                                        </p:cTn>
                                        <p:tgtEl>
                                          <p:spTgt spid="5">
                                            <p:txEl>
                                              <p:pRg st="3" end="3"/>
                                            </p:txEl>
                                          </p:spTgt>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
                                            <p:txEl>
                                              <p:pRg st="4" end="4"/>
                                            </p:txEl>
                                          </p:spTgt>
                                        </p:tgtEl>
                                      </p:cBhvr>
                                    </p:animEffect>
                                    <p:set>
                                      <p:cBhvr>
                                        <p:cTn id="86" dur="1" fill="hold">
                                          <p:stCondLst>
                                            <p:cond delay="499"/>
                                          </p:stCondLst>
                                        </p:cTn>
                                        <p:tgtEl>
                                          <p:spTgt spid="5">
                                            <p:txEl>
                                              <p:pRg st="4" end="4"/>
                                            </p:txEl>
                                          </p:spTgt>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xEl>
                                              <p:pRg st="5" end="5"/>
                                            </p:txEl>
                                          </p:spTgt>
                                        </p:tgtEl>
                                      </p:cBhvr>
                                    </p:animEffect>
                                    <p:set>
                                      <p:cBhvr>
                                        <p:cTn id="89" dur="1" fill="hold">
                                          <p:stCondLst>
                                            <p:cond delay="499"/>
                                          </p:stCondLst>
                                        </p:cTn>
                                        <p:tgtEl>
                                          <p:spTgt spid="5">
                                            <p:txEl>
                                              <p:pRg st="5" end="5"/>
                                            </p:txEl>
                                          </p:spTgt>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
                                            <p:txEl>
                                              <p:pRg st="6" end="6"/>
                                            </p:txEl>
                                          </p:spTgt>
                                        </p:tgtEl>
                                      </p:cBhvr>
                                    </p:animEffect>
                                    <p:set>
                                      <p:cBhvr>
                                        <p:cTn id="92" dur="1" fill="hold">
                                          <p:stCondLst>
                                            <p:cond delay="499"/>
                                          </p:stCondLst>
                                        </p:cTn>
                                        <p:tgtEl>
                                          <p:spTgt spid="5">
                                            <p:txEl>
                                              <p:pRg st="6" end="6"/>
                                            </p:txEl>
                                          </p:spTgt>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
                                            <p:txEl>
                                              <p:pRg st="7" end="7"/>
                                            </p:txEl>
                                          </p:spTgt>
                                        </p:tgtEl>
                                      </p:cBhvr>
                                    </p:animEffect>
                                    <p:set>
                                      <p:cBhvr>
                                        <p:cTn id="95" dur="1" fill="hold">
                                          <p:stCondLst>
                                            <p:cond delay="499"/>
                                          </p:stCondLst>
                                        </p:cTn>
                                        <p:tgtEl>
                                          <p:spTgt spid="5">
                                            <p:txEl>
                                              <p:pRg st="7" end="7"/>
                                            </p:txEl>
                                          </p:spTgt>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
                                            <p:txEl>
                                              <p:pRg st="8" end="8"/>
                                            </p:txEl>
                                          </p:spTgt>
                                        </p:tgtEl>
                                      </p:cBhvr>
                                    </p:animEffect>
                                    <p:set>
                                      <p:cBhvr>
                                        <p:cTn id="98" dur="1" fill="hold">
                                          <p:stCondLst>
                                            <p:cond delay="499"/>
                                          </p:stCondLst>
                                        </p:cTn>
                                        <p:tgtEl>
                                          <p:spTgt spid="5">
                                            <p:txEl>
                                              <p:pRg st="8" end="8"/>
                                            </p:txEl>
                                          </p:spTgt>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5">
                                            <p:txEl>
                                              <p:pRg st="9" end="9"/>
                                            </p:txEl>
                                          </p:spTgt>
                                        </p:tgtEl>
                                      </p:cBhvr>
                                    </p:animEffect>
                                    <p:set>
                                      <p:cBhvr>
                                        <p:cTn id="101" dur="1" fill="hold">
                                          <p:stCondLst>
                                            <p:cond delay="499"/>
                                          </p:stCondLst>
                                        </p:cTn>
                                        <p:tgtEl>
                                          <p:spTgt spid="5">
                                            <p:txEl>
                                              <p:pRg st="9" end="9"/>
                                            </p:txEl>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5">
                                            <p:txEl>
                                              <p:pRg st="10" end="10"/>
                                            </p:txEl>
                                          </p:spTgt>
                                        </p:tgtEl>
                                      </p:cBhvr>
                                    </p:animEffect>
                                    <p:set>
                                      <p:cBhvr>
                                        <p:cTn id="104" dur="1" fill="hold">
                                          <p:stCondLst>
                                            <p:cond delay="499"/>
                                          </p:stCondLst>
                                        </p:cTn>
                                        <p:tgtEl>
                                          <p:spTgt spid="5">
                                            <p:txEl>
                                              <p:pRg st="10" end="10"/>
                                            </p:txEl>
                                          </p:spTgt>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
                                            <p:txEl>
                                              <p:pRg st="11" end="11"/>
                                            </p:txEl>
                                          </p:spTgt>
                                        </p:tgtEl>
                                      </p:cBhvr>
                                    </p:animEffect>
                                    <p:set>
                                      <p:cBhvr>
                                        <p:cTn id="107" dur="1" fill="hold">
                                          <p:stCondLst>
                                            <p:cond delay="499"/>
                                          </p:stCondLst>
                                        </p:cTn>
                                        <p:tgtEl>
                                          <p:spTgt spid="5">
                                            <p:txEl>
                                              <p:pRg st="11" end="11"/>
                                            </p:txEl>
                                          </p:spTgt>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par>
                                <p:cTn id="118" presetID="3" presetClass="emph" presetSubtype="2" fill="hold" grpId="2" nodeType="withEffect">
                                  <p:stCondLst>
                                    <p:cond delay="0"/>
                                  </p:stCondLst>
                                  <p:childTnLst>
                                    <p:animClr clrSpc="rgb" dir="cw">
                                      <p:cBhvr override="childStyle">
                                        <p:cTn id="119" dur="2000" fill="hold"/>
                                        <p:tgtEl>
                                          <p:spTgt spid="13"/>
                                        </p:tgtEl>
                                        <p:attrNameLst>
                                          <p:attrName>style.color</p:attrName>
                                        </p:attrNameLst>
                                      </p:cBhvr>
                                      <p:to>
                                        <a:srgbClr val="FF0000"/>
                                      </p:to>
                                    </p:animClr>
                                  </p:childTnLst>
                                </p:cTn>
                              </p:par>
                              <p:par>
                                <p:cTn id="120" presetID="3" presetClass="emph" presetSubtype="2" fill="hold" grpId="2" nodeType="withEffect">
                                  <p:stCondLst>
                                    <p:cond delay="0"/>
                                  </p:stCondLst>
                                  <p:childTnLst>
                                    <p:animClr clrSpc="rgb" dir="cw">
                                      <p:cBhvr override="childStyle">
                                        <p:cTn id="121" dur="2000" fill="hold"/>
                                        <p:tgtEl>
                                          <p:spTgt spid="8"/>
                                        </p:tgtEl>
                                        <p:attrNameLst>
                                          <p:attrName>style.color</p:attrName>
                                        </p:attrNameLst>
                                      </p:cBhvr>
                                      <p:to>
                                        <a:srgbClr val="FF0000"/>
                                      </p:to>
                                    </p:animClr>
                                  </p:childTnLst>
                                </p:cTn>
                              </p:par>
                              <p:par>
                                <p:cTn id="122" presetID="3" presetClass="emph" presetSubtype="2" fill="hold" grpId="2" nodeType="withEffect">
                                  <p:stCondLst>
                                    <p:cond delay="0"/>
                                  </p:stCondLst>
                                  <p:childTnLst>
                                    <p:animClr clrSpc="rgb" dir="cw">
                                      <p:cBhvr override="childStyle">
                                        <p:cTn id="123" dur="2000" fill="hold"/>
                                        <p:tgtEl>
                                          <p:spTgt spid="9"/>
                                        </p:tgtEl>
                                        <p:attrNameLst>
                                          <p:attrName>style.color</p:attrName>
                                        </p:attrNameLst>
                                      </p:cBhvr>
                                      <p:to>
                                        <a:srgbClr val="FF0000"/>
                                      </p:to>
                                    </p:animClr>
                                  </p:childTnLst>
                                </p:cTn>
                              </p:par>
                              <p:par>
                                <p:cTn id="124" presetID="3" presetClass="emph" presetSubtype="2" fill="hold" grpId="2" nodeType="withEffect">
                                  <p:stCondLst>
                                    <p:cond delay="0"/>
                                  </p:stCondLst>
                                  <p:childTnLst>
                                    <p:animClr clrSpc="rgb" dir="cw">
                                      <p:cBhvr override="childStyle">
                                        <p:cTn id="125" dur="2000" fill="hold"/>
                                        <p:tgtEl>
                                          <p:spTgt spid="10"/>
                                        </p:tgtEl>
                                        <p:attrNameLst>
                                          <p:attrName>style.color</p:attrName>
                                        </p:attrNameLst>
                                      </p:cBhvr>
                                      <p:to>
                                        <a:srgbClr val="FF0000"/>
                                      </p:to>
                                    </p:animClr>
                                  </p:childTnLst>
                                </p:cTn>
                              </p:par>
                              <p:par>
                                <p:cTn id="126" presetID="3" presetClass="emph" presetSubtype="2" fill="hold" grpId="2" nodeType="withEffect">
                                  <p:stCondLst>
                                    <p:cond delay="0"/>
                                  </p:stCondLst>
                                  <p:childTnLst>
                                    <p:animClr clrSpc="rgb" dir="cw">
                                      <p:cBhvr override="childStyle">
                                        <p:cTn id="127" dur="2000" fill="hold"/>
                                        <p:tgtEl>
                                          <p:spTgt spid="11"/>
                                        </p:tgtEl>
                                        <p:attrNameLst>
                                          <p:attrName>style.color</p:attrName>
                                        </p:attrNameLst>
                                      </p:cBhvr>
                                      <p:to>
                                        <a:srgbClr val="FF0000"/>
                                      </p:to>
                                    </p:animClr>
                                  </p:childTnLst>
                                </p:cTn>
                              </p:par>
                              <p:par>
                                <p:cTn id="128" presetID="0" presetClass="path" presetSubtype="0" accel="50000" decel="50000" fill="hold" grpId="3" nodeType="withEffect">
                                  <p:stCondLst>
                                    <p:cond delay="0"/>
                                  </p:stCondLst>
                                  <p:childTnLst>
                                    <p:animMotion origin="layout" path="M 0 -4.07407E-6 C -0.00156 0.01297 -0.00295 0.02593 -0.00382 0.04885 C -0.00469 0.07176 -0.00677 0.11852 -0.00503 0.1382 C -0.0033 0.15787 -0.00538 0.16135 0.00642 0.1669 C 0.01823 0.17246 0.02292 0.17153 0.0658 0.17199 C 0.10868 0.17246 0.22274 0.17061 0.26424 0.17014 " pathEditMode="relative" rAng="0" ptsTypes="aaaaaa">
                                      <p:cBhvr>
                                        <p:cTn id="129" dur="2000" fill="hold"/>
                                        <p:tgtEl>
                                          <p:spTgt spid="13"/>
                                        </p:tgtEl>
                                        <p:attrNameLst>
                                          <p:attrName>ppt_x</p:attrName>
                                          <p:attrName>ppt_y</p:attrName>
                                        </p:attrNameLst>
                                      </p:cBhvr>
                                      <p:rCtr x="12865" y="8611"/>
                                    </p:animMotion>
                                  </p:childTnLst>
                                </p:cTn>
                              </p:par>
                              <p:par>
                                <p:cTn id="130" presetID="0" presetClass="path" presetSubtype="0" accel="50000" decel="50000" fill="hold" grpId="3" nodeType="withEffect">
                                  <p:stCondLst>
                                    <p:cond delay="0"/>
                                  </p:stCondLst>
                                  <p:childTnLst>
                                    <p:animMotion origin="layout" path="M 0 -1.11111E-6 L 0.33247 -0.0044 " pathEditMode="relative" rAng="0" ptsTypes="AA">
                                      <p:cBhvr>
                                        <p:cTn id="131" dur="2000" fill="hold"/>
                                        <p:tgtEl>
                                          <p:spTgt spid="8"/>
                                        </p:tgtEl>
                                        <p:attrNameLst>
                                          <p:attrName>ppt_x</p:attrName>
                                          <p:attrName>ppt_y</p:attrName>
                                        </p:attrNameLst>
                                      </p:cBhvr>
                                      <p:rCtr x="16615" y="-231"/>
                                    </p:animMotion>
                                  </p:childTnLst>
                                </p:cTn>
                              </p:par>
                              <p:par>
                                <p:cTn id="132" presetID="0" presetClass="path" presetSubtype="0" accel="50000" decel="50000" fill="hold" grpId="3" nodeType="withEffect">
                                  <p:stCondLst>
                                    <p:cond delay="0"/>
                                  </p:stCondLst>
                                  <p:childTnLst>
                                    <p:animMotion origin="layout" path="M 0 1.11111E-6 C 0.05 -0.00023 0.1 -0.00046 0.15191 -0.00162 C 0.20382 -0.00278 0.27292 0.00139 0.31146 -0.00671 C 0.35 -0.01482 0.36806 -0.03218 0.38351 -0.05046 C 0.39861 -0.06875 0.39948 -0.09445 0.40365 -0.11644 C 0.40781 -0.13843 0.40747 -0.16852 0.40833 -0.18218 " pathEditMode="relative" rAng="0" ptsTypes="aaaaaa">
                                      <p:cBhvr>
                                        <p:cTn id="133" dur="2000" fill="hold"/>
                                        <p:tgtEl>
                                          <p:spTgt spid="9"/>
                                        </p:tgtEl>
                                        <p:attrNameLst>
                                          <p:attrName>ppt_x</p:attrName>
                                          <p:attrName>ppt_y</p:attrName>
                                        </p:attrNameLst>
                                      </p:cBhvr>
                                      <p:rCtr x="20417" y="-9051"/>
                                    </p:animMotion>
                                  </p:childTnLst>
                                </p:cTn>
                              </p:par>
                              <p:par>
                                <p:cTn id="134" presetID="0" presetClass="path" presetSubtype="0" accel="50000" decel="50000" fill="hold" grpId="3" nodeType="withEffect">
                                  <p:stCondLst>
                                    <p:cond delay="0"/>
                                  </p:stCondLst>
                                  <p:childTnLst>
                                    <p:animMotion origin="layout" path="M 0 -4.81481E-6 C 0.04288 -0.00092 0.08576 -0.00162 0.13663 -0.00347 C 0.1875 -0.00532 0.2625 -0.00486 0.30503 -0.0118 C 0.34757 -0.01875 0.36597 -0.02476 0.39236 -0.0456 C 0.41875 -0.06643 0.44722 -0.10416 0.46319 -0.1368 C 0.47917 -0.16944 0.48507 -0.20347 0.48854 -0.24143 C 0.49201 -0.27939 0.48507 -0.33865 0.4842 -0.36435 " pathEditMode="relative" rAng="0" ptsTypes="aaaaaaa">
                                      <p:cBhvr>
                                        <p:cTn id="135" dur="2000" fill="hold"/>
                                        <p:tgtEl>
                                          <p:spTgt spid="10"/>
                                        </p:tgtEl>
                                        <p:attrNameLst>
                                          <p:attrName>ppt_x</p:attrName>
                                          <p:attrName>ppt_y</p:attrName>
                                        </p:attrNameLst>
                                      </p:cBhvr>
                                      <p:rCtr x="24601" y="-18218"/>
                                    </p:animMotion>
                                  </p:childTnLst>
                                </p:cTn>
                              </p:par>
                              <p:par>
                                <p:cTn id="136" presetID="0" presetClass="path" presetSubtype="0" accel="50000" decel="50000" fill="hold" grpId="3" nodeType="withEffect">
                                  <p:stCondLst>
                                    <p:cond delay="0"/>
                                  </p:stCondLst>
                                  <p:childTnLst>
                                    <p:animMotion origin="layout" path="M 0 -2.59259E-6 C 0.02691 0.00162 0.05382 0.00324 0.10122 0.00347 C 0.14861 0.00371 0.23003 0.00926 0.2849 0.00162 C 0.33976 -0.00602 0.39045 -0.01481 0.43038 -0.04213 C 0.47031 -0.06944 0.50313 -0.11227 0.52396 -0.16203 C 0.54479 -0.2118 0.54948 -0.27754 0.55573 -0.34097 C 0.56198 -0.4044 0.56042 -0.50023 0.56163 -0.54213 " pathEditMode="relative" rAng="0" ptsTypes="aaaaaaa">
                                      <p:cBhvr>
                                        <p:cTn id="137" dur="2000" fill="hold"/>
                                        <p:tgtEl>
                                          <p:spTgt spid="11"/>
                                        </p:tgtEl>
                                        <p:attrNameLst>
                                          <p:attrName>ppt_x</p:attrName>
                                          <p:attrName>ppt_y</p:attrName>
                                        </p:attrNameLst>
                                      </p:cBhvr>
                                      <p:rCtr x="28090" y="-26644"/>
                                    </p:animMotion>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wipe(up)">
                                      <p:cBhvr>
                                        <p:cTn id="142" dur="500"/>
                                        <p:tgtEl>
                                          <p:spTgt spid="12"/>
                                        </p:tgtEl>
                                      </p:cBhvr>
                                    </p:animEffect>
                                  </p:childTnLst>
                                </p:cTn>
                              </p:par>
                              <p:par>
                                <p:cTn id="143" presetID="22" presetClass="exit" presetSubtype="1" fill="hold" grpId="1" nodeType="withEffect">
                                  <p:stCondLst>
                                    <p:cond delay="0"/>
                                  </p:stCondLst>
                                  <p:childTnLst>
                                    <p:animEffect transition="out" filter="wipe(up)">
                                      <p:cBhvr>
                                        <p:cTn id="144" dur="500"/>
                                        <p:tgtEl>
                                          <p:spTgt spid="13"/>
                                        </p:tgtEl>
                                      </p:cBhvr>
                                    </p:animEffect>
                                    <p:set>
                                      <p:cBhvr>
                                        <p:cTn id="145" dur="1" fill="hold">
                                          <p:stCondLst>
                                            <p:cond delay="499"/>
                                          </p:stCondLst>
                                        </p:cTn>
                                        <p:tgtEl>
                                          <p:spTgt spid="13"/>
                                        </p:tgtEl>
                                        <p:attrNameLst>
                                          <p:attrName>style.visibility</p:attrName>
                                        </p:attrNameLst>
                                      </p:cBhvr>
                                      <p:to>
                                        <p:strVal val="hidden"/>
                                      </p:to>
                                    </p:set>
                                  </p:childTnLst>
                                </p:cTn>
                              </p:par>
                              <p:par>
                                <p:cTn id="146" presetID="22" presetClass="exit" presetSubtype="1" fill="hold" grpId="1" nodeType="withEffect">
                                  <p:stCondLst>
                                    <p:cond delay="0"/>
                                  </p:stCondLst>
                                  <p:childTnLst>
                                    <p:animEffect transition="out" filter="wipe(up)">
                                      <p:cBhvr>
                                        <p:cTn id="147" dur="500"/>
                                        <p:tgtEl>
                                          <p:spTgt spid="8"/>
                                        </p:tgtEl>
                                      </p:cBhvr>
                                    </p:animEffect>
                                    <p:set>
                                      <p:cBhvr>
                                        <p:cTn id="148" dur="1" fill="hold">
                                          <p:stCondLst>
                                            <p:cond delay="499"/>
                                          </p:stCondLst>
                                        </p:cTn>
                                        <p:tgtEl>
                                          <p:spTgt spid="8"/>
                                        </p:tgtEl>
                                        <p:attrNameLst>
                                          <p:attrName>style.visibility</p:attrName>
                                        </p:attrNameLst>
                                      </p:cBhvr>
                                      <p:to>
                                        <p:strVal val="hidden"/>
                                      </p:to>
                                    </p:set>
                                  </p:childTnLst>
                                </p:cTn>
                              </p:par>
                              <p:par>
                                <p:cTn id="149" presetID="22" presetClass="exit" presetSubtype="1" fill="hold" grpId="1" nodeType="withEffect">
                                  <p:stCondLst>
                                    <p:cond delay="0"/>
                                  </p:stCondLst>
                                  <p:childTnLst>
                                    <p:animEffect transition="out" filter="wipe(up)">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par>
                                <p:cTn id="152" presetID="22" presetClass="exit" presetSubtype="1" fill="hold" grpId="1" nodeType="withEffect">
                                  <p:stCondLst>
                                    <p:cond delay="0"/>
                                  </p:stCondLst>
                                  <p:childTnLst>
                                    <p:animEffect transition="out" filter="wipe(up)">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par>
                                <p:cTn id="155" presetID="22" presetClass="exit" presetSubtype="1" fill="hold" grpId="1" nodeType="withEffect">
                                  <p:stCondLst>
                                    <p:cond delay="0"/>
                                  </p:stCondLst>
                                  <p:childTnLst>
                                    <p:animEffect transition="out" filter="wipe(up)">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6" grpId="1"/>
      <p:bldP spid="12"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3" grpId="0"/>
      <p:bldP spid="13" grpId="1"/>
      <p:bldP spid="13" grpId="2"/>
      <p:bldP spid="13" grpId="3"/>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6667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a:xfrm>
            <a:off x="838200" y="1828800"/>
            <a:ext cx="7239000" cy="3352800"/>
          </a:xfrm>
        </p:spPr>
        <p:txBody>
          <a:bodyPr/>
          <a:lstStyle/>
          <a:p>
            <a:pPr eaLnBrk="1" hangingPunct="1"/>
            <a:r>
              <a:rPr lang="en-US" altLang="en-US" sz="7200" b="1" dirty="0">
                <a:solidFill>
                  <a:srgbClr val="FF0000"/>
                </a:solidFill>
                <a:latin typeface="Algerian" panose="04020705040A02060702" pitchFamily="82" charset="0"/>
              </a:rPr>
              <a:t>JESUS CHRIST</a:t>
            </a:r>
            <a:br>
              <a:rPr lang="en-US" altLang="en-US" sz="7200" b="1" dirty="0">
                <a:latin typeface="Algerian" panose="04020705040A02060702" pitchFamily="82" charset="0"/>
              </a:rPr>
            </a:br>
            <a:r>
              <a:rPr lang="en-US" altLang="en-US" sz="7200" b="1" dirty="0">
                <a:solidFill>
                  <a:srgbClr val="FFC000"/>
                </a:solidFill>
                <a:latin typeface="Algerian" panose="04020705040A02060702" pitchFamily="82" charset="0"/>
              </a:rPr>
              <a:t>GOD MANIFEST</a:t>
            </a:r>
            <a:br>
              <a:rPr lang="en-US" altLang="en-US" sz="7200" b="1" dirty="0">
                <a:latin typeface="Algerian" panose="04020705040A02060702" pitchFamily="82" charset="0"/>
              </a:rPr>
            </a:br>
            <a:r>
              <a:rPr lang="en-US" altLang="en-US" sz="7200" b="1" dirty="0">
                <a:solidFill>
                  <a:srgbClr val="FFA953"/>
                </a:solidFill>
                <a:latin typeface="Algerian" panose="04020705040A02060702" pitchFamily="82" charset="0"/>
              </a:rPr>
              <a:t>IN THE FLESH</a:t>
            </a:r>
          </a:p>
        </p:txBody>
      </p:sp>
      <p:sp>
        <p:nvSpPr>
          <p:cNvPr id="4" name="Title 1"/>
          <p:cNvSpPr txBox="1">
            <a:spLocks/>
          </p:cNvSpPr>
          <p:nvPr/>
        </p:nvSpPr>
        <p:spPr bwMode="auto">
          <a:xfrm>
            <a:off x="1695691" y="381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Ron Bert</a:t>
            </a:r>
          </a:p>
        </p:txBody>
      </p:sp>
      <p:sp>
        <p:nvSpPr>
          <p:cNvPr id="5" name="Title 1"/>
          <p:cNvSpPr txBox="1">
            <a:spLocks/>
          </p:cNvSpPr>
          <p:nvPr/>
        </p:nvSpPr>
        <p:spPr bwMode="auto">
          <a:xfrm>
            <a:off x="1676400" y="5334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July 19, 2015</a:t>
            </a:r>
          </a:p>
        </p:txBody>
      </p:sp>
      <p:sp>
        <p:nvSpPr>
          <p:cNvPr id="7" name="Rectangle 4"/>
          <p:cNvSpPr txBox="1">
            <a:spLocks noChangeArrowheads="1"/>
          </p:cNvSpPr>
          <p:nvPr/>
        </p:nvSpPr>
        <p:spPr bwMode="auto">
          <a:xfrm rot="19383304">
            <a:off x="1828800" y="2444106"/>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outerShdw blurRad="50800" dist="39000" dir="5460000" algn="tl">
                    <a:srgbClr val="000000">
                      <a:alpha val="38000"/>
                    </a:srgbClr>
                  </a:outerShdw>
                </a:effectLst>
                <a:latin typeface="+mj-lt"/>
              </a:rPr>
              <a:t>PART 3</a:t>
            </a:r>
            <a:endParaRPr lang="en-US" sz="9600" b="1" i="1" kern="0" dirty="0">
              <a:ln w="11430"/>
              <a:solidFill>
                <a:srgbClr val="00B0F0"/>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391003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par>
                          <p:cTn id="17" fill="hold">
                            <p:stCondLst>
                              <p:cond delay="3750"/>
                            </p:stCondLst>
                            <p:childTnLst>
                              <p:par>
                                <p:cTn id="18" presetID="53" presetClass="entr" presetSubtype="16"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750" fill="hold"/>
                                        <p:tgtEl>
                                          <p:spTgt spid="5"/>
                                        </p:tgtEl>
                                        <p:attrNameLst>
                                          <p:attrName>ppt_w</p:attrName>
                                        </p:attrNameLst>
                                      </p:cBhvr>
                                      <p:tavLst>
                                        <p:tav tm="0">
                                          <p:val>
                                            <p:fltVal val="0"/>
                                          </p:val>
                                        </p:tav>
                                        <p:tav tm="100000">
                                          <p:val>
                                            <p:strVal val="#ppt_w"/>
                                          </p:val>
                                        </p:tav>
                                      </p:tavLst>
                                    </p:anim>
                                    <p:anim calcmode="lin" valueType="num">
                                      <p:cBhvr>
                                        <p:cTn id="21" dur="750" fill="hold"/>
                                        <p:tgtEl>
                                          <p:spTgt spid="5"/>
                                        </p:tgtEl>
                                        <p:attrNameLst>
                                          <p:attrName>ppt_h</p:attrName>
                                        </p:attrNameLst>
                                      </p:cBhvr>
                                      <p:tavLst>
                                        <p:tav tm="0">
                                          <p:val>
                                            <p:fltVal val="0"/>
                                          </p:val>
                                        </p:tav>
                                        <p:tav tm="100000">
                                          <p:val>
                                            <p:strVal val="#ppt_h"/>
                                          </p:val>
                                        </p:tav>
                                      </p:tavLst>
                                    </p:anim>
                                    <p:animEffect transition="in" filter="fade">
                                      <p:cBhvr>
                                        <p:cTn id="22" dur="750"/>
                                        <p:tgtEl>
                                          <p:spTgt spid="5"/>
                                        </p:tgtEl>
                                      </p:cBhvr>
                                    </p:animEffect>
                                  </p:childTnLst>
                                </p:cTn>
                              </p:par>
                            </p:childTnLst>
                          </p:cTn>
                        </p:par>
                        <p:par>
                          <p:cTn id="23" fill="hold">
                            <p:stCondLst>
                              <p:cond delay="5500"/>
                            </p:stCondLst>
                            <p:childTnLst>
                              <p:par>
                                <p:cTn id="24" presetID="6" presetClass="emph" presetSubtype="0" fill="hold" grpId="1" nodeType="afterEffect">
                                  <p:stCondLst>
                                    <p:cond delay="1000"/>
                                  </p:stCondLst>
                                  <p:childTnLst>
                                    <p:animScale>
                                      <p:cBhvr>
                                        <p:cTn id="25" dur="750" fill="hold"/>
                                        <p:tgtEl>
                                          <p:spTgt spid="4"/>
                                        </p:tgtEl>
                                      </p:cBhvr>
                                      <p:by x="80000" y="80000"/>
                                    </p:animScale>
                                  </p:childTnLst>
                                </p:cTn>
                              </p:par>
                              <p:par>
                                <p:cTn id="26" presetID="6" presetClass="emph" presetSubtype="0" fill="hold" grpId="1" nodeType="withEffect">
                                  <p:stCondLst>
                                    <p:cond delay="1000"/>
                                  </p:stCondLst>
                                  <p:childTnLst>
                                    <p:animScale>
                                      <p:cBhvr>
                                        <p:cTn id="27" dur="750" fill="hold"/>
                                        <p:tgtEl>
                                          <p:spTgt spid="5"/>
                                        </p:tgtEl>
                                      </p:cBhvr>
                                      <p:by x="110000" y="110000"/>
                                    </p:animScale>
                                  </p:childTnLst>
                                </p:cTn>
                              </p:par>
                            </p:childTnLst>
                          </p:cTn>
                        </p:par>
                        <p:par>
                          <p:cTn id="28" fill="hold">
                            <p:stCondLst>
                              <p:cond delay="7250"/>
                            </p:stCondLst>
                            <p:childTnLst>
                              <p:par>
                                <p:cTn id="29" presetID="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4" grpId="0"/>
      <p:bldP spid="4" grpId="1"/>
      <p:bldP spid="5" grpId="0"/>
      <p:bldP spid="5" grpId="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10801" cy="6858000"/>
          </a:xfrm>
          <a:prstGeom prst="rect">
            <a:avLst/>
          </a:prstGeom>
        </p:spPr>
      </p:pic>
      <p:sp>
        <p:nvSpPr>
          <p:cNvPr id="2" name="Title 1"/>
          <p:cNvSpPr>
            <a:spLocks noGrp="1"/>
          </p:cNvSpPr>
          <p:nvPr>
            <p:ph type="title"/>
          </p:nvPr>
        </p:nvSpPr>
        <p:spPr>
          <a:xfrm>
            <a:off x="457200" y="457200"/>
            <a:ext cx="8229600" cy="5973762"/>
          </a:xfrm>
          <a:effectLst>
            <a:glow rad="101600">
              <a:schemeClr val="tx1">
                <a:alpha val="80000"/>
              </a:schemeClr>
            </a:glow>
          </a:effectLst>
        </p:spPr>
        <p:txBody>
          <a:bodyPr/>
          <a:lstStyle/>
          <a:p>
            <a:r>
              <a:rPr lang="en-US" b="1" dirty="0">
                <a:solidFill>
                  <a:schemeClr val="bg1"/>
                </a:solidFill>
                <a:effectLst>
                  <a:glow rad="88900">
                    <a:schemeClr val="tx1">
                      <a:alpha val="80000"/>
                    </a:schemeClr>
                  </a:glow>
                </a:effectLst>
              </a:rPr>
              <a:t>Let nothing be done through selfish ambition or conceit, but in lowliness of mind let each esteem others better than himself. Let each of you look out not only for his own interests, but also for the interests of others.                  </a:t>
            </a:r>
            <a:r>
              <a:rPr lang="en-US" sz="3200" b="1" i="1" dirty="0">
                <a:solidFill>
                  <a:schemeClr val="bg1"/>
                </a:solidFill>
                <a:effectLst>
                  <a:glow rad="88900">
                    <a:schemeClr val="tx1">
                      <a:alpha val="80000"/>
                    </a:schemeClr>
                  </a:glow>
                </a:effectLst>
              </a:rPr>
              <a:t>– Philippians 2:3-4 </a:t>
            </a:r>
          </a:p>
        </p:txBody>
      </p:sp>
      <p:sp>
        <p:nvSpPr>
          <p:cNvPr id="4" name="Title 1"/>
          <p:cNvSpPr txBox="1">
            <a:spLocks/>
          </p:cNvSpPr>
          <p:nvPr/>
        </p:nvSpPr>
        <p:spPr bwMode="auto">
          <a:xfrm>
            <a:off x="2133600" y="1676400"/>
            <a:ext cx="5410202"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glow rad="127000">
                    <a:schemeClr val="tx1">
                      <a:alpha val="80000"/>
                    </a:schemeClr>
                  </a:glow>
                  <a:outerShdw blurRad="50000" dist="50800" dir="7500000" algn="tl">
                    <a:srgbClr val="000000">
                      <a:shade val="5000"/>
                      <a:alpha val="35000"/>
                    </a:srgbClr>
                  </a:outerShdw>
                </a:effectLst>
              </a:rPr>
              <a:t>lowliness of mind</a:t>
            </a:r>
            <a:endParaRPr lang="en-US" b="1" i="1" kern="0" dirty="0">
              <a:ln w="19050">
                <a:noFill/>
                <a:prstDash val="solid"/>
              </a:ln>
              <a:solidFill>
                <a:srgbClr val="00FF00"/>
              </a:solidFill>
              <a:effectLst>
                <a:glow rad="127000">
                  <a:schemeClr val="tx1">
                    <a:alpha val="80000"/>
                  </a:schemeClr>
                </a:glow>
                <a:outerShdw blurRad="50000" dist="50800" dir="7500000" algn="tl">
                  <a:srgbClr val="000000">
                    <a:shade val="5000"/>
                    <a:alpha val="35000"/>
                  </a:srgbClr>
                </a:outerShdw>
              </a:effectLst>
            </a:endParaRPr>
          </a:p>
        </p:txBody>
      </p:sp>
      <p:sp>
        <p:nvSpPr>
          <p:cNvPr id="5" name="Title 1"/>
          <p:cNvSpPr txBox="1">
            <a:spLocks/>
          </p:cNvSpPr>
          <p:nvPr/>
        </p:nvSpPr>
        <p:spPr bwMode="auto">
          <a:xfrm>
            <a:off x="1828800" y="2362200"/>
            <a:ext cx="487680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glow rad="127000">
                    <a:schemeClr val="tx1">
                      <a:alpha val="80000"/>
                    </a:schemeClr>
                  </a:glow>
                  <a:outerShdw blurRad="50000" dist="50800" dir="7500000" algn="tl">
                    <a:srgbClr val="000000">
                      <a:shade val="5000"/>
                      <a:alpha val="35000"/>
                    </a:srgbClr>
                  </a:outerShdw>
                </a:effectLst>
              </a:rPr>
              <a:t>esteem others</a:t>
            </a:r>
            <a:endParaRPr lang="en-US" b="1" i="1" kern="0" dirty="0">
              <a:ln w="19050">
                <a:noFill/>
                <a:prstDash val="solid"/>
              </a:ln>
              <a:solidFill>
                <a:srgbClr val="00FF00"/>
              </a:solidFill>
              <a:effectLst>
                <a:glow rad="127000">
                  <a:schemeClr val="tx1">
                    <a:alpha val="80000"/>
                  </a:schemeClr>
                </a:glow>
                <a:outerShdw blurRad="50000" dist="50800" dir="7500000" algn="tl">
                  <a:srgbClr val="000000">
                    <a:shade val="5000"/>
                    <a:alpha val="35000"/>
                  </a:srgbClr>
                </a:outerShdw>
              </a:effectLst>
            </a:endParaRPr>
          </a:p>
        </p:txBody>
      </p:sp>
      <p:sp>
        <p:nvSpPr>
          <p:cNvPr id="6" name="Title 1"/>
          <p:cNvSpPr txBox="1">
            <a:spLocks/>
          </p:cNvSpPr>
          <p:nvPr/>
        </p:nvSpPr>
        <p:spPr bwMode="auto">
          <a:xfrm>
            <a:off x="0" y="3733800"/>
            <a:ext cx="34290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glow rad="127000">
                    <a:schemeClr val="tx1">
                      <a:alpha val="80000"/>
                    </a:schemeClr>
                  </a:glow>
                  <a:outerShdw blurRad="50000" dist="50800" dir="7500000" algn="tl">
                    <a:srgbClr val="000000">
                      <a:shade val="5000"/>
                      <a:alpha val="35000"/>
                    </a:srgbClr>
                  </a:outerShdw>
                </a:effectLst>
              </a:rPr>
              <a:t>look out</a:t>
            </a:r>
            <a:endParaRPr lang="en-US" b="1" i="1" kern="0" dirty="0">
              <a:ln w="19050">
                <a:noFill/>
                <a:prstDash val="solid"/>
              </a:ln>
              <a:solidFill>
                <a:srgbClr val="00FF00"/>
              </a:solidFill>
              <a:effectLst>
                <a:glow rad="1270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750"/>
                                        <p:tgtEl>
                                          <p:spTgt spid="2"/>
                                        </p:tgtEl>
                                      </p:cBhvr>
                                    </p:animEffect>
                                    <p:set>
                                      <p:cBhvr>
                                        <p:cTn id="29" dur="1" fill="hold">
                                          <p:stCondLst>
                                            <p:cond delay="1749"/>
                                          </p:stCondLst>
                                        </p:cTn>
                                        <p:tgtEl>
                                          <p:spTgt spid="2"/>
                                        </p:tgtEl>
                                        <p:attrNameLst>
                                          <p:attrName>style.visibility</p:attrName>
                                        </p:attrNameLst>
                                      </p:cBhvr>
                                      <p:to>
                                        <p:strVal val="hidden"/>
                                      </p:to>
                                    </p:set>
                                  </p:childTnLst>
                                </p:cTn>
                              </p:par>
                              <p:par>
                                <p:cTn id="30" presetID="0" presetClass="path" presetSubtype="0" accel="50000" decel="50000" fill="hold" grpId="1" nodeType="withEffect">
                                  <p:stCondLst>
                                    <p:cond delay="0"/>
                                  </p:stCondLst>
                                  <p:childTnLst>
                                    <p:animMotion origin="layout" path="M 3.33333E-6 -0.00069 C 0.03211 -0.00162 0.08576 -0.01065 0.12135 0.00949 C 0.15139 0.03403 0.19375 0.09028 0.20746 0.14421 C 0.22118 0.19838 0.21909 0.28565 0.20364 0.33495 C 0.18819 0.38426 0.1335 0.41806 0.11493 0.44028 " pathEditMode="relative" rAng="0" ptsTypes="AAAAA">
                                      <p:cBhvr>
                                        <p:cTn id="31" dur="2000" fill="hold"/>
                                        <p:tgtEl>
                                          <p:spTgt spid="4"/>
                                        </p:tgtEl>
                                        <p:attrNameLst>
                                          <p:attrName>ppt_x</p:attrName>
                                          <p:attrName>ppt_y</p:attrName>
                                        </p:attrNameLst>
                                      </p:cBhvr>
                                      <p:rCtr x="10833" y="21898"/>
                                    </p:animMotion>
                                  </p:childTnLst>
                                </p:cTn>
                              </p:par>
                              <p:par>
                                <p:cTn id="32" presetID="0" presetClass="path" presetSubtype="0" accel="50000" decel="50000" fill="hold" grpId="1" nodeType="withEffect">
                                  <p:stCondLst>
                                    <p:cond delay="0"/>
                                  </p:stCondLst>
                                  <p:childTnLst>
                                    <p:animMotion origin="layout" path="M 0 0 C -0.00399 0.02266 -0.00781 0.04532 -0.02916 0.06244 C -0.05052 0.07955 -0.09548 0.11124 -0.12795 0.10291 C -0.16041 0.09458 -0.20503 0.04972 -0.22413 0.01179 C -0.24322 -0.02614 -0.24322 -0.0754 -0.24305 -0.12466 " pathEditMode="relative" ptsTypes="aaaaA">
                                      <p:cBhvr>
                                        <p:cTn id="33" dur="2000" fill="hold"/>
                                        <p:tgtEl>
                                          <p:spTgt spid="5"/>
                                        </p:tgtEl>
                                        <p:attrNameLst>
                                          <p:attrName>ppt_x</p:attrName>
                                          <p:attrName>ppt_y</p:attrName>
                                        </p:attrNameLst>
                                      </p:cBhvr>
                                    </p:animMotion>
                                  </p:childTnLst>
                                </p:cTn>
                              </p:par>
                              <p:par>
                                <p:cTn id="34" presetID="0" presetClass="path" presetSubtype="0" accel="50000" decel="50000" fill="hold" grpId="1" nodeType="withEffect">
                                  <p:stCondLst>
                                    <p:cond delay="0"/>
                                  </p:stCondLst>
                                  <p:childTnLst>
                                    <p:animMotion origin="layout" path="M 2.77556E-17 2.80296E-6 C 0.01285 0.00046 0.05278 0.00647 0.07708 0.00277 C 0.10139 -0.00093 0.12014 -0.01064 0.14549 -0.02244 C 0.17083 -0.03423 0.21163 -0.05851 0.22899 -0.068 " pathEditMode="relative" rAng="0" ptsTypes="aaaa">
                                      <p:cBhvr>
                                        <p:cTn id="35" dur="2000" fill="hold"/>
                                        <p:tgtEl>
                                          <p:spTgt spid="6"/>
                                        </p:tgtEl>
                                        <p:attrNameLst>
                                          <p:attrName>ppt_x</p:attrName>
                                          <p:attrName>ppt_y</p:attrName>
                                        </p:attrNameLst>
                                      </p:cBhvr>
                                      <p:rCtr x="11441" y="-30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6" r="9189"/>
          <a:stretch/>
        </p:blipFill>
        <p:spPr>
          <a:xfrm>
            <a:off x="-311727" y="0"/>
            <a:ext cx="9455728" cy="6862823"/>
          </a:xfrm>
          <a:prstGeom prst="rect">
            <a:avLst/>
          </a:prstGeom>
        </p:spPr>
      </p:pic>
      <p:sp>
        <p:nvSpPr>
          <p:cNvPr id="2" name="Title 1"/>
          <p:cNvSpPr>
            <a:spLocks noGrp="1"/>
          </p:cNvSpPr>
          <p:nvPr>
            <p:ph type="title"/>
          </p:nvPr>
        </p:nvSpPr>
        <p:spPr>
          <a:xfrm>
            <a:off x="228600" y="274638"/>
            <a:ext cx="8686800" cy="6278562"/>
          </a:xfrm>
        </p:spPr>
        <p:txBody>
          <a:bodyPr/>
          <a:lstStyle/>
          <a:p>
            <a:r>
              <a:rPr lang="en-US" sz="3600" b="1" dirty="0">
                <a:solidFill>
                  <a:schemeClr val="bg1"/>
                </a:solidFill>
                <a:effectLst>
                  <a:glow rad="101600">
                    <a:schemeClr val="tx1"/>
                  </a:glow>
                </a:effectLst>
              </a:rPr>
              <a:t>Let this mind be in you which was also in Christ Jesus, who, being in the form of God, did not consider it robbery to be equal with God, but made Himself of no reputation, taking the form of a bondservant, and coming in the likeness of men. And being found in appearance as a man, He humbled Himself and became obedient to the point of death, even the death of the cross. </a:t>
            </a:r>
            <a:r>
              <a:rPr lang="en-US" sz="3200" b="1" i="1" dirty="0">
                <a:solidFill>
                  <a:schemeClr val="bg1"/>
                </a:solidFill>
                <a:effectLst>
                  <a:glow rad="101600">
                    <a:schemeClr val="tx1"/>
                  </a:glow>
                </a:effectLst>
              </a:rPr>
              <a:t>– Philippians 2:5</a:t>
            </a:r>
            <a:r>
              <a:rPr lang="en-US" sz="1000" b="1" i="1" dirty="0">
                <a:solidFill>
                  <a:schemeClr val="bg1"/>
                </a:solidFill>
                <a:effectLst>
                  <a:glow rad="101600">
                    <a:schemeClr val="tx1"/>
                  </a:glow>
                </a:effectLst>
              </a:rPr>
              <a:t> </a:t>
            </a:r>
            <a:r>
              <a:rPr lang="en-US" sz="3200" b="1" i="1" dirty="0">
                <a:solidFill>
                  <a:schemeClr val="bg1"/>
                </a:solidFill>
                <a:effectLst>
                  <a:glow rad="101600">
                    <a:schemeClr val="tx1"/>
                  </a:glow>
                </a:effectLst>
              </a:rPr>
              <a:t>-8 </a:t>
            </a:r>
          </a:p>
        </p:txBody>
      </p:sp>
      <p:sp>
        <p:nvSpPr>
          <p:cNvPr id="4" name="Title 1"/>
          <p:cNvSpPr txBox="1">
            <a:spLocks/>
          </p:cNvSpPr>
          <p:nvPr/>
        </p:nvSpPr>
        <p:spPr bwMode="auto">
          <a:xfrm>
            <a:off x="4419600" y="4541838"/>
            <a:ext cx="3276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obedient</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533400" y="2895600"/>
            <a:ext cx="3657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bondservant</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8" name="Title 1"/>
          <p:cNvSpPr txBox="1">
            <a:spLocks/>
          </p:cNvSpPr>
          <p:nvPr/>
        </p:nvSpPr>
        <p:spPr bwMode="auto">
          <a:xfrm>
            <a:off x="1143000" y="152400"/>
            <a:ext cx="28194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mind</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7" name="Title 1"/>
          <p:cNvSpPr txBox="1">
            <a:spLocks/>
          </p:cNvSpPr>
          <p:nvPr/>
        </p:nvSpPr>
        <p:spPr bwMode="auto">
          <a:xfrm>
            <a:off x="5486400" y="3979892"/>
            <a:ext cx="3276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humble</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9" name="Title 1" hidden="1">
            <a:extLst>
              <a:ext uri="{FF2B5EF4-FFF2-40B4-BE49-F238E27FC236}">
                <a16:creationId xmlns:a16="http://schemas.microsoft.com/office/drawing/2014/main" id="{FF5E1D41-3FC4-416E-824C-9A3C8F287D39}"/>
              </a:ext>
            </a:extLst>
          </p:cNvPr>
          <p:cNvSpPr txBox="1">
            <a:spLocks/>
          </p:cNvSpPr>
          <p:nvPr/>
        </p:nvSpPr>
        <p:spPr bwMode="auto">
          <a:xfrm rot="16200000">
            <a:off x="2819400" y="3505200"/>
            <a:ext cx="3657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noFill/>
                </a:ln>
                <a:solidFill>
                  <a:srgbClr val="FF0000"/>
                </a:solidFill>
                <a:effectLst>
                  <a:outerShdw blurRad="50800" dist="39000" dir="5460000" algn="tl">
                    <a:srgbClr val="000000">
                      <a:alpha val="38000"/>
                    </a:srgbClr>
                  </a:outerShdw>
                </a:effectLst>
              </a:rPr>
              <a:t> </a:t>
            </a:r>
            <a:r>
              <a:rPr lang="en-US" sz="3700" b="1" kern="0" dirty="0">
                <a:ln w="11430">
                  <a:noFill/>
                </a:ln>
                <a:solidFill>
                  <a:srgbClr val="FF0000"/>
                </a:solidFill>
                <a:effectLst>
                  <a:outerShdw blurRad="50800" dist="39000" dir="5460000" algn="tl">
                    <a:srgbClr val="000000">
                      <a:alpha val="38000"/>
                    </a:srgbClr>
                  </a:outerShdw>
                </a:effectLst>
              </a:rPr>
              <a:t> </a:t>
            </a:r>
            <a:r>
              <a:rPr lang="en-US" sz="3600" b="1" kern="0" dirty="0">
                <a:ln w="19050">
                  <a:noFill/>
                  <a:prstDash val="solid"/>
                </a:ln>
                <a:solidFill>
                  <a:srgbClr val="FF0000"/>
                </a:solidFill>
                <a:effectLst>
                  <a:outerShdw blurRad="50000" dist="50800" dir="7500000" algn="tl">
                    <a:srgbClr val="000000">
                      <a:shade val="5000"/>
                      <a:alpha val="35000"/>
                    </a:srgbClr>
                  </a:outerShdw>
                </a:effectLst>
              </a:rPr>
              <a:t>bondservant</a:t>
            </a:r>
            <a:endParaRPr lang="en-US" sz="36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10" name="Title 1" hidden="1">
            <a:extLst>
              <a:ext uri="{FF2B5EF4-FFF2-40B4-BE49-F238E27FC236}">
                <a16:creationId xmlns:a16="http://schemas.microsoft.com/office/drawing/2014/main" id="{B4FABE46-919A-466D-948E-A37191F0E43A}"/>
              </a:ext>
            </a:extLst>
          </p:cNvPr>
          <p:cNvSpPr txBox="1">
            <a:spLocks/>
          </p:cNvSpPr>
          <p:nvPr/>
        </p:nvSpPr>
        <p:spPr bwMode="auto">
          <a:xfrm>
            <a:off x="2895600" y="1676400"/>
            <a:ext cx="3276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noFill/>
                </a:ln>
                <a:solidFill>
                  <a:srgbClr val="FF0000"/>
                </a:solidFill>
                <a:effectLst>
                  <a:outerShdw blurRad="50800" dist="39000" dir="5460000" algn="tl">
                    <a:srgbClr val="000000">
                      <a:alpha val="38000"/>
                    </a:srgbClr>
                  </a:outerShdw>
                </a:effectLst>
              </a:rPr>
              <a:t> </a:t>
            </a:r>
            <a:r>
              <a:rPr lang="en-US" sz="3700" b="1" kern="0" dirty="0">
                <a:ln w="11430">
                  <a:noFill/>
                </a:ln>
                <a:solidFill>
                  <a:srgbClr val="FF0000"/>
                </a:solidFill>
                <a:effectLst>
                  <a:outerShdw blurRad="50800" dist="39000" dir="5460000" algn="tl">
                    <a:srgbClr val="000000">
                      <a:alpha val="38000"/>
                    </a:srgbClr>
                  </a:outerShdw>
                </a:effectLst>
              </a:rPr>
              <a:t> </a:t>
            </a:r>
            <a:r>
              <a:rPr lang="en-US" sz="3600" b="1" kern="0" dirty="0">
                <a:ln w="19050">
                  <a:noFill/>
                  <a:prstDash val="solid"/>
                </a:ln>
                <a:solidFill>
                  <a:srgbClr val="FF0000"/>
                </a:solidFill>
                <a:effectLst>
                  <a:outerShdw blurRad="50000" dist="50800" dir="7500000" algn="tl">
                    <a:srgbClr val="000000">
                      <a:shade val="5000"/>
                      <a:alpha val="35000"/>
                    </a:srgbClr>
                  </a:outerShdw>
                </a:effectLst>
              </a:rPr>
              <a:t>obedient</a:t>
            </a:r>
            <a:endParaRPr lang="en-US" sz="3600" b="1" i="1" kern="0" dirty="0">
              <a:ln w="19050">
                <a:noFill/>
                <a:prstDash val="solid"/>
              </a:ln>
              <a:solidFill>
                <a:srgbClr val="FF00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750"/>
                                        <p:tgtEl>
                                          <p:spTgt spid="2"/>
                                        </p:tgtEl>
                                      </p:cBhvr>
                                    </p:animEffect>
                                    <p:set>
                                      <p:cBhvr>
                                        <p:cTn id="32" dur="1" fill="hold">
                                          <p:stCondLst>
                                            <p:cond delay="1749"/>
                                          </p:stCondLst>
                                        </p:cTn>
                                        <p:tgtEl>
                                          <p:spTgt spid="2"/>
                                        </p:tgtEl>
                                        <p:attrNameLst>
                                          <p:attrName>style.visibility</p:attrName>
                                        </p:attrNameLst>
                                      </p:cBhvr>
                                      <p:to>
                                        <p:strVal val="hidden"/>
                                      </p:to>
                                    </p:set>
                                  </p:childTnLst>
                                </p:cTn>
                              </p:par>
                              <p:par>
                                <p:cTn id="33" presetID="8" presetClass="emph" presetSubtype="0" fill="hold" grpId="1" nodeType="withEffect">
                                  <p:stCondLst>
                                    <p:cond delay="0"/>
                                  </p:stCondLst>
                                  <p:childTnLst>
                                    <p:animRot by="-5400000">
                                      <p:cBhvr>
                                        <p:cTn id="34" dur="2000" fill="hold"/>
                                        <p:tgtEl>
                                          <p:spTgt spid="5"/>
                                        </p:tgtEl>
                                        <p:attrNameLst>
                                          <p:attrName>r</p:attrName>
                                        </p:attrNameLst>
                                      </p:cBhvr>
                                    </p:animRot>
                                  </p:childTnLst>
                                </p:cTn>
                              </p:par>
                              <p:par>
                                <p:cTn id="35" presetID="0" presetClass="path" presetSubtype="0" accel="50000" decel="50000" fill="hold" grpId="2" nodeType="withEffect">
                                  <p:stCondLst>
                                    <p:cond delay="0"/>
                                  </p:stCondLst>
                                  <p:childTnLst>
                                    <p:animMotion origin="layout" path="M -3.33333E-6 2.22222E-6 C 0.00504 0.00903 0.01407 0.0412 0.03073 0.05532 C 0.0474 0.06967 0.06216 0.07893 0.09983 0.08518 C 0.13733 0.0919 0.21823 0.10139 0.25087 0.10347 " pathEditMode="relative" rAng="0" ptsTypes="AAAA">
                                      <p:cBhvr>
                                        <p:cTn id="36" dur="2000" fill="hold"/>
                                        <p:tgtEl>
                                          <p:spTgt spid="5"/>
                                        </p:tgtEl>
                                        <p:attrNameLst>
                                          <p:attrName>ppt_x</p:attrName>
                                          <p:attrName>ppt_y</p:attrName>
                                        </p:attrNameLst>
                                      </p:cBhvr>
                                      <p:rCtr x="12535" y="5162"/>
                                    </p:animMotion>
                                  </p:childTnLst>
                                </p:cTn>
                              </p:par>
                              <p:par>
                                <p:cTn id="37" presetID="0" presetClass="path" presetSubtype="0" accel="50000" decel="50000" fill="hold" grpId="1" nodeType="withEffect">
                                  <p:stCondLst>
                                    <p:cond delay="0"/>
                                  </p:stCondLst>
                                  <p:childTnLst>
                                    <p:animMotion origin="layout" path="M 1.11022E-16 -4.07407E-6 C 0.00365 -0.05949 0.00694 -0.12291 0.00764 -0.17731 C 0.00833 -0.23171 0.01649 -0.28888 0.00417 -0.32662 C -0.00816 -0.36435 -0.03802 -0.38796 -0.06667 -0.40324 C -0.09531 -0.41851 -0.14653 -0.41551 -0.16753 -0.41875 " pathEditMode="relative" rAng="0" ptsTypes="aaaaa">
                                      <p:cBhvr>
                                        <p:cTn id="38" dur="2000" fill="hold"/>
                                        <p:tgtEl>
                                          <p:spTgt spid="4"/>
                                        </p:tgtEl>
                                        <p:attrNameLst>
                                          <p:attrName>ppt_x</p:attrName>
                                          <p:attrName>ppt_y</p:attrName>
                                        </p:attrNameLst>
                                      </p:cBhvr>
                                      <p:rCtr x="-7552" y="-20949"/>
                                    </p:animMotion>
                                  </p:childTnLst>
                                </p:cTn>
                              </p:par>
                              <p:par>
                                <p:cTn id="39" presetID="6" presetClass="emph" presetSubtype="0" fill="hold" grpId="1" nodeType="withEffect">
                                  <p:stCondLst>
                                    <p:cond delay="0"/>
                                  </p:stCondLst>
                                  <p:childTnLst>
                                    <p:animScale>
                                      <p:cBhvr>
                                        <p:cTn id="40" dur="2000" fill="hold"/>
                                        <p:tgtEl>
                                          <p:spTgt spid="8"/>
                                        </p:tgtEl>
                                      </p:cBhvr>
                                      <p:by x="116000" y="116000"/>
                                    </p:animScale>
                                  </p:childTnLst>
                                </p:cTn>
                              </p:par>
                              <p:par>
                                <p:cTn id="41" presetID="0" presetClass="path" presetSubtype="0" accel="50000" decel="50000" fill="hold" grpId="2" nodeType="withEffect">
                                  <p:stCondLst>
                                    <p:cond delay="0"/>
                                  </p:stCondLst>
                                  <p:childTnLst>
                                    <p:animMotion origin="layout" path="M 3.33333E-6 2.22222E-6 L -0.13733 0.29537 " pathEditMode="relative" rAng="0" ptsTypes="AA">
                                      <p:cBhvr>
                                        <p:cTn id="42" dur="2000" fill="hold"/>
                                        <p:tgtEl>
                                          <p:spTgt spid="8"/>
                                        </p:tgtEl>
                                        <p:attrNameLst>
                                          <p:attrName>ppt_x</p:attrName>
                                          <p:attrName>ppt_y</p:attrName>
                                        </p:attrNameLst>
                                      </p:cBhvr>
                                      <p:rCtr x="-6875" y="14769"/>
                                    </p:animMotion>
                                  </p:childTnLst>
                                </p:cTn>
                              </p:par>
                              <p:par>
                                <p:cTn id="43" presetID="10" presetClass="exit" presetSubtype="0" fill="hold" grpId="2" nodeType="withEffect">
                                  <p:stCondLst>
                                    <p:cond delay="0"/>
                                  </p:stCondLst>
                                  <p:childTnLst>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5" grpId="2"/>
      <p:bldP spid="8" grpId="0"/>
      <p:bldP spid="8" grpId="1"/>
      <p:bldP spid="8" grpId="2"/>
      <p:bldP spid="7" grpId="0"/>
      <p:bldP spid="7" grpId="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7100648"/>
          </a:xfrm>
          <a:prstGeom prst="rect">
            <a:avLst/>
          </a:prstGeom>
        </p:spPr>
      </p:pic>
      <p:sp>
        <p:nvSpPr>
          <p:cNvPr id="2" name="Title 1"/>
          <p:cNvSpPr>
            <a:spLocks noGrp="1"/>
          </p:cNvSpPr>
          <p:nvPr>
            <p:ph type="title"/>
          </p:nvPr>
        </p:nvSpPr>
        <p:spPr>
          <a:xfrm>
            <a:off x="457200" y="350838"/>
            <a:ext cx="8229600" cy="5973762"/>
          </a:xfrm>
        </p:spPr>
        <p:txBody>
          <a:bodyPr/>
          <a:lstStyle/>
          <a:p>
            <a:r>
              <a:rPr lang="en-US" sz="4200" b="1" dirty="0">
                <a:solidFill>
                  <a:schemeClr val="bg1"/>
                </a:solidFill>
                <a:effectLst>
                  <a:glow rad="101600">
                    <a:schemeClr val="tx1">
                      <a:alpha val="80000"/>
                    </a:schemeClr>
                  </a:glow>
                </a:effectLst>
              </a:rPr>
              <a:t>Therefore, since Christ suffered for us in the flesh, arm yourselves also with the same mind, for he who has suffered in the flesh has ceased from sin, that he no longer should live the rest of his time in the flesh for the lusts of men, but for the will of God.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Peter 4:1-2 </a:t>
            </a:r>
          </a:p>
        </p:txBody>
      </p:sp>
      <p:sp>
        <p:nvSpPr>
          <p:cNvPr id="5" name="Title 1"/>
          <p:cNvSpPr txBox="1">
            <a:spLocks/>
          </p:cNvSpPr>
          <p:nvPr/>
        </p:nvSpPr>
        <p:spPr bwMode="auto">
          <a:xfrm>
            <a:off x="1383506" y="4724400"/>
            <a:ext cx="417909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FF0000"/>
                </a:solidFill>
                <a:effectLst>
                  <a:outerShdw blurRad="50000" dist="50800" dir="7500000" algn="tl">
                    <a:srgbClr val="000000">
                      <a:shade val="5000"/>
                      <a:alpha val="35000"/>
                    </a:srgbClr>
                  </a:outerShdw>
                </a:effectLst>
              </a:rPr>
              <a:t>for the lust</a:t>
            </a:r>
            <a:endParaRPr lang="en-US" sz="42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6" name="Title 1"/>
          <p:cNvSpPr txBox="1">
            <a:spLocks/>
          </p:cNvSpPr>
          <p:nvPr/>
        </p:nvSpPr>
        <p:spPr bwMode="auto">
          <a:xfrm>
            <a:off x="0" y="52578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00FF00"/>
                </a:solidFill>
                <a:effectLst>
                  <a:outerShdw blurRad="50000" dist="50800" dir="7500000" algn="tl">
                    <a:srgbClr val="000000">
                      <a:shade val="5000"/>
                      <a:alpha val="35000"/>
                    </a:srgbClr>
                  </a:outerShdw>
                </a:effectLst>
              </a:rPr>
              <a:t>for the will of God</a:t>
            </a:r>
            <a:endParaRPr lang="en-US" sz="42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7" name="Title 1"/>
          <p:cNvSpPr txBox="1">
            <a:spLocks/>
          </p:cNvSpPr>
          <p:nvPr/>
        </p:nvSpPr>
        <p:spPr bwMode="auto">
          <a:xfrm rot="16200000">
            <a:off x="2819400" y="3505200"/>
            <a:ext cx="3657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solidFill>
                  <a:srgbClr val="FFA953"/>
                </a:solidFill>
                <a:effectLst>
                  <a:glow rad="76200">
                    <a:schemeClr val="tx1"/>
                  </a:glow>
                  <a:outerShdw blurRad="50800" dist="39000" dir="5460000" algn="tl">
                    <a:srgbClr val="000000">
                      <a:alpha val="38000"/>
                    </a:srgbClr>
                  </a:outerShdw>
                </a:effectLst>
              </a:rPr>
              <a:t> </a:t>
            </a:r>
            <a:r>
              <a:rPr lang="en-US" sz="3700" b="1" kern="0" dirty="0">
                <a:ln w="11430"/>
                <a:solidFill>
                  <a:srgbClr val="FFA953"/>
                </a:solidFill>
                <a:effectLst>
                  <a:glow rad="76200">
                    <a:schemeClr val="tx1"/>
                  </a:glow>
                  <a:outerShdw blurRad="50800" dist="39000" dir="5460000" algn="tl">
                    <a:srgbClr val="000000">
                      <a:alpha val="38000"/>
                    </a:srgbClr>
                  </a:outerShdw>
                </a:effectLst>
              </a:rPr>
              <a:t> </a:t>
            </a:r>
            <a:r>
              <a:rPr lang="en-US" sz="3600" b="1" kern="0" dirty="0">
                <a:ln w="19050">
                  <a:noFill/>
                  <a:prstDash val="solid"/>
                </a:ln>
                <a:solidFill>
                  <a:srgbClr val="00FF00"/>
                </a:solidFill>
                <a:effectLst>
                  <a:glow rad="76200">
                    <a:schemeClr val="tx1"/>
                  </a:glow>
                  <a:outerShdw blurRad="50000" dist="50800" dir="7500000" algn="tl">
                    <a:srgbClr val="000000">
                      <a:shade val="5000"/>
                      <a:alpha val="35000"/>
                    </a:srgbClr>
                  </a:outerShdw>
                </a:effectLst>
              </a:rPr>
              <a:t>bondservant</a:t>
            </a:r>
            <a:endParaRPr lang="en-US" sz="3600" b="1" i="1" kern="0" dirty="0">
              <a:ln w="19050">
                <a:noFill/>
                <a:prstDash val="solid"/>
              </a:ln>
              <a:solidFill>
                <a:srgbClr val="00FF00"/>
              </a:solidFill>
              <a:effectLst>
                <a:glow rad="76200">
                  <a:schemeClr val="tx1"/>
                </a:glow>
                <a:outerShdw blurRad="50000" dist="50800" dir="7500000" algn="tl">
                  <a:srgbClr val="000000">
                    <a:shade val="5000"/>
                    <a:alpha val="35000"/>
                  </a:srgbClr>
                </a:outerShdw>
              </a:effectLst>
            </a:endParaRPr>
          </a:p>
        </p:txBody>
      </p:sp>
      <p:sp>
        <p:nvSpPr>
          <p:cNvPr id="8" name="Title 1"/>
          <p:cNvSpPr txBox="1">
            <a:spLocks/>
          </p:cNvSpPr>
          <p:nvPr/>
        </p:nvSpPr>
        <p:spPr bwMode="auto">
          <a:xfrm>
            <a:off x="2895600" y="1676400"/>
            <a:ext cx="3276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A953"/>
                </a:solidFill>
                <a:effectLst>
                  <a:glow rad="76200">
                    <a:schemeClr val="tx1"/>
                  </a:glow>
                  <a:outerShdw blurRad="50800" dist="39000" dir="5460000" algn="tl">
                    <a:srgbClr val="000000">
                      <a:alpha val="38000"/>
                    </a:srgbClr>
                  </a:outerShdw>
                </a:effectLst>
              </a:rPr>
              <a:t> </a:t>
            </a:r>
            <a:r>
              <a:rPr lang="en-US" sz="3700" b="1" kern="0" dirty="0">
                <a:ln w="11430"/>
                <a:solidFill>
                  <a:srgbClr val="FFA953"/>
                </a:solidFill>
                <a:effectLst>
                  <a:glow rad="76200">
                    <a:schemeClr val="tx1"/>
                  </a:glow>
                  <a:outerShdw blurRad="50800" dist="39000" dir="5460000" algn="tl">
                    <a:srgbClr val="000000">
                      <a:alpha val="38000"/>
                    </a:srgbClr>
                  </a:outerShdw>
                </a:effectLst>
              </a:rPr>
              <a:t> </a:t>
            </a:r>
            <a:r>
              <a:rPr lang="en-US" sz="3600" b="1" kern="0" dirty="0">
                <a:ln w="19050">
                  <a:noFill/>
                  <a:prstDash val="solid"/>
                </a:ln>
                <a:solidFill>
                  <a:srgbClr val="00FF00"/>
                </a:solidFill>
                <a:effectLst>
                  <a:glow rad="76200">
                    <a:schemeClr val="tx1"/>
                  </a:glow>
                  <a:outerShdw blurRad="50000" dist="50800" dir="7500000" algn="tl">
                    <a:srgbClr val="000000">
                      <a:shade val="5000"/>
                      <a:alpha val="35000"/>
                    </a:srgbClr>
                  </a:outerShdw>
                </a:effectLst>
              </a:rPr>
              <a:t>obedient</a:t>
            </a:r>
            <a:endParaRPr lang="en-US" sz="3600" b="1" i="1" kern="0" dirty="0">
              <a:ln w="19050">
                <a:noFill/>
                <a:prstDash val="solid"/>
              </a:ln>
              <a:solidFill>
                <a:srgbClr val="00FF00"/>
              </a:solidFill>
              <a:effectLst>
                <a:glow rad="76200">
                  <a:schemeClr val="tx1"/>
                </a:glow>
                <a:outerShdw blurRad="50000" dist="50800" dir="7500000" algn="tl">
                  <a:srgbClr val="000000">
                    <a:shade val="5000"/>
                    <a:alpha val="35000"/>
                  </a:srgbClr>
                </a:outerShdw>
              </a:effectLst>
            </a:endParaRPr>
          </a:p>
        </p:txBody>
      </p:sp>
      <p:sp>
        <p:nvSpPr>
          <p:cNvPr id="10" name="Rectangle 4"/>
          <p:cNvSpPr txBox="1">
            <a:spLocks noChangeArrowheads="1"/>
          </p:cNvSpPr>
          <p:nvPr/>
        </p:nvSpPr>
        <p:spPr bwMode="auto">
          <a:xfrm>
            <a:off x="0" y="2133600"/>
            <a:ext cx="2514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4100" b="1" kern="0" dirty="0">
                <a:ln w="11430"/>
                <a:solidFill>
                  <a:schemeClr val="bg1"/>
                </a:solidFill>
                <a:effectLst>
                  <a:outerShdw blurRad="50800" dist="39000" dir="5460000" algn="tl">
                    <a:srgbClr val="000000">
                      <a:alpha val="38000"/>
                    </a:srgbClr>
                  </a:outerShdw>
                </a:effectLst>
                <a:latin typeface="+mj-lt"/>
              </a:rPr>
              <a:t> </a:t>
            </a:r>
            <a:r>
              <a:rPr lang="en-US" sz="4750" b="1" kern="0" dirty="0">
                <a:ln w="11430"/>
                <a:solidFill>
                  <a:schemeClr val="bg1"/>
                </a:solidFill>
                <a:effectLst>
                  <a:outerShdw blurRad="50800" dist="39000" dir="5460000" algn="tl">
                    <a:srgbClr val="000000">
                      <a:alpha val="38000"/>
                    </a:srgbClr>
                  </a:outerShdw>
                </a:effectLst>
                <a:latin typeface="+mj-lt"/>
              </a:rPr>
              <a:t> </a:t>
            </a:r>
            <a:r>
              <a:rPr lang="en-US" sz="4200" b="1" kern="0" dirty="0">
                <a:ln w="11430"/>
                <a:solidFill>
                  <a:srgbClr val="00FF00"/>
                </a:solidFill>
                <a:effectLst>
                  <a:glow rad="63500">
                    <a:schemeClr val="tx1"/>
                  </a:glow>
                  <a:outerShdw blurRad="50800" dist="39000" dir="5460000" algn="tl">
                    <a:srgbClr val="000000">
                      <a:alpha val="38000"/>
                    </a:srgbClr>
                  </a:outerShdw>
                </a:effectLst>
                <a:latin typeface="+mj-lt"/>
              </a:rPr>
              <a:t>mind</a:t>
            </a:r>
            <a:endParaRPr lang="en-US" sz="4200" b="1" i="1" kern="0" dirty="0">
              <a:ln w="11430"/>
              <a:solidFill>
                <a:srgbClr val="00FF00"/>
              </a:solidFill>
              <a:effectLst>
                <a:glow rad="63500">
                  <a:schemeClr val="tx1"/>
                </a:glow>
                <a:outerShdw blurRad="50800" dist="39000" dir="5460000" algn="tl">
                  <a:srgbClr val="000000">
                    <a:alpha val="38000"/>
                  </a:srgbClr>
                </a:outerShdw>
              </a:effectLst>
              <a:latin typeface="+mj-lt"/>
            </a:endParaRPr>
          </a:p>
        </p:txBody>
      </p:sp>
      <p:sp>
        <p:nvSpPr>
          <p:cNvPr id="11" name="Title 1"/>
          <p:cNvSpPr txBox="1">
            <a:spLocks/>
          </p:cNvSpPr>
          <p:nvPr/>
        </p:nvSpPr>
        <p:spPr bwMode="auto">
          <a:xfrm>
            <a:off x="5410200" y="2057400"/>
            <a:ext cx="2895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FF9900"/>
                </a:solidFill>
                <a:effectLst>
                  <a:outerShdw blurRad="50000" dist="50800" dir="7500000" algn="tl">
                    <a:srgbClr val="000000">
                      <a:shade val="5000"/>
                      <a:alpha val="35000"/>
                    </a:srgbClr>
                  </a:outerShdw>
                </a:effectLst>
              </a:rPr>
              <a:t>suffer</a:t>
            </a:r>
            <a:endParaRPr lang="en-US" sz="4200" b="1" i="1" kern="0" dirty="0">
              <a:ln w="19050">
                <a:noFill/>
                <a:prstDash val="solid"/>
              </a:ln>
              <a:solidFill>
                <a:srgbClr val="FF9900"/>
              </a:solidFill>
              <a:effectLst>
                <a:outerShdw blurRad="50000" dist="50800" dir="7500000" algn="tl">
                  <a:srgbClr val="000000">
                    <a:shade val="5000"/>
                    <a:alpha val="35000"/>
                  </a:srgbClr>
                </a:outerShdw>
              </a:effectLst>
            </a:endParaRPr>
          </a:p>
        </p:txBody>
      </p:sp>
      <p:sp>
        <p:nvSpPr>
          <p:cNvPr id="13" name="Title 1"/>
          <p:cNvSpPr txBox="1">
            <a:spLocks/>
          </p:cNvSpPr>
          <p:nvPr/>
        </p:nvSpPr>
        <p:spPr bwMode="auto">
          <a:xfrm>
            <a:off x="4114800" y="2697162"/>
            <a:ext cx="29718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FF9900"/>
                </a:solidFill>
                <a:effectLst>
                  <a:outerShdw blurRad="50000" dist="50800" dir="7500000" algn="tl">
                    <a:srgbClr val="000000">
                      <a:shade val="5000"/>
                      <a:alpha val="35000"/>
                    </a:srgbClr>
                  </a:outerShdw>
                </a:effectLst>
              </a:rPr>
              <a:t>cease</a:t>
            </a:r>
            <a:endParaRPr lang="en-US" sz="4200" b="1" i="1" kern="0" dirty="0">
              <a:ln w="19050">
                <a:noFill/>
                <a:prstDash val="solid"/>
              </a:ln>
              <a:solidFill>
                <a:srgbClr val="FF9900"/>
              </a:solidFill>
              <a:effectLst>
                <a:outerShdw blurRad="50000" dist="50800" dir="7500000" algn="tl">
                  <a:srgbClr val="000000">
                    <a:shade val="5000"/>
                    <a:alpha val="35000"/>
                  </a:srgbClr>
                </a:outerShdw>
              </a:effectLst>
            </a:endParaRPr>
          </a:p>
        </p:txBody>
      </p:sp>
      <p:sp>
        <p:nvSpPr>
          <p:cNvPr id="14" name="Title 1"/>
          <p:cNvSpPr txBox="1">
            <a:spLocks/>
          </p:cNvSpPr>
          <p:nvPr/>
        </p:nvSpPr>
        <p:spPr bwMode="auto">
          <a:xfrm>
            <a:off x="0" y="3429000"/>
            <a:ext cx="236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FF9900"/>
                </a:solidFill>
                <a:effectLst>
                  <a:outerShdw blurRad="50000" dist="50800" dir="7500000" algn="tl">
                    <a:srgbClr val="000000">
                      <a:shade val="5000"/>
                      <a:alpha val="35000"/>
                    </a:srgbClr>
                  </a:outerShdw>
                </a:effectLst>
              </a:rPr>
              <a:t>sin</a:t>
            </a:r>
            <a:endParaRPr lang="en-US" sz="4200" b="1" i="1" kern="0" dirty="0">
              <a:ln w="19050">
                <a:noFill/>
                <a:prstDash val="solid"/>
              </a:ln>
              <a:solidFill>
                <a:srgbClr val="FF9900"/>
              </a:solidFill>
              <a:effectLst>
                <a:outerShdw blurRad="50000" dist="50800" dir="7500000" algn="tl">
                  <a:srgbClr val="000000">
                    <a:shade val="5000"/>
                    <a:alpha val="35000"/>
                  </a:srgbClr>
                </a:outerShdw>
              </a:effectLst>
            </a:endParaRPr>
          </a:p>
        </p:txBody>
      </p:sp>
      <p:sp>
        <p:nvSpPr>
          <p:cNvPr id="12" name="Title 1"/>
          <p:cNvSpPr txBox="1">
            <a:spLocks/>
          </p:cNvSpPr>
          <p:nvPr/>
        </p:nvSpPr>
        <p:spPr bwMode="auto">
          <a:xfrm>
            <a:off x="228600" y="2697162"/>
            <a:ext cx="40386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200" b="1" kern="0" dirty="0">
                <a:ln w="19050">
                  <a:noFill/>
                  <a:prstDash val="solid"/>
                </a:ln>
                <a:solidFill>
                  <a:srgbClr val="FF9900"/>
                </a:solidFill>
                <a:effectLst>
                  <a:outerShdw blurRad="50000" dist="50800" dir="7500000" algn="tl">
                    <a:srgbClr val="000000">
                      <a:shade val="5000"/>
                      <a:alpha val="35000"/>
                    </a:srgbClr>
                  </a:outerShdw>
                </a:effectLst>
              </a:rPr>
              <a:t>in the flesh</a:t>
            </a:r>
            <a:endParaRPr lang="en-US" sz="4200" b="1" i="1" kern="0" dirty="0">
              <a:ln w="19050">
                <a:noFill/>
                <a:prstDash val="solid"/>
              </a:ln>
              <a:solidFill>
                <a:srgbClr val="FF99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par>
                          <p:cTn id="15" fill="hold">
                            <p:stCondLst>
                              <p:cond delay="2500"/>
                            </p:stCondLst>
                            <p:childTnLst>
                              <p:par>
                                <p:cTn id="16" presetID="0" presetClass="exit" presetSubtype="0" fill="hold" grpId="1" nodeType="afterEffect">
                                  <p:stCondLst>
                                    <p:cond delay="0"/>
                                  </p:stCondLst>
                                  <p:childTnLst>
                                    <p:set>
                                      <p:cBhvr>
                                        <p:cTn id="17" dur="1" fill="hold">
                                          <p:stCondLst>
                                            <p:cond delay="1249"/>
                                          </p:stCondLst>
                                        </p:cTn>
                                        <p:tgtEl>
                                          <p:spTgt spid="10"/>
                                        </p:tgtEl>
                                        <p:attrNameLst>
                                          <p:attrName>style.visibility</p:attrName>
                                        </p:attrNameLst>
                                      </p:cBhvr>
                                      <p:to>
                                        <p:strVal val="hidden"/>
                                      </p:to>
                                    </p:set>
                                    <p:animEffect transition="out" filter="dissolve">
                                      <p:cBhvr>
                                        <p:cTn id="18" dur="1250">
                                          <p:stCondLst>
                                            <p:cond delay="0"/>
                                          </p:stCondLst>
                                        </p:cTn>
                                        <p:tgtEl>
                                          <p:spTgt spid="10"/>
                                        </p:tgtEl>
                                      </p:cBhvr>
                                    </p:animEffect>
                                    <p:anim to="" calcmode="lin" valueType="num">
                                      <p:cBhvr>
                                        <p:cTn id="19" dur="125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20" dur="125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21" presetID="42" presetClass="path" presetSubtype="0" accel="50000" decel="50000" fill="hold" grpId="3" nodeType="withEffect">
                                  <p:stCondLst>
                                    <p:cond delay="0"/>
                                  </p:stCondLst>
                                  <p:childTnLst>
                                    <p:animMotion origin="layout" path="M 0 1.11111E-6 L 0.33646 0.04768 " pathEditMode="relative" rAng="0" ptsTypes="AA">
                                      <p:cBhvr>
                                        <p:cTn id="22" dur="1250" fill="hold"/>
                                        <p:tgtEl>
                                          <p:spTgt spid="10"/>
                                        </p:tgtEl>
                                        <p:attrNameLst>
                                          <p:attrName>ppt_x</p:attrName>
                                          <p:attrName>ppt_y</p:attrName>
                                        </p:attrNameLst>
                                      </p:cBhvr>
                                      <p:rCtr x="16823" y="2384"/>
                                    </p:animMotion>
                                  </p:childTnLst>
                                </p:cTn>
                              </p:par>
                              <p:par>
                                <p:cTn id="23" presetID="3" presetClass="emph" presetSubtype="10" fill="hold" grpId="2" nodeType="withEffect">
                                  <p:stCondLst>
                                    <p:cond delay="0"/>
                                  </p:stCondLst>
                                  <p:childTnLst>
                                    <p:animClr clrSpc="hsl" dir="ccw">
                                      <p:cBhvr override="childStyle">
                                        <p:cTn id="24" dur="1250" fill="hold"/>
                                        <p:tgtEl>
                                          <p:spTgt spid="10"/>
                                        </p:tgtEl>
                                        <p:attrNameLst>
                                          <p:attrName>style.color</p:attrName>
                                        </p:attrNameLst>
                                      </p:cBhvr>
                                      <p:to>
                                        <a:srgbClr val="FF9900"/>
                                      </p:to>
                                    </p:animClr>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3" presetClass="emph" presetSubtype="2" fill="hold" grpId="2" nodeType="withEffect">
                                  <p:stCondLst>
                                    <p:cond delay="0"/>
                                  </p:stCondLst>
                                  <p:childTnLst>
                                    <p:animClr clrSpc="rgb" dir="cw">
                                      <p:cBhvr override="childStyle">
                                        <p:cTn id="40" dur="2000" fill="hold"/>
                                        <p:tgtEl>
                                          <p:spTgt spid="11"/>
                                        </p:tgtEl>
                                        <p:attrNameLst>
                                          <p:attrName>style.color</p:attrName>
                                        </p:attrNameLst>
                                      </p:cBhvr>
                                      <p:to>
                                        <a:srgbClr val="996633"/>
                                      </p:to>
                                    </p:animClr>
                                  </p:childTnLst>
                                </p:cTn>
                              </p:par>
                              <p:par>
                                <p:cTn id="41" presetID="3" presetClass="emph" presetSubtype="2" fill="hold" grpId="2" nodeType="withEffect">
                                  <p:stCondLst>
                                    <p:cond delay="0"/>
                                  </p:stCondLst>
                                  <p:childTnLst>
                                    <p:animClr clrSpc="rgb" dir="cw">
                                      <p:cBhvr override="childStyle">
                                        <p:cTn id="42" dur="2000" fill="hold"/>
                                        <p:tgtEl>
                                          <p:spTgt spid="12"/>
                                        </p:tgtEl>
                                        <p:attrNameLst>
                                          <p:attrName>style.color</p:attrName>
                                        </p:attrNameLst>
                                      </p:cBhvr>
                                      <p:to>
                                        <a:srgbClr val="996633"/>
                                      </p:to>
                                    </p:animClr>
                                  </p:childTnLst>
                                </p:cTn>
                              </p:par>
                              <p:par>
                                <p:cTn id="43" presetID="22" presetClass="entr" presetSubtype="8" fill="hold" grpId="0" nodeType="withEffect">
                                  <p:stCondLst>
                                    <p:cond delay="50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1" fill="hold" grpId="1" nodeType="clickEffect">
                                  <p:stCondLst>
                                    <p:cond delay="0"/>
                                  </p:stCondLst>
                                  <p:childTnLst>
                                    <p:animEffect transition="out" filter="wipe(up)">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22" presetClass="exit" presetSubtype="1" fill="hold" grpId="1" nodeType="withEffect">
                                  <p:stCondLst>
                                    <p:cond delay="0"/>
                                  </p:stCondLst>
                                  <p:childTnLst>
                                    <p:animEffect transition="out" filter="wipe(up)">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22" presetClass="exit" presetSubtype="1" fill="hold" grpId="1" nodeType="withEffect">
                                  <p:stCondLst>
                                    <p:cond delay="0"/>
                                  </p:stCondLst>
                                  <p:childTnLst>
                                    <p:animEffect transition="out" filter="wipe(up)">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22" presetClass="exit" presetSubtype="1" fill="hold" grpId="1" nodeType="withEffect">
                                  <p:stCondLst>
                                    <p:cond delay="0"/>
                                  </p:stCondLst>
                                  <p:childTnLst>
                                    <p:animEffect transition="out" filter="wipe(up)">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0" grpId="1"/>
      <p:bldP spid="10" grpId="2"/>
      <p:bldP spid="10" grpId="3"/>
      <p:bldP spid="11" grpId="0"/>
      <p:bldP spid="11" grpId="1"/>
      <p:bldP spid="11" grpId="2"/>
      <p:bldP spid="13" grpId="0"/>
      <p:bldP spid="13" grpId="1"/>
      <p:bldP spid="14" grpId="0"/>
      <p:bldP spid="14" grpId="1"/>
      <p:bldP spid="12" grpId="0"/>
      <p:bldP spid="12" grpId="1"/>
      <p:bldP spid="12" grpId="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28" y="-20256"/>
            <a:ext cx="9387128" cy="6878256"/>
          </a:xfrm>
          <a:prstGeom prst="rect">
            <a:avLst/>
          </a:prstGeom>
        </p:spPr>
      </p:pic>
      <p:sp>
        <p:nvSpPr>
          <p:cNvPr id="2" name="Title 1"/>
          <p:cNvSpPr>
            <a:spLocks noGrp="1"/>
          </p:cNvSpPr>
          <p:nvPr>
            <p:ph type="title"/>
          </p:nvPr>
        </p:nvSpPr>
        <p:spPr>
          <a:xfrm>
            <a:off x="457200" y="1219200"/>
            <a:ext cx="8229600" cy="4525962"/>
          </a:xfrm>
          <a:effectLst>
            <a:glow rad="101600">
              <a:schemeClr val="tx1">
                <a:alpha val="80000"/>
              </a:schemeClr>
            </a:glow>
          </a:effectLst>
        </p:spPr>
        <p:txBody>
          <a:bodyPr/>
          <a:lstStyle/>
          <a:p>
            <a:r>
              <a:rPr lang="en-US" b="1" dirty="0">
                <a:ln>
                  <a:solidFill>
                    <a:srgbClr val="9900CC"/>
                  </a:solidFill>
                </a:ln>
                <a:solidFill>
                  <a:schemeClr val="bg1"/>
                </a:solidFill>
                <a:effectLst>
                  <a:glow rad="101600">
                    <a:schemeClr val="tx1">
                      <a:alpha val="90000"/>
                    </a:schemeClr>
                  </a:glow>
                </a:effectLst>
              </a:rPr>
              <a:t>"These things I have spoken to you, that in Me you may have peace. In the world you will have tribulation; but be of good cheer, I have overcome the world."</a:t>
            </a:r>
            <a:r>
              <a:rPr lang="en-US" b="1" i="1" dirty="0">
                <a:ln>
                  <a:solidFill>
                    <a:srgbClr val="9900CC"/>
                  </a:solidFill>
                </a:ln>
                <a:solidFill>
                  <a:schemeClr val="bg1"/>
                </a:solidFill>
                <a:effectLst>
                  <a:glow rad="101600">
                    <a:schemeClr val="tx1">
                      <a:alpha val="90000"/>
                    </a:schemeClr>
                  </a:glow>
                </a:effectLst>
              </a:rPr>
              <a:t> </a:t>
            </a:r>
            <a:r>
              <a:rPr lang="en-US" sz="3200" b="1" i="1" dirty="0">
                <a:ln>
                  <a:solidFill>
                    <a:srgbClr val="9900CC"/>
                  </a:solidFill>
                </a:ln>
                <a:solidFill>
                  <a:schemeClr val="bg1"/>
                </a:solidFill>
                <a:effectLst>
                  <a:glow rad="101600">
                    <a:schemeClr val="tx1">
                      <a:alpha val="90000"/>
                    </a:schemeClr>
                  </a:glow>
                </a:effectLst>
              </a:rPr>
              <a:t>– John 16:33 </a:t>
            </a:r>
          </a:p>
        </p:txBody>
      </p:sp>
      <p:sp>
        <p:nvSpPr>
          <p:cNvPr id="4" name="Title 1"/>
          <p:cNvSpPr txBox="1">
            <a:spLocks/>
          </p:cNvSpPr>
          <p:nvPr/>
        </p:nvSpPr>
        <p:spPr bwMode="auto">
          <a:xfrm>
            <a:off x="3505200" y="1828800"/>
            <a:ext cx="2590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in Me</a:t>
            </a:r>
            <a:endParaRPr lang="en-US"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5" name="Title 1"/>
          <p:cNvSpPr txBox="1">
            <a:spLocks/>
          </p:cNvSpPr>
          <p:nvPr/>
        </p:nvSpPr>
        <p:spPr bwMode="auto">
          <a:xfrm>
            <a:off x="5334000" y="3886200"/>
            <a:ext cx="320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overcome</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6" name="Title 1"/>
          <p:cNvSpPr txBox="1">
            <a:spLocks/>
          </p:cNvSpPr>
          <p:nvPr/>
        </p:nvSpPr>
        <p:spPr bwMode="auto">
          <a:xfrm>
            <a:off x="2590800" y="4267200"/>
            <a:ext cx="29337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in Him</a:t>
            </a:r>
            <a:endParaRPr lang="en-US"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7" name="Title 1"/>
          <p:cNvSpPr txBox="1">
            <a:spLocks/>
          </p:cNvSpPr>
          <p:nvPr/>
        </p:nvSpPr>
        <p:spPr bwMode="auto">
          <a:xfrm>
            <a:off x="1676400" y="2590800"/>
            <a:ext cx="229947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peace</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500"/>
                                        <p:tgtEl>
                                          <p:spTgt spid="2"/>
                                        </p:tgtEl>
                                      </p:cBhvr>
                                    </p:animEffect>
                                    <p:set>
                                      <p:cBhvr>
                                        <p:cTn id="29" dur="1" fill="hold">
                                          <p:stCondLst>
                                            <p:cond delay="1499"/>
                                          </p:stCondLst>
                                        </p:cTn>
                                        <p:tgtEl>
                                          <p:spTgt spid="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500"/>
                                        <p:tgtEl>
                                          <p:spTgt spid="5"/>
                                        </p:tgtEl>
                                      </p:cBhvr>
                                    </p:animEffect>
                                    <p:set>
                                      <p:cBhvr>
                                        <p:cTn id="32" dur="1" fill="hold">
                                          <p:stCondLst>
                                            <p:cond delay="1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500"/>
                                        <p:tgtEl>
                                          <p:spTgt spid="7"/>
                                        </p:tgtEl>
                                      </p:cBhvr>
                                    </p:animEffect>
                                    <p:set>
                                      <p:cBhvr>
                                        <p:cTn id="35" dur="1" fill="hold">
                                          <p:stCondLst>
                                            <p:cond delay="1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1250"/>
                                  </p:stCondLst>
                                  <p:childTnLst>
                                    <p:animEffect transition="out" filter="fade">
                                      <p:cBhvr>
                                        <p:cTn id="37" dur="750"/>
                                        <p:tgtEl>
                                          <p:spTgt spid="4"/>
                                        </p:tgtEl>
                                      </p:cBhvr>
                                    </p:animEffect>
                                    <p:set>
                                      <p:cBhvr>
                                        <p:cTn id="38" dur="1" fill="hold">
                                          <p:stCondLst>
                                            <p:cond delay="749"/>
                                          </p:stCondLst>
                                        </p:cTn>
                                        <p:tgtEl>
                                          <p:spTgt spid="4"/>
                                        </p:tgtEl>
                                        <p:attrNameLst>
                                          <p:attrName>style.visibility</p:attrName>
                                        </p:attrNameLst>
                                      </p:cBhvr>
                                      <p:to>
                                        <p:strVal val="hidden"/>
                                      </p:to>
                                    </p:set>
                                  </p:childTnLst>
                                </p:cTn>
                              </p:par>
                              <p:par>
                                <p:cTn id="39" presetID="0" presetClass="path" presetSubtype="0" accel="50000" fill="hold" grpId="2" nodeType="withEffect">
                                  <p:stCondLst>
                                    <p:cond delay="0"/>
                                  </p:stCondLst>
                                  <p:childTnLst>
                                    <p:animMotion origin="layout" path="M 0 4.44444E-6 L -0.0566 0.18333 " pathEditMode="relative" rAng="0" ptsTypes="AA">
                                      <p:cBhvr>
                                        <p:cTn id="40" dur="2000" fill="hold"/>
                                        <p:tgtEl>
                                          <p:spTgt spid="4"/>
                                        </p:tgtEl>
                                        <p:attrNameLst>
                                          <p:attrName>ppt_x</p:attrName>
                                          <p:attrName>ppt_y</p:attrName>
                                        </p:attrNameLst>
                                      </p:cBhvr>
                                      <p:rCtr x="-2830" y="9167"/>
                                    </p:animMotion>
                                  </p:childTnLst>
                                </p:cTn>
                              </p:par>
                              <p:par>
                                <p:cTn id="41" presetID="10" presetClass="entr" presetSubtype="0" fill="hold" grpId="0" nodeType="withEffect">
                                  <p:stCondLst>
                                    <p:cond delay="15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childTnLst>
                                </p:cTn>
                              </p:par>
                              <p:par>
                                <p:cTn id="44" presetID="0" presetClass="path" presetSubtype="0" decel="50000" fill="hold" grpId="1" nodeType="withEffect">
                                  <p:stCondLst>
                                    <p:cond delay="1750"/>
                                  </p:stCondLst>
                                  <p:childTnLst>
                                    <p:animMotion origin="layout" path="M 0 0 L 0.04705 -0.18889 " pathEditMode="relative" rAng="0" ptsTypes="AA">
                                      <p:cBhvr>
                                        <p:cTn id="45" dur="2000" spd="-100000" fill="hold"/>
                                        <p:tgtEl>
                                          <p:spTgt spid="6"/>
                                        </p:tgtEl>
                                        <p:attrNameLst>
                                          <p:attrName>ppt_x</p:attrName>
                                          <p:attrName>ppt_y</p:attrName>
                                        </p:attrNameLst>
                                      </p:cBhvr>
                                      <p:rCtr x="2344" y="-9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5" grpId="0"/>
      <p:bldP spid="5" grpId="1"/>
      <p:bldP spid="6" grpId="0"/>
      <p:bldP spid="6"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5722"/>
            <a:ext cx="10363200" cy="6908800"/>
          </a:xfrm>
          <a:prstGeom prst="rect">
            <a:avLst/>
          </a:prstGeom>
        </p:spPr>
      </p:pic>
      <p:sp>
        <p:nvSpPr>
          <p:cNvPr id="2" name="Title 1"/>
          <p:cNvSpPr>
            <a:spLocks noGrp="1"/>
          </p:cNvSpPr>
          <p:nvPr>
            <p:ph type="title"/>
          </p:nvPr>
        </p:nvSpPr>
        <p:spPr>
          <a:xfrm>
            <a:off x="457200" y="274638"/>
            <a:ext cx="8229600" cy="26209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A953"/>
                </a:solidFill>
                <a:effectLst>
                  <a:glow rad="101600">
                    <a:schemeClr val="tx1">
                      <a:alpha val="80000"/>
                    </a:schemeClr>
                  </a:glow>
                  <a:outerShdw blurRad="50800" dist="39000" dir="5460000" algn="tl">
                    <a:srgbClr val="000000">
                      <a:alpha val="38000"/>
                    </a:srgbClr>
                  </a:outerShdw>
                </a:effectLst>
              </a:rPr>
              <a:t>And He is before all things, and in Him all things consist. </a:t>
            </a:r>
            <a:r>
              <a:rPr lang="en-US" sz="3200" b="1" i="1" dirty="0">
                <a:ln w="11430"/>
                <a:solidFill>
                  <a:srgbClr val="FFA953"/>
                </a:solidFill>
                <a:effectLst>
                  <a:glow rad="101600">
                    <a:schemeClr val="tx1">
                      <a:alpha val="80000"/>
                    </a:schemeClr>
                  </a:glow>
                  <a:outerShdw blurRad="50800" dist="39000" dir="5460000" algn="tl">
                    <a:srgbClr val="000000">
                      <a:alpha val="38000"/>
                    </a:srgbClr>
                  </a:outerShdw>
                </a:effectLst>
              </a:rPr>
              <a:t>– Colossians 1:17 </a:t>
            </a:r>
          </a:p>
        </p:txBody>
      </p:sp>
      <p:sp>
        <p:nvSpPr>
          <p:cNvPr id="4" name="Title 1"/>
          <p:cNvSpPr txBox="1">
            <a:spLocks/>
          </p:cNvSpPr>
          <p:nvPr/>
        </p:nvSpPr>
        <p:spPr bwMode="auto">
          <a:xfrm>
            <a:off x="3810000" y="1036638"/>
            <a:ext cx="4495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800" b="1" kern="0" dirty="0">
                <a:ln w="11430"/>
                <a:solidFill>
                  <a:srgbClr val="FFA953"/>
                </a:solidFill>
                <a:effectLst>
                  <a:outerShdw blurRad="50800" dist="39000" dir="5460000" algn="tl">
                    <a:srgbClr val="000000">
                      <a:alpha val="38000"/>
                    </a:srgbClr>
                  </a:outerShdw>
                </a:effectLst>
              </a:rPr>
              <a:t>all things</a:t>
            </a:r>
            <a:endParaRPr lang="en-US" sz="4800" b="1" i="1" kern="0" dirty="0">
              <a:ln w="11430"/>
              <a:solidFill>
                <a:srgbClr val="FFA953"/>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mc:Choice xmlns:p14="http://schemas.microsoft.com/office/powerpoint/2010/main" Requires="p14">
      <p:transition spd="slow" p14:dur="1500">
        <p14:ripple dir="l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250"/>
                                        <p:tgtEl>
                                          <p:spTgt spid="4">
                                            <p:txEl>
                                              <p:pRg st="0" end="0"/>
                                            </p:txEl>
                                          </p:spTgt>
                                        </p:tgtEl>
                                      </p:cBhvr>
                                    </p:animEffect>
                                  </p:childTnLst>
                                </p:cTn>
                              </p:par>
                              <p:par>
                                <p:cTn id="14" presetID="0" presetClass="path" presetSubtype="0" accel="50000" decel="50000" fill="hold" grpId="3" nodeType="withEffect">
                                  <p:stCondLst>
                                    <p:cond delay="0"/>
                                  </p:stCondLst>
                                  <p:childTnLst>
                                    <p:animMotion origin="layout" path="M -1.38889E-6 -4.81036E-6 C -0.0184 -0.00069 -0.0368 -0.00115 -0.06076 0.01018 C -0.08472 0.02151 -0.12309 0.04279 -0.14427 0.06753 C -0.16545 0.09228 -0.18055 0.12235 -0.18732 0.15865 C -0.1941 0.19496 -0.19097 0.24214 -0.18472 0.28516 C -0.17847 0.32794 -0.16562 0.38044 -0.1493 0.4149 C -0.13298 0.44936 -0.11458 0.4637 -0.08732 0.49237 C -0.06007 0.52082 -0.02917 0.55297 0.01389 0.58696 C 0.05695 0.62096 0.11372 0.66328 0.17136 0.69658 C 0.22899 0.72988 0.32066 0.76735 0.3599 0.78608 " pathEditMode="relative" rAng="0" ptsTypes="aaaaaaaaaa">
                                      <p:cBhvr>
                                        <p:cTn id="15" dur="2000" spd="-100000" fill="hold"/>
                                        <p:tgtEl>
                                          <p:spTgt spid="4">
                                            <p:txEl>
                                              <p:pRg st="0" end="0"/>
                                            </p:txEl>
                                          </p:spTgt>
                                        </p:tgtEl>
                                        <p:attrNameLst>
                                          <p:attrName>ppt_x</p:attrName>
                                          <p:attrName>ppt_y</p:attrName>
                                        </p:attrNameLst>
                                      </p:cBhvr>
                                      <p:rCtr x="8281" y="39246"/>
                                    </p:animMotion>
                                  </p:childTnLst>
                                </p:cTn>
                              </p:par>
                              <p:par>
                                <p:cTn id="16" presetID="3" presetClass="emph" presetSubtype="6" autoRev="1" fill="hold" nodeType="withEffect">
                                  <p:stCondLst>
                                    <p:cond delay="0"/>
                                  </p:stCondLst>
                                  <p:childTnLst>
                                    <p:animClr clrSpc="hsl" dir="cw">
                                      <p:cBhvr override="childStyle">
                                        <p:cTn id="17" dur="1500" fill="hold"/>
                                        <p:tgtEl>
                                          <p:spTgt spid="4">
                                            <p:txEl>
                                              <p:pRg st="0" end="0"/>
                                            </p:txEl>
                                          </p:spTgt>
                                        </p:tgtEl>
                                        <p:attrNameLst>
                                          <p:attrName>style.color</p:attrName>
                                        </p:attrNameLst>
                                      </p:cBhvr>
                                      <p:to>
                                        <a:schemeClr val="accent2"/>
                                      </p:to>
                                    </p:animClr>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750"/>
                                        <p:tgtEl>
                                          <p:spTgt spid="2"/>
                                        </p:tgtEl>
                                      </p:cBhvr>
                                    </p:animEffect>
                                    <p:set>
                                      <p:cBhvr>
                                        <p:cTn id="22" dur="1" fill="hold">
                                          <p:stCondLst>
                                            <p:cond delay="1749"/>
                                          </p:stCondLst>
                                        </p:cTn>
                                        <p:tgtEl>
                                          <p:spTgt spid="2"/>
                                        </p:tgtEl>
                                        <p:attrNameLst>
                                          <p:attrName>style.visibility</p:attrName>
                                        </p:attrNameLst>
                                      </p:cBhvr>
                                      <p:to>
                                        <p:strVal val="hidden"/>
                                      </p:to>
                                    </p:set>
                                  </p:childTnLst>
                                </p:cTn>
                              </p:par>
                              <p:par>
                                <p:cTn id="23" presetID="0" presetClass="path" presetSubtype="0" accel="50000" decel="50000" fill="hold" grpId="4" nodeType="withEffect">
                                  <p:stCondLst>
                                    <p:cond delay="0"/>
                                  </p:stCondLst>
                                  <p:childTnLst>
                                    <p:animMotion origin="layout" path="M -1.38889E-6 1.48148E-6 L -0.09687 0.17685 " pathEditMode="relative" rAng="0" ptsTypes="AA">
                                      <p:cBhvr>
                                        <p:cTn id="24" dur="1500" fill="hold"/>
                                        <p:tgtEl>
                                          <p:spTgt spid="4">
                                            <p:txEl>
                                              <p:pRg st="0" end="0"/>
                                            </p:txEl>
                                          </p:spTgt>
                                        </p:tgtEl>
                                        <p:attrNameLst>
                                          <p:attrName>ppt_x</p:attrName>
                                          <p:attrName>ppt_y</p:attrName>
                                        </p:attrNameLst>
                                      </p:cBhvr>
                                      <p:rCtr x="-4844" y="8843"/>
                                    </p:animMotion>
                                  </p:childTnLst>
                                </p:cTn>
                              </p:par>
                              <p:par>
                                <p:cTn id="25" presetID="3" presetClass="emph" presetSubtype="6" autoRev="1" fill="hold" grpId="5" nodeType="withEffect">
                                  <p:stCondLst>
                                    <p:cond delay="0"/>
                                  </p:stCondLst>
                                  <p:childTnLst>
                                    <p:animClr clrSpc="hsl" dir="cw">
                                      <p:cBhvr override="childStyle">
                                        <p:cTn id="26" dur="15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2" build="allAtOnce"/>
      <p:bldP spid="4" grpId="3" build="allAtOnce"/>
      <p:bldP spid="4" grpId="4" build="allAtOnce"/>
      <p:bldP spid="4" grpId="5"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228600" y="350838"/>
            <a:ext cx="8610600" cy="6126162"/>
          </a:xfrm>
        </p:spPr>
        <p:txBody>
          <a:bodyPr/>
          <a:lstStyle/>
          <a:p>
            <a:r>
              <a:rPr lang="en-US" b="1" dirty="0">
                <a:solidFill>
                  <a:schemeClr val="bg1"/>
                </a:solidFill>
                <a:effectLst>
                  <a:glow rad="88900">
                    <a:schemeClr val="tx1">
                      <a:alpha val="80000"/>
                    </a:schemeClr>
                  </a:glow>
                </a:effectLst>
              </a:rPr>
              <a:t>Beware lest anyone cheat you through philosophy and empty deceit, according to the tradition of men, according to the basic principles of the world, and not according to Christ. For in Him dwells all the fullness of the Godhead bodily; </a:t>
            </a:r>
            <a:r>
              <a:rPr lang="en-US" sz="3200" b="1" i="1" dirty="0">
                <a:solidFill>
                  <a:schemeClr val="bg1"/>
                </a:solidFill>
                <a:effectLst>
                  <a:glow rad="88900">
                    <a:schemeClr val="tx1">
                      <a:alpha val="80000"/>
                    </a:schemeClr>
                  </a:glow>
                </a:effectLst>
              </a:rPr>
              <a:t>– Colossians 2:8-9 </a:t>
            </a:r>
          </a:p>
        </p:txBody>
      </p:sp>
      <p:sp>
        <p:nvSpPr>
          <p:cNvPr id="4" name="Title 1"/>
          <p:cNvSpPr txBox="1">
            <a:spLocks/>
          </p:cNvSpPr>
          <p:nvPr/>
        </p:nvSpPr>
        <p:spPr bwMode="auto">
          <a:xfrm>
            <a:off x="-457200" y="4876800"/>
            <a:ext cx="3429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glow rad="63500">
                    <a:schemeClr val="tx1">
                      <a:alpha val="80000"/>
                    </a:schemeClr>
                  </a:glow>
                  <a:outerShdw blurRad="50000" dist="50800" dir="7500000" algn="tl">
                    <a:srgbClr val="000000">
                      <a:shade val="5000"/>
                      <a:alpha val="35000"/>
                    </a:srgbClr>
                  </a:outerShdw>
                </a:effectLst>
              </a:rPr>
              <a:t>fullness</a:t>
            </a:r>
            <a:endParaRPr lang="en-US" b="1" i="1" kern="0" dirty="0">
              <a:ln w="19050">
                <a:noFill/>
                <a:prstDash val="solid"/>
              </a:ln>
              <a:solidFill>
                <a:srgbClr val="00FF00"/>
              </a:solidFill>
              <a:effectLst>
                <a:glow rad="63500">
                  <a:schemeClr val="tx1">
                    <a:alpha val="80000"/>
                  </a:schemeClr>
                </a:glow>
                <a:outerShdw blurRad="50000" dist="50800" dir="7500000" algn="tl">
                  <a:srgbClr val="000000">
                    <a:shade val="5000"/>
                    <a:alpha val="35000"/>
                  </a:srgbClr>
                </a:outerShdw>
              </a:effectLst>
            </a:endParaRPr>
          </a:p>
        </p:txBody>
      </p:sp>
      <p:sp>
        <p:nvSpPr>
          <p:cNvPr id="6" name="Title 1"/>
          <p:cNvSpPr txBox="1">
            <a:spLocks/>
          </p:cNvSpPr>
          <p:nvPr/>
        </p:nvSpPr>
        <p:spPr bwMode="auto">
          <a:xfrm>
            <a:off x="2593181" y="4276725"/>
            <a:ext cx="29337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in Him</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7" name="Title 1"/>
          <p:cNvSpPr txBox="1">
            <a:spLocks/>
          </p:cNvSpPr>
          <p:nvPr/>
        </p:nvSpPr>
        <p:spPr bwMode="auto">
          <a:xfrm>
            <a:off x="-547687" y="302420"/>
            <a:ext cx="3886200" cy="101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Beware</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8" name="Title 1"/>
          <p:cNvSpPr txBox="1">
            <a:spLocks/>
          </p:cNvSpPr>
          <p:nvPr/>
        </p:nvSpPr>
        <p:spPr bwMode="auto">
          <a:xfrm>
            <a:off x="4953000" y="302419"/>
            <a:ext cx="3124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cheat</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9" name="Title 1"/>
          <p:cNvSpPr txBox="1">
            <a:spLocks/>
          </p:cNvSpPr>
          <p:nvPr/>
        </p:nvSpPr>
        <p:spPr bwMode="auto">
          <a:xfrm>
            <a:off x="2057400" y="958057"/>
            <a:ext cx="39624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philosophy</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10" name="Title 1"/>
          <p:cNvSpPr txBox="1">
            <a:spLocks/>
          </p:cNvSpPr>
          <p:nvPr/>
        </p:nvSpPr>
        <p:spPr bwMode="auto">
          <a:xfrm>
            <a:off x="538162" y="1643857"/>
            <a:ext cx="30861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deceit</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11" name="Title 1"/>
          <p:cNvSpPr txBox="1">
            <a:spLocks/>
          </p:cNvSpPr>
          <p:nvPr/>
        </p:nvSpPr>
        <p:spPr bwMode="auto">
          <a:xfrm>
            <a:off x="-76200" y="2286000"/>
            <a:ext cx="5257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tradition of men</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12" name="Title 1"/>
          <p:cNvSpPr txBox="1">
            <a:spLocks/>
          </p:cNvSpPr>
          <p:nvPr/>
        </p:nvSpPr>
        <p:spPr bwMode="auto">
          <a:xfrm>
            <a:off x="2900362" y="2969419"/>
            <a:ext cx="3886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principles</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13" name="Title 1"/>
          <p:cNvSpPr txBox="1">
            <a:spLocks/>
          </p:cNvSpPr>
          <p:nvPr/>
        </p:nvSpPr>
        <p:spPr bwMode="auto">
          <a:xfrm>
            <a:off x="-457200" y="43434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50000" dist="50800" dir="7500000" algn="tl">
                    <a:srgbClr val="000000">
                      <a:shade val="5000"/>
                      <a:alpha val="35000"/>
                    </a:srgbClr>
                  </a:outerShdw>
                </a:effectLst>
              </a:rPr>
              <a:t>Christ</a:t>
            </a:r>
            <a:endParaRPr lang="en-US" b="1" i="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2000"/>
                                        <p:tgtEl>
                                          <p:spTgt spid="7"/>
                                        </p:tgtEl>
                                        <p:attrNameLst>
                                          <p:attrName>ppt_w</p:attrName>
                                        </p:attrNameLst>
                                      </p:cBhvr>
                                      <p:tavLst>
                                        <p:tav tm="0">
                                          <p:val>
                                            <p:strVal val="ppt_w"/>
                                          </p:val>
                                        </p:tav>
                                        <p:tav tm="100000">
                                          <p:val>
                                            <p:fltVal val="0"/>
                                          </p:val>
                                        </p:tav>
                                      </p:tavLst>
                                    </p:anim>
                                    <p:anim calcmode="lin" valueType="num">
                                      <p:cBhvr>
                                        <p:cTn id="49" dur="2000"/>
                                        <p:tgtEl>
                                          <p:spTgt spid="7"/>
                                        </p:tgtEl>
                                        <p:attrNameLst>
                                          <p:attrName>ppt_h</p:attrName>
                                        </p:attrNameLst>
                                      </p:cBhvr>
                                      <p:tavLst>
                                        <p:tav tm="0">
                                          <p:val>
                                            <p:strVal val="ppt_h"/>
                                          </p:val>
                                        </p:tav>
                                        <p:tav tm="100000">
                                          <p:val>
                                            <p:fltVal val="0"/>
                                          </p:val>
                                        </p:tav>
                                      </p:tavLst>
                                    </p:anim>
                                    <p:animEffect transition="out" filter="fade">
                                      <p:cBhvr>
                                        <p:cTn id="50" dur="2000"/>
                                        <p:tgtEl>
                                          <p:spTgt spid="7"/>
                                        </p:tgtEl>
                                      </p:cBhvr>
                                    </p:animEffect>
                                    <p:set>
                                      <p:cBhvr>
                                        <p:cTn id="51" dur="1" fill="hold">
                                          <p:stCondLst>
                                            <p:cond delay="1999"/>
                                          </p:stCondLst>
                                        </p:cTn>
                                        <p:tgtEl>
                                          <p:spTgt spid="7"/>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2000"/>
                                        <p:tgtEl>
                                          <p:spTgt spid="8"/>
                                        </p:tgtEl>
                                        <p:attrNameLst>
                                          <p:attrName>ppt_w</p:attrName>
                                        </p:attrNameLst>
                                      </p:cBhvr>
                                      <p:tavLst>
                                        <p:tav tm="0">
                                          <p:val>
                                            <p:strVal val="ppt_w"/>
                                          </p:val>
                                        </p:tav>
                                        <p:tav tm="100000">
                                          <p:val>
                                            <p:fltVal val="0"/>
                                          </p:val>
                                        </p:tav>
                                      </p:tavLst>
                                    </p:anim>
                                    <p:anim calcmode="lin" valueType="num">
                                      <p:cBhvr>
                                        <p:cTn id="54" dur="2000"/>
                                        <p:tgtEl>
                                          <p:spTgt spid="8"/>
                                        </p:tgtEl>
                                        <p:attrNameLst>
                                          <p:attrName>ppt_h</p:attrName>
                                        </p:attrNameLst>
                                      </p:cBhvr>
                                      <p:tavLst>
                                        <p:tav tm="0">
                                          <p:val>
                                            <p:strVal val="ppt_h"/>
                                          </p:val>
                                        </p:tav>
                                        <p:tav tm="100000">
                                          <p:val>
                                            <p:fltVal val="0"/>
                                          </p:val>
                                        </p:tav>
                                      </p:tavLst>
                                    </p:anim>
                                    <p:animEffect transition="out" filter="fade">
                                      <p:cBhvr>
                                        <p:cTn id="55" dur="2000"/>
                                        <p:tgtEl>
                                          <p:spTgt spid="8"/>
                                        </p:tgtEl>
                                      </p:cBhvr>
                                    </p:animEffect>
                                    <p:set>
                                      <p:cBhvr>
                                        <p:cTn id="56" dur="1" fill="hold">
                                          <p:stCondLst>
                                            <p:cond delay="1999"/>
                                          </p:stCondLst>
                                        </p:cTn>
                                        <p:tgtEl>
                                          <p:spTgt spid="8"/>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2000"/>
                                        <p:tgtEl>
                                          <p:spTgt spid="9"/>
                                        </p:tgtEl>
                                        <p:attrNameLst>
                                          <p:attrName>ppt_w</p:attrName>
                                        </p:attrNameLst>
                                      </p:cBhvr>
                                      <p:tavLst>
                                        <p:tav tm="0">
                                          <p:val>
                                            <p:strVal val="ppt_w"/>
                                          </p:val>
                                        </p:tav>
                                        <p:tav tm="100000">
                                          <p:val>
                                            <p:fltVal val="0"/>
                                          </p:val>
                                        </p:tav>
                                      </p:tavLst>
                                    </p:anim>
                                    <p:anim calcmode="lin" valueType="num">
                                      <p:cBhvr>
                                        <p:cTn id="59" dur="2000"/>
                                        <p:tgtEl>
                                          <p:spTgt spid="9"/>
                                        </p:tgtEl>
                                        <p:attrNameLst>
                                          <p:attrName>ppt_h</p:attrName>
                                        </p:attrNameLst>
                                      </p:cBhvr>
                                      <p:tavLst>
                                        <p:tav tm="0">
                                          <p:val>
                                            <p:strVal val="ppt_h"/>
                                          </p:val>
                                        </p:tav>
                                        <p:tav tm="100000">
                                          <p:val>
                                            <p:fltVal val="0"/>
                                          </p:val>
                                        </p:tav>
                                      </p:tavLst>
                                    </p:anim>
                                    <p:animEffect transition="out" filter="fade">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2000"/>
                                        <p:tgtEl>
                                          <p:spTgt spid="10"/>
                                        </p:tgtEl>
                                        <p:attrNameLst>
                                          <p:attrName>ppt_w</p:attrName>
                                        </p:attrNameLst>
                                      </p:cBhvr>
                                      <p:tavLst>
                                        <p:tav tm="0">
                                          <p:val>
                                            <p:strVal val="ppt_w"/>
                                          </p:val>
                                        </p:tav>
                                        <p:tav tm="100000">
                                          <p:val>
                                            <p:fltVal val="0"/>
                                          </p:val>
                                        </p:tav>
                                      </p:tavLst>
                                    </p:anim>
                                    <p:anim calcmode="lin" valueType="num">
                                      <p:cBhvr>
                                        <p:cTn id="64" dur="2000"/>
                                        <p:tgtEl>
                                          <p:spTgt spid="10"/>
                                        </p:tgtEl>
                                        <p:attrNameLst>
                                          <p:attrName>ppt_h</p:attrName>
                                        </p:attrNameLst>
                                      </p:cBhvr>
                                      <p:tavLst>
                                        <p:tav tm="0">
                                          <p:val>
                                            <p:strVal val="ppt_h"/>
                                          </p:val>
                                        </p:tav>
                                        <p:tav tm="100000">
                                          <p:val>
                                            <p:fltVal val="0"/>
                                          </p:val>
                                        </p:tav>
                                      </p:tavLst>
                                    </p:anim>
                                    <p:animEffect transition="out" filter="fade">
                                      <p:cBhvr>
                                        <p:cTn id="65" dur="2000"/>
                                        <p:tgtEl>
                                          <p:spTgt spid="10"/>
                                        </p:tgtEl>
                                      </p:cBhvr>
                                    </p:animEffect>
                                    <p:set>
                                      <p:cBhvr>
                                        <p:cTn id="66" dur="1" fill="hold">
                                          <p:stCondLst>
                                            <p:cond delay="1999"/>
                                          </p:stCondLst>
                                        </p:cTn>
                                        <p:tgtEl>
                                          <p:spTgt spid="10"/>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2000"/>
                                        <p:tgtEl>
                                          <p:spTgt spid="11"/>
                                        </p:tgtEl>
                                        <p:attrNameLst>
                                          <p:attrName>ppt_w</p:attrName>
                                        </p:attrNameLst>
                                      </p:cBhvr>
                                      <p:tavLst>
                                        <p:tav tm="0">
                                          <p:val>
                                            <p:strVal val="ppt_w"/>
                                          </p:val>
                                        </p:tav>
                                        <p:tav tm="100000">
                                          <p:val>
                                            <p:fltVal val="0"/>
                                          </p:val>
                                        </p:tav>
                                      </p:tavLst>
                                    </p:anim>
                                    <p:anim calcmode="lin" valueType="num">
                                      <p:cBhvr>
                                        <p:cTn id="69" dur="2000"/>
                                        <p:tgtEl>
                                          <p:spTgt spid="11"/>
                                        </p:tgtEl>
                                        <p:attrNameLst>
                                          <p:attrName>ppt_h</p:attrName>
                                        </p:attrNameLst>
                                      </p:cBhvr>
                                      <p:tavLst>
                                        <p:tav tm="0">
                                          <p:val>
                                            <p:strVal val="ppt_h"/>
                                          </p:val>
                                        </p:tav>
                                        <p:tav tm="100000">
                                          <p:val>
                                            <p:fltVal val="0"/>
                                          </p:val>
                                        </p:tav>
                                      </p:tavLst>
                                    </p:anim>
                                    <p:animEffect transition="out" filter="fade">
                                      <p:cBhvr>
                                        <p:cTn id="70" dur="2000"/>
                                        <p:tgtEl>
                                          <p:spTgt spid="11"/>
                                        </p:tgtEl>
                                      </p:cBhvr>
                                    </p:animEffect>
                                    <p:set>
                                      <p:cBhvr>
                                        <p:cTn id="71" dur="1" fill="hold">
                                          <p:stCondLst>
                                            <p:cond delay="1999"/>
                                          </p:stCondLst>
                                        </p:cTn>
                                        <p:tgtEl>
                                          <p:spTgt spid="11"/>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2000"/>
                                        <p:tgtEl>
                                          <p:spTgt spid="12"/>
                                        </p:tgtEl>
                                        <p:attrNameLst>
                                          <p:attrName>ppt_w</p:attrName>
                                        </p:attrNameLst>
                                      </p:cBhvr>
                                      <p:tavLst>
                                        <p:tav tm="0">
                                          <p:val>
                                            <p:strVal val="ppt_w"/>
                                          </p:val>
                                        </p:tav>
                                        <p:tav tm="100000">
                                          <p:val>
                                            <p:fltVal val="0"/>
                                          </p:val>
                                        </p:tav>
                                      </p:tavLst>
                                    </p:anim>
                                    <p:anim calcmode="lin" valueType="num">
                                      <p:cBhvr>
                                        <p:cTn id="74" dur="2000"/>
                                        <p:tgtEl>
                                          <p:spTgt spid="12"/>
                                        </p:tgtEl>
                                        <p:attrNameLst>
                                          <p:attrName>ppt_h</p:attrName>
                                        </p:attrNameLst>
                                      </p:cBhvr>
                                      <p:tavLst>
                                        <p:tav tm="0">
                                          <p:val>
                                            <p:strVal val="ppt_h"/>
                                          </p:val>
                                        </p:tav>
                                        <p:tav tm="100000">
                                          <p:val>
                                            <p:fltVal val="0"/>
                                          </p:val>
                                        </p:tav>
                                      </p:tavLst>
                                    </p:anim>
                                    <p:animEffect transition="out" filter="fade">
                                      <p:cBhvr>
                                        <p:cTn id="75" dur="2000"/>
                                        <p:tgtEl>
                                          <p:spTgt spid="12"/>
                                        </p:tgtEl>
                                      </p:cBhvr>
                                    </p:animEffect>
                                    <p:set>
                                      <p:cBhvr>
                                        <p:cTn id="76" dur="1" fill="hold">
                                          <p:stCondLst>
                                            <p:cond delay="1999"/>
                                          </p:stCondLst>
                                        </p:cTn>
                                        <p:tgtEl>
                                          <p:spTgt spid="12"/>
                                        </p:tgtEl>
                                        <p:attrNameLst>
                                          <p:attrName>style.visibility</p:attrName>
                                        </p:attrNameLst>
                                      </p:cBhvr>
                                      <p:to>
                                        <p:strVal val="hidden"/>
                                      </p:to>
                                    </p:set>
                                  </p:childTnLst>
                                </p:cTn>
                              </p:par>
                              <p:par>
                                <p:cTn id="77" presetID="0" presetClass="path" presetSubtype="0" accel="50000" decel="50000" fill="hold" grpId="2" nodeType="withEffect">
                                  <p:stCondLst>
                                    <p:cond delay="0"/>
                                  </p:stCondLst>
                                  <p:childTnLst>
                                    <p:animMotion origin="layout" path="M -4.16667E-6 1.48148E-6 L 0.33959 0.59629 " pathEditMode="relative" rAng="0" ptsTypes="AA">
                                      <p:cBhvr>
                                        <p:cTn id="78" dur="2000" fill="hold"/>
                                        <p:tgtEl>
                                          <p:spTgt spid="7"/>
                                        </p:tgtEl>
                                        <p:attrNameLst>
                                          <p:attrName>ppt_x</p:attrName>
                                          <p:attrName>ppt_y</p:attrName>
                                        </p:attrNameLst>
                                      </p:cBhvr>
                                      <p:rCtr x="16979" y="29815"/>
                                    </p:animMotion>
                                  </p:childTnLst>
                                </p:cTn>
                              </p:par>
                              <p:par>
                                <p:cTn id="79" presetID="0" presetClass="path" presetSubtype="0" accel="50000" decel="50000" fill="hold" grpId="2" nodeType="withEffect">
                                  <p:stCondLst>
                                    <p:cond delay="0"/>
                                  </p:stCondLst>
                                  <p:childTnLst>
                                    <p:animMotion origin="layout" path="M 0 1.48148E-6 L -0.21892 0.59629 " pathEditMode="relative" rAng="0" ptsTypes="AA">
                                      <p:cBhvr>
                                        <p:cTn id="80" dur="2000" fill="hold"/>
                                        <p:tgtEl>
                                          <p:spTgt spid="8"/>
                                        </p:tgtEl>
                                        <p:attrNameLst>
                                          <p:attrName>ppt_x</p:attrName>
                                          <p:attrName>ppt_y</p:attrName>
                                        </p:attrNameLst>
                                      </p:cBhvr>
                                      <p:rCtr x="-10955" y="29815"/>
                                    </p:animMotion>
                                  </p:childTnLst>
                                </p:cTn>
                              </p:par>
                              <p:par>
                                <p:cTn id="81" presetID="0" presetClass="path" presetSubtype="0" accel="50000" decel="50000" fill="hold" grpId="2" nodeType="withEffect">
                                  <p:stCondLst>
                                    <p:cond delay="0"/>
                                  </p:stCondLst>
                                  <p:childTnLst>
                                    <p:animMotion origin="layout" path="M 3.33333E-6 -3.7037E-7 L 0.05173 0.50093 " pathEditMode="relative" rAng="0" ptsTypes="AA">
                                      <p:cBhvr>
                                        <p:cTn id="82" dur="2000" fill="hold"/>
                                        <p:tgtEl>
                                          <p:spTgt spid="9"/>
                                        </p:tgtEl>
                                        <p:attrNameLst>
                                          <p:attrName>ppt_x</p:attrName>
                                          <p:attrName>ppt_y</p:attrName>
                                        </p:attrNameLst>
                                      </p:cBhvr>
                                      <p:rCtr x="2587" y="25046"/>
                                    </p:animMotion>
                                  </p:childTnLst>
                                </p:cTn>
                              </p:par>
                              <p:par>
                                <p:cTn id="83" presetID="0" presetClass="path" presetSubtype="0" accel="50000" decel="50000" fill="hold" grpId="2" nodeType="withEffect">
                                  <p:stCondLst>
                                    <p:cond delay="0"/>
                                  </p:stCondLst>
                                  <p:childTnLst>
                                    <p:animMotion origin="layout" path="M -4.16667E-6 -3.7037E-7 L 0.26632 0.40069 " pathEditMode="relative" rAng="0" ptsTypes="AA">
                                      <p:cBhvr>
                                        <p:cTn id="84" dur="2000" fill="hold"/>
                                        <p:tgtEl>
                                          <p:spTgt spid="10"/>
                                        </p:tgtEl>
                                        <p:attrNameLst>
                                          <p:attrName>ppt_x</p:attrName>
                                          <p:attrName>ppt_y</p:attrName>
                                        </p:attrNameLst>
                                      </p:cBhvr>
                                      <p:rCtr x="13316" y="20023"/>
                                    </p:animMotion>
                                  </p:childTnLst>
                                </p:cTn>
                              </p:par>
                              <p:par>
                                <p:cTn id="85" presetID="0" presetClass="path" presetSubtype="0" accel="50000" decel="50000" fill="hold" grpId="2" nodeType="withEffect">
                                  <p:stCondLst>
                                    <p:cond delay="0"/>
                                  </p:stCondLst>
                                  <p:childTnLst>
                                    <p:animMotion origin="layout" path="M 3.33333E-6 -4.44444E-6 L 0.21441 0.30162 " pathEditMode="relative" rAng="0" ptsTypes="AA">
                                      <p:cBhvr>
                                        <p:cTn id="86" dur="2000" fill="hold"/>
                                        <p:tgtEl>
                                          <p:spTgt spid="11"/>
                                        </p:tgtEl>
                                        <p:attrNameLst>
                                          <p:attrName>ppt_x</p:attrName>
                                          <p:attrName>ppt_y</p:attrName>
                                        </p:attrNameLst>
                                      </p:cBhvr>
                                      <p:rCtr x="10712" y="15069"/>
                                    </p:animMotion>
                                  </p:childTnLst>
                                </p:cTn>
                              </p:par>
                              <p:par>
                                <p:cTn id="87" presetID="0" presetClass="path" presetSubtype="0" accel="50000" decel="50000" fill="hold" grpId="2" nodeType="withEffect">
                                  <p:stCondLst>
                                    <p:cond delay="0"/>
                                  </p:stCondLst>
                                  <p:childTnLst>
                                    <p:animMotion origin="layout" path="M 2.5E-6 2.59259E-6 L -0.03577 0.2074 " pathEditMode="relative" rAng="0" ptsTypes="AA">
                                      <p:cBhvr>
                                        <p:cTn id="88" dur="2000" fill="hold"/>
                                        <p:tgtEl>
                                          <p:spTgt spid="12"/>
                                        </p:tgtEl>
                                        <p:attrNameLst>
                                          <p:attrName>ppt_x</p:attrName>
                                          <p:attrName>ppt_y</p:attrName>
                                        </p:attrNameLst>
                                      </p:cBhvr>
                                      <p:rCtr x="-1788" y="10370"/>
                                    </p:animMotion>
                                  </p:childTnLst>
                                </p:cTn>
                              </p:par>
                              <p:par>
                                <p:cTn id="89" presetID="22" presetClass="entr" presetSubtype="8" fill="hold" grpId="0" nodeType="withEffect">
                                  <p:stCondLst>
                                    <p:cond delay="1250"/>
                                  </p:stCondLst>
                                  <p:childTnLst>
                                    <p:set>
                                      <p:cBhvr>
                                        <p:cTn id="90" dur="1" fill="hold">
                                          <p:stCondLst>
                                            <p:cond delay="0"/>
                                          </p:stCondLst>
                                        </p:cTn>
                                        <p:tgtEl>
                                          <p:spTgt spid="4"/>
                                        </p:tgtEl>
                                        <p:attrNameLst>
                                          <p:attrName>style.visibility</p:attrName>
                                        </p:attrNameLst>
                                      </p:cBhvr>
                                      <p:to>
                                        <p:strVal val="visible"/>
                                      </p:to>
                                    </p:set>
                                    <p:animEffect transition="in" filter="wipe(left)">
                                      <p:cBhvr>
                                        <p:cTn id="91" dur="500"/>
                                        <p:tgtEl>
                                          <p:spTgt spid="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0"/>
                                        <p:tgtEl>
                                          <p:spTgt spid="13"/>
                                        </p:tgtEl>
                                      </p:cBhvr>
                                    </p:animEffect>
                                  </p:childTnLst>
                                </p:cTn>
                              </p:par>
                              <p:par>
                                <p:cTn id="97" presetID="3" presetClass="emph" presetSubtype="2" fill="hold" grpId="2" nodeType="withEffect">
                                  <p:stCondLst>
                                    <p:cond delay="0"/>
                                  </p:stCondLst>
                                  <p:childTnLst>
                                    <p:animClr clrSpc="rgb" dir="cw">
                                      <p:cBhvr override="childStyle">
                                        <p:cTn id="98" dur="2000" fill="hold"/>
                                        <p:tgtEl>
                                          <p:spTgt spid="4"/>
                                        </p:tgtEl>
                                        <p:attrNameLst>
                                          <p:attrName>style.color</p:attrName>
                                        </p:attrNameLst>
                                      </p:cBhvr>
                                      <p:to>
                                        <a:schemeClr val="bg1"/>
                                      </p:to>
                                    </p:animClr>
                                  </p:childTnLst>
                                </p:cTn>
                              </p:par>
                              <p:par>
                                <p:cTn id="99" presetID="0" presetClass="path" presetSubtype="0" accel="50000" decel="50000" fill="hold" grpId="1" nodeType="withEffect">
                                  <p:stCondLst>
                                    <p:cond delay="0"/>
                                  </p:stCondLst>
                                  <p:childTnLst>
                                    <p:animMotion origin="layout" path="M 0 0 L 0.28316 -0.20278 " pathEditMode="relative" rAng="0" ptsTypes="AA">
                                      <p:cBhvr>
                                        <p:cTn id="100" dur="2000" fill="hold"/>
                                        <p:tgtEl>
                                          <p:spTgt spid="4"/>
                                        </p:tgtEl>
                                        <p:attrNameLst>
                                          <p:attrName>ppt_x</p:attrName>
                                          <p:attrName>ppt_y</p:attrName>
                                        </p:attrNameLst>
                                      </p:cBhvr>
                                      <p:rCtr x="14149" y="-10139"/>
                                    </p:animMotion>
                                  </p:childTnLst>
                                </p:cTn>
                              </p:par>
                              <p:par>
                                <p:cTn id="101" presetID="0" presetClass="path" presetSubtype="0" accel="50000" decel="50000" fill="hold" grpId="1" nodeType="withEffect">
                                  <p:stCondLst>
                                    <p:cond delay="0"/>
                                  </p:stCondLst>
                                  <p:childTnLst>
                                    <p:animMotion origin="layout" path="M 1.38778E-17 4.44444E-6 C 0.00434 -0.0257 0.00868 -0.05116 0.02656 -0.08936 C 0.04444 -0.12732 0.07292 -0.19005 0.10747 -0.22917 C 0.14201 -0.26829 0.18229 -0.3 0.23403 -0.32385 C 0.28559 -0.34769 0.33906 -0.36065 0.41632 -0.37269 C 0.4934 -0.38473 0.63924 -0.39075 0.69792 -0.39537 " pathEditMode="relative" rAng="0" ptsTypes="aaaaaa">
                                      <p:cBhvr>
                                        <p:cTn id="102" dur="2000" fill="hold"/>
                                        <p:tgtEl>
                                          <p:spTgt spid="13"/>
                                        </p:tgtEl>
                                        <p:attrNameLst>
                                          <p:attrName>ppt_x</p:attrName>
                                          <p:attrName>ppt_y</p:attrName>
                                        </p:attrNameLst>
                                      </p:cBhvr>
                                      <p:rCtr x="34896" y="-19769"/>
                                    </p:animMotion>
                                  </p:childTnLst>
                                </p:cTn>
                              </p:par>
                              <p:par>
                                <p:cTn id="103" presetID="10" presetClass="exit" presetSubtype="0" fill="hold" grpId="1" nodeType="withEffect">
                                  <p:stCondLst>
                                    <p:cond delay="0"/>
                                  </p:stCondLst>
                                  <p:childTnLst>
                                    <p:animEffect transition="out" filter="fade">
                                      <p:cBhvr>
                                        <p:cTn id="104" dur="2000"/>
                                        <p:tgtEl>
                                          <p:spTgt spid="2"/>
                                        </p:tgtEl>
                                      </p:cBhvr>
                                    </p:animEffect>
                                    <p:set>
                                      <p:cBhvr>
                                        <p:cTn id="10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0"/>
            <a:ext cx="13030200" cy="6858000"/>
          </a:xfrm>
          <a:prstGeom prst="rect">
            <a:avLst/>
          </a:prstGeom>
        </p:spPr>
      </p:pic>
      <p:sp>
        <p:nvSpPr>
          <p:cNvPr id="2" name="Title 1"/>
          <p:cNvSpPr>
            <a:spLocks noGrp="1"/>
          </p:cNvSpPr>
          <p:nvPr>
            <p:ph type="title"/>
          </p:nvPr>
        </p:nvSpPr>
        <p:spPr>
          <a:xfrm>
            <a:off x="457200" y="1570038"/>
            <a:ext cx="8229600" cy="3611562"/>
          </a:xfrm>
          <a:effectLst>
            <a:glow rad="127000">
              <a:schemeClr val="accent1">
                <a:alpha val="94000"/>
              </a:schemeClr>
            </a:glo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tx1"/>
                </a:solidFill>
                <a:effectLst>
                  <a:glow rad="88900">
                    <a:schemeClr val="bg1">
                      <a:alpha val="80000"/>
                    </a:schemeClr>
                  </a:glow>
                  <a:outerShdw blurRad="50800" dist="39000" dir="5460000" algn="tl">
                    <a:srgbClr val="000000">
                      <a:alpha val="38000"/>
                    </a:srgbClr>
                  </a:outerShdw>
                </a:effectLst>
              </a:rPr>
              <a:t>… to know the </a:t>
            </a:r>
            <a:r>
              <a:rPr lang="en-US" b="1" dirty="0">
                <a:ln w="11430"/>
                <a:solidFill>
                  <a:schemeClr val="tx1"/>
                </a:solidFill>
                <a:effectLst>
                  <a:glow rad="76200">
                    <a:srgbClr val="FF0000">
                      <a:alpha val="70000"/>
                    </a:srgbClr>
                  </a:glow>
                  <a:outerShdw blurRad="50800" dist="39000" dir="5460000" algn="tl">
                    <a:srgbClr val="000000">
                      <a:alpha val="38000"/>
                    </a:srgbClr>
                  </a:outerShdw>
                </a:effectLst>
              </a:rPr>
              <a:t>love</a:t>
            </a:r>
            <a:r>
              <a:rPr lang="en-US" b="1" dirty="0">
                <a:ln w="11430"/>
                <a:solidFill>
                  <a:schemeClr val="tx1"/>
                </a:solidFill>
                <a:effectLst>
                  <a:glow rad="88900">
                    <a:schemeClr val="bg1">
                      <a:alpha val="80000"/>
                    </a:schemeClr>
                  </a:glow>
                  <a:outerShdw blurRad="50800" dist="39000" dir="5460000" algn="tl">
                    <a:srgbClr val="000000">
                      <a:alpha val="38000"/>
                    </a:srgbClr>
                  </a:outerShdw>
                </a:effectLst>
              </a:rPr>
              <a:t> of </a:t>
            </a:r>
            <a:r>
              <a:rPr lang="en-US" b="1" dirty="0">
                <a:ln w="11430"/>
                <a:solidFill>
                  <a:schemeClr val="tx1"/>
                </a:solidFill>
                <a:effectLst>
                  <a:glow rad="76200">
                    <a:srgbClr val="FFFF00">
                      <a:alpha val="70000"/>
                    </a:srgbClr>
                  </a:glow>
                  <a:outerShdw blurRad="50800" dist="39000" dir="5460000" algn="tl">
                    <a:srgbClr val="000000">
                      <a:alpha val="38000"/>
                    </a:srgbClr>
                  </a:outerShdw>
                </a:effectLst>
              </a:rPr>
              <a:t>Christ</a:t>
            </a:r>
            <a:r>
              <a:rPr lang="en-US" b="1" dirty="0">
                <a:ln w="11430"/>
                <a:solidFill>
                  <a:schemeClr val="tx1"/>
                </a:solidFill>
                <a:effectLst>
                  <a:glow rad="88900">
                    <a:schemeClr val="bg1">
                      <a:alpha val="80000"/>
                    </a:schemeClr>
                  </a:glow>
                  <a:outerShdw blurRad="50800" dist="39000" dir="5460000" algn="tl">
                    <a:srgbClr val="000000">
                      <a:alpha val="38000"/>
                    </a:srgbClr>
                  </a:outerShdw>
                </a:effectLst>
              </a:rPr>
              <a:t> which passes knowledge; that you may be filled with all the fullness of God.                 </a:t>
            </a:r>
            <a:r>
              <a:rPr lang="en-US" sz="3200" b="1" i="1" dirty="0">
                <a:ln w="11430"/>
                <a:solidFill>
                  <a:schemeClr val="tx1"/>
                </a:solidFill>
                <a:effectLst>
                  <a:glow rad="88900">
                    <a:schemeClr val="bg1">
                      <a:alpha val="80000"/>
                    </a:schemeClr>
                  </a:glow>
                  <a:outerShdw blurRad="50800" dist="39000" dir="5460000" algn="tl">
                    <a:srgbClr val="000000">
                      <a:alpha val="38000"/>
                    </a:srgbClr>
                  </a:outerShdw>
                </a:effectLst>
              </a:rPr>
              <a:t>– Ephesians 3:19 </a:t>
            </a:r>
          </a:p>
        </p:txBody>
      </p:sp>
      <p:sp>
        <p:nvSpPr>
          <p:cNvPr id="5" name="Rectangle 4"/>
          <p:cNvSpPr txBox="1">
            <a:spLocks noChangeArrowheads="1"/>
          </p:cNvSpPr>
          <p:nvPr/>
        </p:nvSpPr>
        <p:spPr bwMode="auto">
          <a:xfrm>
            <a:off x="2133600" y="3581400"/>
            <a:ext cx="342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b="1" kern="0" dirty="0">
                <a:ln w="11430"/>
                <a:solidFill>
                  <a:schemeClr val="bg1"/>
                </a:solidFill>
                <a:effectLst>
                  <a:outerShdw blurRad="50800" dist="39000" dir="5460000" algn="tl">
                    <a:srgbClr val="000000">
                      <a:alpha val="38000"/>
                    </a:srgbClr>
                  </a:outerShdw>
                </a:effectLst>
                <a:latin typeface="+mj-lt"/>
              </a:rPr>
              <a:t> </a:t>
            </a:r>
            <a:r>
              <a:rPr lang="en-US" sz="4800" b="1" kern="0" dirty="0">
                <a:ln w="11430"/>
                <a:solidFill>
                  <a:schemeClr val="bg1"/>
                </a:solidFill>
                <a:effectLst>
                  <a:outerShdw blurRad="50800" dist="39000" dir="5460000" algn="tl">
                    <a:srgbClr val="000000">
                      <a:alpha val="38000"/>
                    </a:srgbClr>
                  </a:outerShdw>
                </a:effectLst>
                <a:latin typeface="+mj-lt"/>
              </a:rPr>
              <a:t> </a:t>
            </a:r>
            <a:r>
              <a:rPr lang="en-US" b="1" kern="0" dirty="0">
                <a:ln w="11430"/>
                <a:solidFill>
                  <a:schemeClr val="bg1"/>
                </a:solidFill>
                <a:effectLst>
                  <a:glow rad="63500">
                    <a:schemeClr val="tx1">
                      <a:alpha val="80000"/>
                    </a:schemeClr>
                  </a:glow>
                  <a:outerShdw blurRad="50800" dist="39000" dir="5460000" algn="tl">
                    <a:srgbClr val="000000">
                      <a:alpha val="38000"/>
                    </a:srgbClr>
                  </a:outerShdw>
                </a:effectLst>
                <a:latin typeface="+mj-lt"/>
              </a:rPr>
              <a:t>fullness</a:t>
            </a:r>
            <a:endParaRPr lang="en-US" b="1" i="1" kern="0" dirty="0">
              <a:ln w="11430"/>
              <a:solidFill>
                <a:schemeClr val="bg1"/>
              </a:solidFill>
              <a:effectLst>
                <a:glow rad="63500">
                  <a:schemeClr val="tx1">
                    <a:alpha val="80000"/>
                  </a:schemeClr>
                </a:glow>
                <a:outerShdw blurRad="50800" dist="39000" dir="5460000" algn="tl">
                  <a:srgbClr val="000000">
                    <a:alpha val="38000"/>
                  </a:srgbClr>
                </a:outerShdw>
              </a:effectLst>
              <a:latin typeface="+mj-lt"/>
            </a:endParaRPr>
          </a:p>
        </p:txBody>
      </p:sp>
      <p:sp>
        <p:nvSpPr>
          <p:cNvPr id="6" name="Rectangle 4"/>
          <p:cNvSpPr txBox="1">
            <a:spLocks noChangeArrowheads="1"/>
          </p:cNvSpPr>
          <p:nvPr/>
        </p:nvSpPr>
        <p:spPr bwMode="auto">
          <a:xfrm>
            <a:off x="5867400" y="2819400"/>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000" b="1" kern="0" dirty="0">
                <a:ln w="11430"/>
                <a:solidFill>
                  <a:schemeClr val="bg1"/>
                </a:solidFill>
                <a:effectLst>
                  <a:outerShdw blurRad="50800" dist="39000" dir="5460000" algn="tl">
                    <a:srgbClr val="000000">
                      <a:alpha val="38000"/>
                    </a:srgbClr>
                  </a:outerShdw>
                </a:effectLst>
                <a:latin typeface="+mj-lt"/>
              </a:rPr>
              <a:t> </a:t>
            </a:r>
            <a:r>
              <a:rPr lang="en-US" sz="4700" b="1" kern="0" dirty="0">
                <a:ln w="11430"/>
                <a:solidFill>
                  <a:schemeClr val="bg1"/>
                </a:solidFill>
                <a:effectLst>
                  <a:outerShdw blurRad="50800" dist="39000" dir="5460000" algn="tl">
                    <a:srgbClr val="000000">
                      <a:alpha val="38000"/>
                    </a:srgbClr>
                  </a:outerShdw>
                </a:effectLst>
                <a:latin typeface="+mj-lt"/>
              </a:rPr>
              <a:t> </a:t>
            </a:r>
            <a:r>
              <a:rPr lang="en-US" b="1" kern="0" dirty="0">
                <a:ln w="11430"/>
                <a:solidFill>
                  <a:srgbClr val="CC99FF"/>
                </a:solidFill>
                <a:effectLst>
                  <a:outerShdw blurRad="50800" dist="39000" dir="5460000" algn="tl">
                    <a:srgbClr val="000000">
                      <a:alpha val="38000"/>
                    </a:srgbClr>
                  </a:outerShdw>
                </a:effectLst>
                <a:latin typeface="+mj-lt"/>
              </a:rPr>
              <a:t>l</a:t>
            </a:r>
            <a:r>
              <a:rPr lang="en-US" b="1" kern="0" dirty="0">
                <a:ln w="11430"/>
                <a:solidFill>
                  <a:srgbClr val="00B0F0"/>
                </a:solidFill>
                <a:effectLst>
                  <a:outerShdw blurRad="50800" dist="39000" dir="5460000" algn="tl">
                    <a:srgbClr val="000000">
                      <a:alpha val="38000"/>
                    </a:srgbClr>
                  </a:outerShdw>
                </a:effectLst>
                <a:latin typeface="+mj-lt"/>
              </a:rPr>
              <a:t>i</a:t>
            </a:r>
            <a:r>
              <a:rPr lang="en-US" b="1" kern="0" dirty="0">
                <a:ln w="11430"/>
                <a:solidFill>
                  <a:srgbClr val="00FF00"/>
                </a:solidFill>
                <a:effectLst>
                  <a:outerShdw blurRad="50800" dist="39000" dir="5460000" algn="tl">
                    <a:srgbClr val="000000">
                      <a:alpha val="38000"/>
                    </a:srgbClr>
                  </a:outerShdw>
                </a:effectLst>
                <a:latin typeface="+mj-lt"/>
              </a:rPr>
              <a:t>g</a:t>
            </a:r>
            <a:r>
              <a:rPr lang="en-US" b="1" kern="0" dirty="0">
                <a:ln w="11430"/>
                <a:solidFill>
                  <a:srgbClr val="FF9900"/>
                </a:solidFill>
                <a:effectLst>
                  <a:outerShdw blurRad="50800" dist="39000" dir="5460000" algn="tl">
                    <a:srgbClr val="000000">
                      <a:alpha val="38000"/>
                    </a:srgbClr>
                  </a:outerShdw>
                </a:effectLst>
                <a:latin typeface="+mj-lt"/>
              </a:rPr>
              <a:t>h</a:t>
            </a:r>
            <a:r>
              <a:rPr lang="en-US" b="1" kern="0" dirty="0">
                <a:ln w="11430"/>
                <a:solidFill>
                  <a:srgbClr val="FF0000"/>
                </a:solidFill>
                <a:effectLst>
                  <a:outerShdw blurRad="50800" dist="39000" dir="5460000" algn="tl">
                    <a:srgbClr val="000000">
                      <a:alpha val="38000"/>
                    </a:srgbClr>
                  </a:outerShdw>
                </a:effectLst>
                <a:latin typeface="+mj-lt"/>
              </a:rPr>
              <a:t>t</a:t>
            </a:r>
            <a:endParaRPr lang="en-US" b="1" i="1" kern="0" dirty="0">
              <a:ln w="11430"/>
              <a:solidFill>
                <a:srgbClr val="FF0000"/>
              </a:solidFill>
              <a:effectLst>
                <a:outerShdw blurRad="50800" dist="39000" dir="5460000" algn="tl">
                  <a:srgbClr val="000000">
                    <a:alpha val="38000"/>
                  </a:srgbClr>
                </a:outerShdw>
              </a:effectLst>
              <a:latin typeface="+mj-lt"/>
            </a:endParaRPr>
          </a:p>
        </p:txBody>
      </p:sp>
      <p:sp>
        <p:nvSpPr>
          <p:cNvPr id="7" name="Title 1"/>
          <p:cNvSpPr txBox="1">
            <a:spLocks/>
          </p:cNvSpPr>
          <p:nvPr/>
        </p:nvSpPr>
        <p:spPr bwMode="auto">
          <a:xfrm>
            <a:off x="5791200" y="2286000"/>
            <a:ext cx="1066800" cy="990600"/>
          </a:xfrm>
          <a:prstGeom prst="rect">
            <a:avLst/>
          </a:prstGeom>
          <a:noFill/>
          <a:ln>
            <a:noFill/>
          </a:ln>
          <a:effectLst>
            <a:glow rad="127000">
              <a:schemeClr val="accent1">
                <a:alpha val="94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500" b="1" kern="0" dirty="0">
                <a:ln w="11430"/>
                <a:solidFill>
                  <a:schemeClr val="tx1"/>
                </a:solidFill>
                <a:effectLst>
                  <a:outerShdw blurRad="50800" dist="39000" dir="5460000" algn="tl">
                    <a:srgbClr val="000000">
                      <a:alpha val="38000"/>
                    </a:srgbClr>
                  </a:outerShdw>
                </a:effectLst>
              </a:rPr>
              <a:t> </a:t>
            </a:r>
            <a:r>
              <a:rPr lang="en-US" sz="4700" b="1" kern="0" dirty="0">
                <a:ln w="11430"/>
                <a:solidFill>
                  <a:schemeClr val="tx1"/>
                </a:solidFill>
                <a:effectLst>
                  <a:outerShdw blurRad="50800" dist="39000" dir="5460000" algn="tl">
                    <a:srgbClr val="000000">
                      <a:alpha val="38000"/>
                    </a:srgbClr>
                  </a:outerShdw>
                </a:effectLst>
              </a:rPr>
              <a:t> </a:t>
            </a:r>
            <a:r>
              <a:rPr lang="en-US" b="1" kern="0" dirty="0">
                <a:ln w="11430"/>
                <a:solidFill>
                  <a:schemeClr val="tx1"/>
                </a:solidFill>
                <a:effectLst>
                  <a:outerShdw blurRad="50800" dist="39000" dir="5460000" algn="tl">
                    <a:srgbClr val="000000">
                      <a:alpha val="38000"/>
                    </a:srgbClr>
                  </a:outerShdw>
                </a:effectLst>
              </a:rPr>
              <a:t>l</a:t>
            </a:r>
            <a:endParaRPr lang="en-US" sz="3200" b="1" i="1" kern="0" dirty="0">
              <a:ln w="11430"/>
              <a:solidFill>
                <a:schemeClr val="tx1"/>
              </a:solidFill>
              <a:effectLst>
                <a:outerShdw blurRad="50800" dist="39000" dir="5460000" algn="tl">
                  <a:srgbClr val="000000">
                    <a:alpha val="38000"/>
                  </a:srgbClr>
                </a:outerShdw>
              </a:effectLst>
            </a:endParaRPr>
          </a:p>
        </p:txBody>
      </p:sp>
      <p:sp>
        <p:nvSpPr>
          <p:cNvPr id="8" name="Title 1"/>
          <p:cNvSpPr txBox="1">
            <a:spLocks/>
          </p:cNvSpPr>
          <p:nvPr/>
        </p:nvSpPr>
        <p:spPr bwMode="auto">
          <a:xfrm>
            <a:off x="6400800" y="2971800"/>
            <a:ext cx="1066800" cy="985777"/>
          </a:xfrm>
          <a:prstGeom prst="rect">
            <a:avLst/>
          </a:prstGeom>
          <a:noFill/>
          <a:ln>
            <a:noFill/>
          </a:ln>
          <a:effectLst>
            <a:glow rad="127000">
              <a:schemeClr val="accent1">
                <a:alpha val="94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chemeClr val="tx1"/>
                </a:solidFill>
                <a:effectLst>
                  <a:outerShdw blurRad="50800" dist="39000" dir="5460000" algn="tl">
                    <a:srgbClr val="000000">
                      <a:alpha val="38000"/>
                    </a:srgbClr>
                  </a:outerShdw>
                </a:effectLst>
              </a:rPr>
              <a:t>  </a:t>
            </a:r>
            <a:r>
              <a:rPr lang="en-US" b="1" kern="0" dirty="0" err="1">
                <a:ln w="11430"/>
                <a:solidFill>
                  <a:schemeClr val="tx1"/>
                </a:solidFill>
                <a:effectLst>
                  <a:outerShdw blurRad="50800" dist="39000" dir="5460000" algn="tl">
                    <a:srgbClr val="000000">
                      <a:alpha val="38000"/>
                    </a:srgbClr>
                  </a:outerShdw>
                </a:effectLst>
              </a:rPr>
              <a:t>i</a:t>
            </a:r>
            <a:endParaRPr lang="en-US" sz="3200" b="1" i="1" kern="0" dirty="0">
              <a:ln w="11430"/>
              <a:solidFill>
                <a:schemeClr val="tx1"/>
              </a:solidFill>
              <a:effectLst>
                <a:outerShdw blurRad="50800" dist="39000" dir="5460000" algn="tl">
                  <a:srgbClr val="000000">
                    <a:alpha val="38000"/>
                  </a:srgbClr>
                </a:outerShdw>
              </a:effectLst>
            </a:endParaRPr>
          </a:p>
        </p:txBody>
      </p:sp>
      <p:sp>
        <p:nvSpPr>
          <p:cNvPr id="9" name="Title 1"/>
          <p:cNvSpPr txBox="1">
            <a:spLocks/>
          </p:cNvSpPr>
          <p:nvPr/>
        </p:nvSpPr>
        <p:spPr bwMode="auto">
          <a:xfrm>
            <a:off x="6705600" y="2286000"/>
            <a:ext cx="990600" cy="990600"/>
          </a:xfrm>
          <a:prstGeom prst="rect">
            <a:avLst/>
          </a:prstGeom>
          <a:noFill/>
          <a:ln>
            <a:noFill/>
          </a:ln>
          <a:effectLst>
            <a:glow rad="127000">
              <a:schemeClr val="accent1">
                <a:alpha val="94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00" b="1" kern="0" dirty="0">
                <a:ln w="11430"/>
                <a:solidFill>
                  <a:schemeClr val="tx1"/>
                </a:solidFill>
                <a:effectLst>
                  <a:glow rad="88900">
                    <a:schemeClr val="bg1">
                      <a:alpha val="80000"/>
                    </a:schemeClr>
                  </a:glow>
                  <a:outerShdw blurRad="50800" dist="39000" dir="5460000" algn="tl">
                    <a:srgbClr val="000000">
                      <a:alpha val="38000"/>
                    </a:srgbClr>
                  </a:outerShdw>
                </a:effectLst>
              </a:rPr>
              <a:t> </a:t>
            </a:r>
            <a:r>
              <a:rPr lang="en-US" sz="4700" b="1" kern="0" dirty="0">
                <a:ln w="11430"/>
                <a:solidFill>
                  <a:schemeClr val="tx1"/>
                </a:solidFill>
                <a:effectLst>
                  <a:glow rad="88900">
                    <a:schemeClr val="bg1">
                      <a:alpha val="80000"/>
                    </a:schemeClr>
                  </a:glow>
                  <a:outerShdw blurRad="50800" dist="39000" dir="5460000" algn="tl">
                    <a:srgbClr val="000000">
                      <a:alpha val="38000"/>
                    </a:srgbClr>
                  </a:outerShdw>
                </a:effectLst>
              </a:rPr>
              <a:t> </a:t>
            </a:r>
            <a:r>
              <a:rPr lang="en-US" b="1" kern="0" dirty="0">
                <a:ln w="11430"/>
                <a:solidFill>
                  <a:schemeClr val="tx1"/>
                </a:solidFill>
                <a:effectLst>
                  <a:outerShdw blurRad="50800" dist="39000" dir="5460000" algn="tl">
                    <a:srgbClr val="000000">
                      <a:alpha val="38000"/>
                    </a:srgbClr>
                  </a:outerShdw>
                </a:effectLst>
              </a:rPr>
              <a:t>g</a:t>
            </a:r>
            <a:endParaRPr lang="en-US" sz="3200" b="1" i="1" kern="0" dirty="0">
              <a:ln w="11430"/>
              <a:solidFill>
                <a:schemeClr val="tx1"/>
              </a:solidFill>
              <a:effectLst>
                <a:outerShdw blurRad="50800" dist="39000" dir="5460000" algn="tl">
                  <a:srgbClr val="000000">
                    <a:alpha val="38000"/>
                  </a:srgbClr>
                </a:outerShdw>
              </a:effectLst>
            </a:endParaRPr>
          </a:p>
        </p:txBody>
      </p:sp>
      <p:sp>
        <p:nvSpPr>
          <p:cNvPr id="10" name="Title 1"/>
          <p:cNvSpPr txBox="1">
            <a:spLocks/>
          </p:cNvSpPr>
          <p:nvPr/>
        </p:nvSpPr>
        <p:spPr bwMode="auto">
          <a:xfrm>
            <a:off x="6629400" y="1600200"/>
            <a:ext cx="1066800" cy="990600"/>
          </a:xfrm>
          <a:prstGeom prst="rect">
            <a:avLst/>
          </a:prstGeom>
          <a:noFill/>
          <a:ln>
            <a:noFill/>
          </a:ln>
          <a:effectLst>
            <a:glow rad="127000">
              <a:schemeClr val="accent1">
                <a:alpha val="94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chemeClr val="tx1"/>
                </a:solidFill>
                <a:effectLst>
                  <a:outerShdw blurRad="50800" dist="39000" dir="5460000" algn="tl">
                    <a:srgbClr val="000000">
                      <a:alpha val="38000"/>
                    </a:srgbClr>
                  </a:outerShdw>
                </a:effectLst>
              </a:rPr>
              <a:t> </a:t>
            </a:r>
            <a:r>
              <a:rPr lang="en-US" sz="4900" b="1" kern="0" dirty="0">
                <a:ln w="11430"/>
                <a:solidFill>
                  <a:schemeClr val="tx1"/>
                </a:solidFill>
                <a:effectLst>
                  <a:outerShdw blurRad="50800" dist="39000" dir="5460000" algn="tl">
                    <a:srgbClr val="000000">
                      <a:alpha val="38000"/>
                    </a:srgbClr>
                  </a:outerShdw>
                </a:effectLst>
              </a:rPr>
              <a:t> </a:t>
            </a:r>
            <a:r>
              <a:rPr lang="en-US" b="1" kern="0" dirty="0">
                <a:ln w="11430"/>
                <a:solidFill>
                  <a:schemeClr val="tx1"/>
                </a:solidFill>
                <a:effectLst>
                  <a:outerShdw blurRad="50800" dist="39000" dir="5460000" algn="tl">
                    <a:srgbClr val="000000">
                      <a:alpha val="38000"/>
                    </a:srgbClr>
                  </a:outerShdw>
                </a:effectLst>
              </a:rPr>
              <a:t>h</a:t>
            </a:r>
            <a:endParaRPr lang="en-US" sz="3200" b="1" i="1" kern="0" dirty="0">
              <a:ln w="11430"/>
              <a:solidFill>
                <a:schemeClr val="tx1"/>
              </a:solidFill>
              <a:effectLst>
                <a:outerShdw blurRad="50800" dist="39000" dir="5460000" algn="tl">
                  <a:srgbClr val="000000">
                    <a:alpha val="38000"/>
                  </a:srgbClr>
                </a:outerShdw>
              </a:effectLst>
            </a:endParaRPr>
          </a:p>
        </p:txBody>
      </p:sp>
      <p:sp>
        <p:nvSpPr>
          <p:cNvPr id="11" name="Title 1"/>
          <p:cNvSpPr txBox="1">
            <a:spLocks/>
          </p:cNvSpPr>
          <p:nvPr/>
        </p:nvSpPr>
        <p:spPr bwMode="auto">
          <a:xfrm>
            <a:off x="7620000" y="1600200"/>
            <a:ext cx="990600" cy="990600"/>
          </a:xfrm>
          <a:prstGeom prst="rect">
            <a:avLst/>
          </a:prstGeom>
          <a:noFill/>
          <a:ln>
            <a:noFill/>
          </a:ln>
          <a:effectLst>
            <a:glow rad="127000">
              <a:schemeClr val="accent1">
                <a:alpha val="94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solidFill>
                  <a:schemeClr val="tx1"/>
                </a:solidFill>
                <a:effectLst>
                  <a:outerShdw blurRad="50800" dist="39000" dir="5460000" algn="tl">
                    <a:srgbClr val="000000">
                      <a:alpha val="38000"/>
                    </a:srgbClr>
                  </a:outerShdw>
                </a:effectLst>
              </a:rPr>
              <a:t> </a:t>
            </a:r>
            <a:r>
              <a:rPr lang="en-US" sz="4900" b="1" kern="0" dirty="0">
                <a:ln w="11430"/>
                <a:solidFill>
                  <a:schemeClr val="tx1"/>
                </a:solidFill>
                <a:effectLst>
                  <a:outerShdw blurRad="50800" dist="39000" dir="5460000" algn="tl">
                    <a:srgbClr val="000000">
                      <a:alpha val="38000"/>
                    </a:srgbClr>
                  </a:outerShdw>
                </a:effectLst>
              </a:rPr>
              <a:t> </a:t>
            </a:r>
            <a:r>
              <a:rPr lang="en-US" b="1" kern="0" dirty="0">
                <a:ln w="11430"/>
                <a:solidFill>
                  <a:schemeClr val="tx1"/>
                </a:solidFill>
                <a:effectLst>
                  <a:outerShdw blurRad="50800" dist="39000" dir="5460000" algn="tl">
                    <a:srgbClr val="000000">
                      <a:alpha val="38000"/>
                    </a:srgbClr>
                  </a:outerShdw>
                </a:effectLst>
              </a:rPr>
              <a:t>t</a:t>
            </a:r>
            <a:endParaRPr lang="en-US" sz="3200" b="1" i="1" kern="0" dirty="0">
              <a:ln w="11430"/>
              <a:solidFill>
                <a:schemeClr val="tx1"/>
              </a:solidFill>
              <a:effectLst>
                <a:outerShdw blurRad="50800" dist="39000" dir="5460000" algn="tl">
                  <a:srgbClr val="000000">
                    <a:alpha val="38000"/>
                  </a:srgbClr>
                </a:outerShdw>
              </a:effectLst>
            </a:endParaRPr>
          </a:p>
        </p:txBody>
      </p:sp>
      <p:sp>
        <p:nvSpPr>
          <p:cNvPr id="12" name="Title 1"/>
          <p:cNvSpPr txBox="1">
            <a:spLocks/>
          </p:cNvSpPr>
          <p:nvPr/>
        </p:nvSpPr>
        <p:spPr bwMode="auto">
          <a:xfrm>
            <a:off x="6019800" y="1600200"/>
            <a:ext cx="2743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50000" dist="50800" dir="7500000" algn="tl">
                    <a:srgbClr val="000000">
                      <a:shade val="5000"/>
                      <a:alpha val="35000"/>
                    </a:srgbClr>
                  </a:outerShdw>
                </a:effectLst>
              </a:rPr>
              <a:t>Christ</a:t>
            </a:r>
            <a:endParaRPr lang="en-US" b="1" i="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50000" dist="50800" dir="7500000" algn="tl">
                  <a:srgbClr val="000000">
                    <a:shade val="5000"/>
                    <a:alpha val="35000"/>
                  </a:srgbClr>
                </a:outerShdw>
              </a:effectLst>
            </a:endParaRPr>
          </a:p>
        </p:txBody>
      </p:sp>
      <p:sp>
        <p:nvSpPr>
          <p:cNvPr id="14" name="Rectangle 12"/>
          <p:cNvSpPr>
            <a:spLocks noChangeArrowheads="1"/>
          </p:cNvSpPr>
          <p:nvPr/>
        </p:nvSpPr>
        <p:spPr bwMode="auto">
          <a:xfrm>
            <a:off x="304800" y="4648200"/>
            <a:ext cx="85344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3600" b="1" kern="0" dirty="0">
                <a:ln w="11430"/>
                <a:effectLst>
                  <a:outerShdw blurRad="50800" dist="39000" dir="5460000" algn="tl">
                    <a:srgbClr val="000000">
                      <a:alpha val="38000"/>
                    </a:srgbClr>
                  </a:outerShdw>
                </a:effectLst>
                <a:latin typeface="Arial"/>
                <a:ea typeface="+mj-ea"/>
                <a:cs typeface="+mj-cs"/>
              </a:rPr>
              <a:t>… but we preach Christ crucified, to the Jews a stumbling block and to the Greeks foolishness, … </a:t>
            </a:r>
            <a:r>
              <a:rPr lang="en-US" sz="2400" b="1" i="1" kern="0" dirty="0">
                <a:ln w="11430"/>
                <a:effectLst>
                  <a:outerShdw blurRad="50800" dist="39000" dir="5460000" algn="tl">
                    <a:srgbClr val="000000">
                      <a:alpha val="38000"/>
                    </a:srgbClr>
                  </a:outerShdw>
                </a:effectLst>
                <a:latin typeface="Arial"/>
                <a:ea typeface="+mj-ea"/>
                <a:cs typeface="+mj-cs"/>
              </a:rPr>
              <a:t>– 1</a:t>
            </a:r>
            <a:r>
              <a:rPr lang="en-US" sz="2400" b="1" i="1" kern="0" baseline="30000" dirty="0">
                <a:ln w="11430"/>
                <a:effectLst>
                  <a:outerShdw blurRad="50800" dist="39000" dir="5460000" algn="tl">
                    <a:srgbClr val="000000">
                      <a:alpha val="38000"/>
                    </a:srgbClr>
                  </a:outerShdw>
                </a:effectLst>
                <a:latin typeface="Arial"/>
                <a:ea typeface="+mj-ea"/>
                <a:cs typeface="+mj-cs"/>
              </a:rPr>
              <a:t>st</a:t>
            </a:r>
            <a:r>
              <a:rPr lang="en-US" sz="2400" b="1" i="1" kern="0" dirty="0">
                <a:ln w="11430"/>
                <a:effectLst>
                  <a:outerShdw blurRad="50800" dist="39000" dir="5460000" algn="tl">
                    <a:srgbClr val="000000">
                      <a:alpha val="38000"/>
                    </a:srgbClr>
                  </a:outerShdw>
                </a:effectLst>
                <a:latin typeface="Arial"/>
                <a:ea typeface="+mj-ea"/>
                <a:cs typeface="+mj-cs"/>
              </a:rPr>
              <a:t> Corinthians 1:23 </a:t>
            </a:r>
            <a:endParaRPr lang="en-US" altLang="en-US" sz="4400" b="1" i="1" dirty="0">
              <a:ln w="11430"/>
              <a:effectLst>
                <a:outerShdw blurRad="50800" dist="39000" dir="5460000" algn="tl">
                  <a:srgbClr val="000000">
                    <a:alpha val="38000"/>
                  </a:srgbClr>
                </a:outerShdw>
              </a:effectLst>
            </a:endParaRPr>
          </a:p>
        </p:txBody>
      </p:sp>
      <p:sp>
        <p:nvSpPr>
          <p:cNvPr id="15" name="Title 1"/>
          <p:cNvSpPr txBox="1">
            <a:spLocks/>
          </p:cNvSpPr>
          <p:nvPr/>
        </p:nvSpPr>
        <p:spPr bwMode="auto">
          <a:xfrm>
            <a:off x="2438400" y="2209800"/>
            <a:ext cx="556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7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kern="0" dirty="0">
                <a:ln w="11430"/>
                <a:solidFill>
                  <a:srgbClr val="00FF00"/>
                </a:solidFill>
                <a:effectLst>
                  <a:outerShdw blurRad="50800" dist="39000" dir="5460000" algn="tl">
                    <a:srgbClr val="000000">
                      <a:alpha val="38000"/>
                    </a:srgbClr>
                  </a:outerShdw>
                </a:effectLst>
              </a:rPr>
              <a:t>passes knowledge</a:t>
            </a:r>
            <a:endParaRPr lang="en-US" b="1" i="1" kern="0" dirty="0">
              <a:ln w="11430"/>
              <a:solidFill>
                <a:srgbClr val="00FF00"/>
              </a:solidFill>
              <a:effectLst>
                <a:outerShdw blurRad="50800" dist="39000" dir="5460000" algn="tl">
                  <a:srgbClr val="000000">
                    <a:alpha val="38000"/>
                  </a:srgbClr>
                </a:outerShdw>
              </a:effectLst>
            </a:endParaRPr>
          </a:p>
        </p:txBody>
      </p:sp>
      <p:sp>
        <p:nvSpPr>
          <p:cNvPr id="16" name="Title 1"/>
          <p:cNvSpPr txBox="1">
            <a:spLocks/>
          </p:cNvSpPr>
          <p:nvPr/>
        </p:nvSpPr>
        <p:spPr bwMode="auto">
          <a:xfrm>
            <a:off x="2476500" y="5181600"/>
            <a:ext cx="4076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8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kern="0" dirty="0">
                <a:ln w="11430"/>
                <a:solidFill>
                  <a:schemeClr val="tx1"/>
                </a:solidFill>
                <a:effectLst>
                  <a:outerShdw blurRad="50800" dist="39000" dir="5460000" algn="tl">
                    <a:srgbClr val="000000">
                      <a:alpha val="38000"/>
                    </a:srgbClr>
                  </a:outerShdw>
                </a:effectLst>
              </a:rPr>
              <a:t>stumbling block</a:t>
            </a:r>
            <a:endParaRPr lang="en-US" sz="3600" b="1" i="1" kern="0" dirty="0">
              <a:ln w="11430"/>
              <a:solidFill>
                <a:schemeClr val="tx1"/>
              </a:solidFill>
              <a:effectLst>
                <a:outerShdw blurRad="50800" dist="39000" dir="5460000" algn="tl">
                  <a:srgbClr val="000000">
                    <a:alpha val="38000"/>
                  </a:srgbClr>
                </a:outerShdw>
              </a:effectLst>
            </a:endParaRPr>
          </a:p>
        </p:txBody>
      </p:sp>
      <p:sp>
        <p:nvSpPr>
          <p:cNvPr id="17" name="Title 1"/>
          <p:cNvSpPr txBox="1">
            <a:spLocks/>
          </p:cNvSpPr>
          <p:nvPr/>
        </p:nvSpPr>
        <p:spPr bwMode="auto">
          <a:xfrm>
            <a:off x="1676400" y="5715000"/>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kern="0" dirty="0">
                <a:ln w="11430"/>
                <a:solidFill>
                  <a:schemeClr val="tx1"/>
                </a:solidFill>
                <a:effectLst>
                  <a:outerShdw blurRad="50800" dist="39000" dir="5460000" algn="tl">
                    <a:srgbClr val="000000">
                      <a:alpha val="38000"/>
                    </a:srgbClr>
                  </a:outerShdw>
                </a:effectLst>
              </a:rPr>
              <a:t>foolishness</a:t>
            </a:r>
            <a:endParaRPr lang="en-US" sz="3600" b="1" i="1" kern="0" dirty="0">
              <a:ln w="11430"/>
              <a:solidFill>
                <a:schemeClr val="tx1"/>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0" presetClass="exit" presetSubtype="0" fill="hold" grpId="1" nodeType="afterEffect">
                                  <p:stCondLst>
                                    <p:cond delay="0"/>
                                  </p:stCondLst>
                                  <p:childTnLst>
                                    <p:set>
                                      <p:cBhvr>
                                        <p:cTn id="17" dur="1" fill="hold">
                                          <p:stCondLst>
                                            <p:cond delay="1249"/>
                                          </p:stCondLst>
                                        </p:cTn>
                                        <p:tgtEl>
                                          <p:spTgt spid="5"/>
                                        </p:tgtEl>
                                        <p:attrNameLst>
                                          <p:attrName>style.visibility</p:attrName>
                                        </p:attrNameLst>
                                      </p:cBhvr>
                                      <p:to>
                                        <p:strVal val="hidden"/>
                                      </p:to>
                                    </p:set>
                                    <p:animEffect transition="out" filter="dissolve">
                                      <p:cBhvr>
                                        <p:cTn id="18" dur="1250">
                                          <p:stCondLst>
                                            <p:cond delay="0"/>
                                          </p:stCondLst>
                                        </p:cTn>
                                        <p:tgtEl>
                                          <p:spTgt spid="5"/>
                                        </p:tgtEl>
                                      </p:cBhvr>
                                    </p:animEffect>
                                    <p:anim to="" calcmode="lin" valueType="num">
                                      <p:cBhvr>
                                        <p:cTn id="19" dur="12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20" dur="1250" fill="hold">
                                          <p:stCondLst>
                                            <p:cond delay="0"/>
                                          </p:stCondLst>
                                        </p:cTn>
                                        <p:tgtEl>
                                          <p:spTgt spid="5"/>
                                        </p:tgtEl>
                                        <p:attrNameLst>
                                          <p:attrName>ppt_h</p:attrName>
                                        </p:attrNameLst>
                                      </p:cBhvr>
                                      <p:tavLst>
                                        <p:tav tm="0">
                                          <p:val>
                                            <p:strVal val="#ppt_h"/>
                                          </p:val>
                                        </p:tav>
                                        <p:tav tm="100000">
                                          <p:val>
                                            <p:strVal val="#ppt_h*4"/>
                                          </p:val>
                                        </p:tav>
                                      </p:tavLst>
                                    </p:anim>
                                  </p:childTnLst>
                                </p:cTn>
                              </p:par>
                              <p:par>
                                <p:cTn id="21" presetID="10" presetClass="exit" presetSubtype="0" fill="hold" grpId="0"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
                                        <p:tgtEl>
                                          <p:spTgt spid="11"/>
                                        </p:tgtEl>
                                      </p:cBhvr>
                                    </p:animEffect>
                                  </p:childTnLst>
                                </p:cTn>
                              </p:par>
                              <p:par>
                                <p:cTn id="46" presetID="10" presetClass="exit" presetSubtype="0" fill="hold" grpId="1" nodeType="withEffect">
                                  <p:stCondLst>
                                    <p:cond delay="0"/>
                                  </p:stCondLst>
                                  <p:childTnLst>
                                    <p:animEffect transition="out" filter="fade">
                                      <p:cBhvr>
                                        <p:cTn id="47" dur="1500"/>
                                        <p:tgtEl>
                                          <p:spTgt spid="2"/>
                                        </p:tgtEl>
                                      </p:cBhvr>
                                    </p:animEffect>
                                    <p:set>
                                      <p:cBhvr>
                                        <p:cTn id="48" dur="1" fill="hold">
                                          <p:stCondLst>
                                            <p:cond delay="1499"/>
                                          </p:stCondLst>
                                        </p:cTn>
                                        <p:tgtEl>
                                          <p:spTgt spid="2"/>
                                        </p:tgtEl>
                                        <p:attrNameLst>
                                          <p:attrName>style.visibility</p:attrName>
                                        </p:attrNameLst>
                                      </p:cBhvr>
                                      <p:to>
                                        <p:strVal val="hidden"/>
                                      </p:to>
                                    </p:set>
                                  </p:childTnLst>
                                </p:cTn>
                              </p:par>
                              <p:par>
                                <p:cTn id="49" presetID="0" presetClass="path" presetSubtype="0" accel="50000" decel="50000" fill="hold" grpId="2" nodeType="withEffect">
                                  <p:stCondLst>
                                    <p:cond delay="0"/>
                                  </p:stCondLst>
                                  <p:childTnLst>
                                    <p:animMotion origin="layout" path="M 3.33333E-6 4.44444E-6 L 0.07916 0.08842 " pathEditMode="relative" rAng="0" ptsTypes="AA">
                                      <p:cBhvr>
                                        <p:cTn id="50" dur="2000" fill="hold"/>
                                        <p:tgtEl>
                                          <p:spTgt spid="7"/>
                                        </p:tgtEl>
                                        <p:attrNameLst>
                                          <p:attrName>ppt_x</p:attrName>
                                          <p:attrName>ppt_y</p:attrName>
                                        </p:attrNameLst>
                                      </p:cBhvr>
                                      <p:rCtr x="3958" y="4421"/>
                                    </p:animMotion>
                                  </p:childTnLst>
                                </p:cTn>
                              </p:par>
                              <p:par>
                                <p:cTn id="51" presetID="0" presetClass="path" presetSubtype="0" accel="50000" decel="50000" fill="hold" grpId="2" nodeType="withEffect">
                                  <p:stCondLst>
                                    <p:cond delay="0"/>
                                  </p:stCondLst>
                                  <p:childTnLst>
                                    <p:animMotion origin="layout" path="M -3.33333E-6 -2.59259E-6 L 0.02605 -0.00949 " pathEditMode="relative" rAng="0" ptsTypes="AA">
                                      <p:cBhvr>
                                        <p:cTn id="52" dur="2000" fill="hold"/>
                                        <p:tgtEl>
                                          <p:spTgt spid="8"/>
                                        </p:tgtEl>
                                        <p:attrNameLst>
                                          <p:attrName>ppt_x</p:attrName>
                                          <p:attrName>ppt_y</p:attrName>
                                        </p:attrNameLst>
                                      </p:cBhvr>
                                      <p:rCtr x="1302" y="-486"/>
                                    </p:animMotion>
                                  </p:childTnLst>
                                </p:cTn>
                              </p:par>
                              <p:par>
                                <p:cTn id="53" presetID="0" presetClass="path" presetSubtype="0" accel="50000" decel="50000" fill="hold" grpId="2" nodeType="withEffect">
                                  <p:stCondLst>
                                    <p:cond delay="0"/>
                                  </p:stCondLst>
                                  <p:childTnLst>
                                    <p:animMotion origin="layout" path="M 0 4.44444E-6 C 0.01146 -0.00417 0.02378 -0.00973 0.02778 0.00509 C 0.03177 0.0199 0.025 0.07106 0.02431 0.08842 " pathEditMode="relative" rAng="0" ptsTypes="aaa">
                                      <p:cBhvr>
                                        <p:cTn id="54" dur="2000" fill="hold"/>
                                        <p:tgtEl>
                                          <p:spTgt spid="9"/>
                                        </p:tgtEl>
                                        <p:attrNameLst>
                                          <p:attrName>ppt_x</p:attrName>
                                          <p:attrName>ppt_y</p:attrName>
                                        </p:attrNameLst>
                                      </p:cBhvr>
                                      <p:rCtr x="1580" y="3935"/>
                                    </p:animMotion>
                                  </p:childTnLst>
                                </p:cTn>
                              </p:par>
                              <p:par>
                                <p:cTn id="55" presetID="0" presetClass="path" presetSubtype="0" accel="50000" decel="50000" fill="hold" grpId="2" nodeType="withEffect">
                                  <p:stCondLst>
                                    <p:cond delay="0"/>
                                  </p:stCondLst>
                                  <p:childTnLst>
                                    <p:animMotion origin="layout" path="M -3.33333E-6 4.44444E-6 C 0.01302 -0.00278 0.02622 -0.00533 0.03785 0.00671 C 0.04948 0.01875 0.06493 0.04236 0.06962 0.07268 C 0.07431 0.103 0.06719 0.16435 0.0665 0.18842 " pathEditMode="relative" rAng="0" ptsTypes="aaaa">
                                      <p:cBhvr>
                                        <p:cTn id="56" dur="2000" fill="hold"/>
                                        <p:tgtEl>
                                          <p:spTgt spid="10"/>
                                        </p:tgtEl>
                                        <p:attrNameLst>
                                          <p:attrName>ppt_x</p:attrName>
                                          <p:attrName>ppt_y</p:attrName>
                                        </p:attrNameLst>
                                      </p:cBhvr>
                                      <p:rCtr x="3715" y="9144"/>
                                    </p:animMotion>
                                  </p:childTnLst>
                                </p:cTn>
                              </p:par>
                              <p:par>
                                <p:cTn id="57" presetID="0" presetClass="path" presetSubtype="0" accel="50000" decel="50000" fill="hold" grpId="2" nodeType="withEffect">
                                  <p:stCondLst>
                                    <p:cond delay="0"/>
                                  </p:stCondLst>
                                  <p:childTnLst>
                                    <p:animMotion origin="layout" path="M 0 4.44444E-6 L -0.00851 0.18865 " pathEditMode="relative" rAng="0" ptsTypes="AA">
                                      <p:cBhvr>
                                        <p:cTn id="58" dur="2000" fill="hold"/>
                                        <p:tgtEl>
                                          <p:spTgt spid="11"/>
                                        </p:tgtEl>
                                        <p:attrNameLst>
                                          <p:attrName>ppt_x</p:attrName>
                                          <p:attrName>ppt_y</p:attrName>
                                        </p:attrNameLst>
                                      </p:cBhvr>
                                      <p:rCtr x="-434" y="9421"/>
                                    </p:animMotion>
                                  </p:childTnLst>
                                </p:cTn>
                              </p:par>
                              <p:par>
                                <p:cTn id="59" presetID="3" presetClass="emph" presetSubtype="6" fill="hold" grpId="1" nodeType="withEffect">
                                  <p:stCondLst>
                                    <p:cond delay="0"/>
                                  </p:stCondLst>
                                  <p:childTnLst>
                                    <p:animClr clrSpc="hsl" dir="cw">
                                      <p:cBhvr override="childStyle">
                                        <p:cTn id="60" dur="2000" fill="hold"/>
                                        <p:tgtEl>
                                          <p:spTgt spid="7"/>
                                        </p:tgtEl>
                                        <p:attrNameLst>
                                          <p:attrName>style.color</p:attrName>
                                        </p:attrNameLst>
                                      </p:cBhvr>
                                      <p:to>
                                        <a:srgbClr val="CC99FF"/>
                                      </p:to>
                                    </p:animClr>
                                  </p:childTnLst>
                                </p:cTn>
                              </p:par>
                              <p:par>
                                <p:cTn id="61" presetID="3" presetClass="emph" presetSubtype="2" fill="hold" grpId="1" nodeType="withEffect">
                                  <p:stCondLst>
                                    <p:cond delay="0"/>
                                  </p:stCondLst>
                                  <p:childTnLst>
                                    <p:animClr clrSpc="rgb" dir="cw">
                                      <p:cBhvr override="childStyle">
                                        <p:cTn id="62" dur="2000" fill="hold"/>
                                        <p:tgtEl>
                                          <p:spTgt spid="8"/>
                                        </p:tgtEl>
                                        <p:attrNameLst>
                                          <p:attrName>style.color</p:attrName>
                                        </p:attrNameLst>
                                      </p:cBhvr>
                                      <p:to>
                                        <a:srgbClr val="00B0F0"/>
                                      </p:to>
                                    </p:animClr>
                                  </p:childTnLst>
                                </p:cTn>
                              </p:par>
                              <p:par>
                                <p:cTn id="63" presetID="3" presetClass="emph" presetSubtype="2" fill="hold" grpId="1" nodeType="withEffect">
                                  <p:stCondLst>
                                    <p:cond delay="0"/>
                                  </p:stCondLst>
                                  <p:childTnLst>
                                    <p:animClr clrSpc="rgb" dir="cw">
                                      <p:cBhvr override="childStyle">
                                        <p:cTn id="64" dur="2000" fill="hold"/>
                                        <p:tgtEl>
                                          <p:spTgt spid="9"/>
                                        </p:tgtEl>
                                        <p:attrNameLst>
                                          <p:attrName>style.color</p:attrName>
                                        </p:attrNameLst>
                                      </p:cBhvr>
                                      <p:to>
                                        <a:srgbClr val="00FF00"/>
                                      </p:to>
                                    </p:animClr>
                                  </p:childTnLst>
                                </p:cTn>
                              </p:par>
                              <p:par>
                                <p:cTn id="65" presetID="3" presetClass="emph" presetSubtype="2" fill="hold" grpId="1" nodeType="withEffect">
                                  <p:stCondLst>
                                    <p:cond delay="0"/>
                                  </p:stCondLst>
                                  <p:childTnLst>
                                    <p:animClr clrSpc="rgb" dir="cw">
                                      <p:cBhvr override="childStyle">
                                        <p:cTn id="66" dur="2000" fill="hold"/>
                                        <p:tgtEl>
                                          <p:spTgt spid="10"/>
                                        </p:tgtEl>
                                        <p:attrNameLst>
                                          <p:attrName>style.color</p:attrName>
                                        </p:attrNameLst>
                                      </p:cBhvr>
                                      <p:to>
                                        <a:srgbClr val="FF9900"/>
                                      </p:to>
                                    </p:animClr>
                                  </p:childTnLst>
                                </p:cTn>
                              </p:par>
                              <p:par>
                                <p:cTn id="67" presetID="3" presetClass="emph" presetSubtype="2" fill="hold" grpId="1" nodeType="withEffect">
                                  <p:stCondLst>
                                    <p:cond delay="0"/>
                                  </p:stCondLst>
                                  <p:childTnLst>
                                    <p:animClr clrSpc="rgb" dir="cw">
                                      <p:cBhvr override="childStyle">
                                        <p:cTn id="68" dur="2000" fill="hold"/>
                                        <p:tgtEl>
                                          <p:spTgt spid="11"/>
                                        </p:tgtEl>
                                        <p:attrNameLst>
                                          <p:attrName>style.color</p:attrName>
                                        </p:attrNameLst>
                                      </p:cBhvr>
                                      <p:to>
                                        <a:srgbClr val="FF0000"/>
                                      </p:to>
                                    </p:animClr>
                                  </p:childTnLst>
                                </p:cTn>
                              </p:par>
                              <p:par>
                                <p:cTn id="69" presetID="0" presetClass="path" presetSubtype="0" accel="50000" decel="50000" fill="hold" grpId="3" nodeType="withEffect">
                                  <p:stCondLst>
                                    <p:cond delay="0"/>
                                  </p:stCondLst>
                                  <p:childTnLst>
                                    <p:animMotion origin="layout" path="M -3.33333E-6 -3.88529E-7 C -0.02656 0.00116 -0.05312 0.00254 -0.07343 0.01688 C -0.09375 0.03122 -0.10833 0.05435 -0.12152 0.08603 C -0.13472 0.11772 -0.14548 0.15333 -0.15312 0.20745 C -0.16076 0.26156 -0.16406 0.36864 -0.16701 0.41096 " pathEditMode="relative" rAng="0" ptsTypes="aaaaa">
                                      <p:cBhvr>
                                        <p:cTn id="70" dur="2000" fill="hold"/>
                                        <p:tgtEl>
                                          <p:spTgt spid="15"/>
                                        </p:tgtEl>
                                        <p:attrNameLst>
                                          <p:attrName>ppt_x</p:attrName>
                                          <p:attrName>ppt_y</p:attrName>
                                        </p:attrNameLst>
                                      </p:cBhvr>
                                      <p:rCtr x="-8351" y="20537"/>
                                    </p:animMotion>
                                  </p:childTnLst>
                                </p:cTn>
                              </p:par>
                              <p:par>
                                <p:cTn id="71" presetID="6" presetClass="emph" presetSubtype="0" fill="hold" grpId="5" nodeType="withEffect">
                                  <p:stCondLst>
                                    <p:cond delay="0"/>
                                  </p:stCondLst>
                                  <p:childTnLst>
                                    <p:animScale>
                                      <p:cBhvr>
                                        <p:cTn id="72" dur="2000" fill="hold"/>
                                        <p:tgtEl>
                                          <p:spTgt spid="15"/>
                                        </p:tgtEl>
                                      </p:cBhvr>
                                      <p:by x="150000" y="150000"/>
                                    </p:animScale>
                                  </p:childTnLst>
                                </p:cTn>
                              </p:par>
                              <p:par>
                                <p:cTn id="73" presetID="3" presetClass="emph" presetSubtype="2" fill="hold" grpId="6" nodeType="withEffect">
                                  <p:stCondLst>
                                    <p:cond delay="0"/>
                                  </p:stCondLst>
                                  <p:childTnLst>
                                    <p:animClr clrSpc="rgb" dir="cw">
                                      <p:cBhvr override="childStyle">
                                        <p:cTn id="74" dur="2000" fill="hold"/>
                                        <p:tgtEl>
                                          <p:spTgt spid="15"/>
                                        </p:tgtEl>
                                        <p:attrNameLst>
                                          <p:attrName>style.color</p:attrName>
                                        </p:attrNameLst>
                                      </p:cBhvr>
                                      <p:to>
                                        <a:schemeClr val="tx1"/>
                                      </p:to>
                                    </p:animClr>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100"/>
                                        <p:tgtEl>
                                          <p:spTgt spid="6"/>
                                        </p:tgtEl>
                                      </p:cBhvr>
                                    </p:animEffect>
                                  </p:childTnLst>
                                </p:cTn>
                              </p:par>
                              <p:par>
                                <p:cTn id="79" presetID="10" presetClass="exit" presetSubtype="0" fill="hold" grpId="3"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grpId="3"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3"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3"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3"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4" presetClass="exit" presetSubtype="10" fill="hold" grpId="4" nodeType="withEffect">
                                  <p:stCondLst>
                                    <p:cond delay="0"/>
                                  </p:stCondLst>
                                  <p:childTnLst>
                                    <p:animEffect transition="out" filter="randombar(horizontal)">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39" presetClass="entr" presetSubtype="0" accel="100000" fill="hold" grpId="0" nodeType="withEffect">
                                  <p:stCondLst>
                                    <p:cond delay="250"/>
                                  </p:stCondLst>
                                  <p:childTnLst>
                                    <p:set>
                                      <p:cBhvr>
                                        <p:cTn id="98" dur="1" fill="hold">
                                          <p:stCondLst>
                                            <p:cond delay="0"/>
                                          </p:stCondLst>
                                        </p:cTn>
                                        <p:tgtEl>
                                          <p:spTgt spid="14"/>
                                        </p:tgtEl>
                                        <p:attrNameLst>
                                          <p:attrName>style.visibility</p:attrName>
                                        </p:attrNameLst>
                                      </p:cBhvr>
                                      <p:to>
                                        <p:strVal val="visible"/>
                                      </p:to>
                                    </p:set>
                                    <p:anim calcmode="lin" valueType="num">
                                      <p:cBhvr>
                                        <p:cTn id="99"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0"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1"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100"/>
                                        <p:tgtEl>
                                          <p:spTgt spid="1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100"/>
                                        <p:tgtEl>
                                          <p:spTgt spid="17"/>
                                        </p:tgtEl>
                                      </p:cBhvr>
                                    </p:animEffect>
                                  </p:childTnLst>
                                </p:cTn>
                              </p:par>
                              <p:par>
                                <p:cTn id="111" presetID="0" presetClass="path" presetSubtype="0" accel="50000" decel="50000" fill="hold" grpId="4" nodeType="withEffect">
                                  <p:stCondLst>
                                    <p:cond delay="0"/>
                                  </p:stCondLst>
                                  <p:childTnLst>
                                    <p:animMotion origin="layout" path="M 0 0 C 0.00243 -0.05088 0.00504 -0.10176 0 -0.13992 C -0.00503 -0.17808 -0.01163 -0.20699 -0.0302 -0.22919 C -0.04878 -0.25139 -0.08003 -0.26226 -0.11128 -0.27313 " pathEditMode="relative" ptsTypes="aaaA">
                                      <p:cBhvr>
                                        <p:cTn id="112" dur="2000" fill="hold"/>
                                        <p:tgtEl>
                                          <p:spTgt spid="16"/>
                                        </p:tgtEl>
                                        <p:attrNameLst>
                                          <p:attrName>ppt_x</p:attrName>
                                          <p:attrName>ppt_y</p:attrName>
                                        </p:attrNameLst>
                                      </p:cBhvr>
                                    </p:animMotion>
                                  </p:childTnLst>
                                </p:cTn>
                              </p:par>
                              <p:par>
                                <p:cTn id="113" presetID="0" presetClass="path" presetSubtype="0" accel="50000" decel="50000" fill="hold" grpId="3" nodeType="withEffect">
                                  <p:stCondLst>
                                    <p:cond delay="0"/>
                                  </p:stCondLst>
                                  <p:childTnLst>
                                    <p:animMotion origin="layout" path="M 5.55112E-17 2.56244E-6 C -0.00278 -0.04602 -0.0026 -0.09182 -0.00139 -0.13506 C -0.00017 -0.17831 0.00538 -0.23405 0.00712 -0.26018 " pathEditMode="relative" rAng="0" ptsTypes="aaa">
                                      <p:cBhvr>
                                        <p:cTn id="114" dur="2000" fill="hold"/>
                                        <p:tgtEl>
                                          <p:spTgt spid="17"/>
                                        </p:tgtEl>
                                        <p:attrNameLst>
                                          <p:attrName>ppt_x</p:attrName>
                                          <p:attrName>ppt_y</p:attrName>
                                        </p:attrNameLst>
                                      </p:cBhvr>
                                      <p:rCtr x="208" y="-13020"/>
                                    </p:animMotion>
                                  </p:childTnLst>
                                </p:cTn>
                              </p:par>
                              <p:par>
                                <p:cTn id="115" presetID="10" presetClass="exit" presetSubtype="0" fill="hold" grpId="1" nodeType="withEffect">
                                  <p:stCondLst>
                                    <p:cond delay="0"/>
                                  </p:stCondLst>
                                  <p:childTnLst>
                                    <p:animEffect transition="out" filter="fade">
                                      <p:cBhvr>
                                        <p:cTn id="116" dur="1750"/>
                                        <p:tgtEl>
                                          <p:spTgt spid="14"/>
                                        </p:tgtEl>
                                      </p:cBhvr>
                                    </p:animEffect>
                                    <p:set>
                                      <p:cBhvr>
                                        <p:cTn id="117" dur="1" fill="hold">
                                          <p:stCondLst>
                                            <p:cond delay="1749"/>
                                          </p:stCondLst>
                                        </p:cTn>
                                        <p:tgtEl>
                                          <p:spTgt spid="14"/>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2" nodeType="click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grpId="3" nodeType="withEffect">
                                  <p:stCondLst>
                                    <p:cond delay="0"/>
                                  </p:stCondLst>
                                  <p:childTnLst>
                                    <p:animEffect transition="out" filter="fade">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1"/>
      <p:bldP spid="6" grpId="0"/>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4" grpId="0"/>
      <p:bldP spid="14" grpId="1"/>
      <p:bldP spid="15" grpId="0"/>
      <p:bldP spid="15" grpId="3"/>
      <p:bldP spid="15" grpId="4"/>
      <p:bldP spid="15" grpId="5"/>
      <p:bldP spid="15" grpId="6"/>
      <p:bldP spid="16" grpId="0"/>
      <p:bldP spid="16" grpId="3"/>
      <p:bldP spid="16" grpId="4"/>
      <p:bldP spid="17" grpId="0"/>
      <p:bldP spid="17" grpId="2"/>
      <p:bldP spid="17" grpId="3"/>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438825"/>
          </a:xfrm>
          <a:prstGeom prst="rect">
            <a:avLst/>
          </a:prstGeom>
        </p:spPr>
      </p:pic>
      <p:sp>
        <p:nvSpPr>
          <p:cNvPr id="2" name="Title 1"/>
          <p:cNvSpPr>
            <a:spLocks noGrp="1"/>
          </p:cNvSpPr>
          <p:nvPr>
            <p:ph type="title"/>
          </p:nvPr>
        </p:nvSpPr>
        <p:spPr>
          <a:xfrm>
            <a:off x="457200" y="914400"/>
            <a:ext cx="8229600" cy="4983162"/>
          </a:xfrm>
        </p:spPr>
        <p:txBody>
          <a:bodyPr/>
          <a:lstStyle/>
          <a:p>
            <a:r>
              <a:rPr lang="en-US" b="1" dirty="0">
                <a:solidFill>
                  <a:schemeClr val="bg1"/>
                </a:solidFill>
                <a:effectLst>
                  <a:glow rad="88900">
                    <a:schemeClr val="tx1">
                      <a:alpha val="90000"/>
                    </a:schemeClr>
                  </a:glow>
                </a:effectLst>
              </a:rPr>
              <a:t>…and He was transfigured before them. His face shone like the sun, and His clothes became as white as the light. And behold, Moses and Elijah appeared to them, talking with Him. </a:t>
            </a:r>
            <a:r>
              <a:rPr lang="en-US" sz="3200" b="1" i="1" dirty="0">
                <a:solidFill>
                  <a:schemeClr val="bg1"/>
                </a:solidFill>
                <a:effectLst>
                  <a:glow rad="88900">
                    <a:schemeClr val="tx1">
                      <a:alpha val="90000"/>
                    </a:schemeClr>
                  </a:glow>
                </a:effectLst>
              </a:rPr>
              <a:t>– Matthew 17:2-3 </a:t>
            </a:r>
          </a:p>
        </p:txBody>
      </p:sp>
      <p:sp>
        <p:nvSpPr>
          <p:cNvPr id="4" name="Rectangle 4"/>
          <p:cNvSpPr txBox="1">
            <a:spLocks noChangeArrowheads="1"/>
          </p:cNvSpPr>
          <p:nvPr/>
        </p:nvSpPr>
        <p:spPr bwMode="auto">
          <a:xfrm>
            <a:off x="5867400" y="2819400"/>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3000" b="1" kern="0" dirty="0">
                <a:ln w="11430"/>
                <a:solidFill>
                  <a:schemeClr val="bg1"/>
                </a:solidFill>
                <a:effectLst>
                  <a:outerShdw blurRad="50800" dist="39000" dir="5460000" algn="tl">
                    <a:srgbClr val="000000">
                      <a:alpha val="38000"/>
                    </a:srgbClr>
                  </a:outerShdw>
                </a:effectLst>
                <a:latin typeface="+mj-lt"/>
              </a:rPr>
              <a:t> </a:t>
            </a:r>
            <a:r>
              <a:rPr lang="en-US" sz="4700" b="1" kern="0" dirty="0">
                <a:ln w="11430"/>
                <a:solidFill>
                  <a:schemeClr val="bg1"/>
                </a:solidFill>
                <a:effectLst>
                  <a:outerShdw blurRad="50800" dist="39000" dir="5460000" algn="tl">
                    <a:srgbClr val="000000">
                      <a:alpha val="38000"/>
                    </a:srgbClr>
                  </a:outerShdw>
                </a:effectLst>
                <a:latin typeface="+mj-lt"/>
              </a:rPr>
              <a:t> </a:t>
            </a:r>
            <a:r>
              <a:rPr lang="en-US" b="1" kern="0" dirty="0">
                <a:ln w="11430"/>
                <a:solidFill>
                  <a:srgbClr val="CC99FF"/>
                </a:solidFill>
                <a:effectLst>
                  <a:outerShdw blurRad="50800" dist="39000" dir="5460000" algn="tl">
                    <a:srgbClr val="000000">
                      <a:alpha val="38000"/>
                    </a:srgbClr>
                  </a:outerShdw>
                </a:effectLst>
                <a:latin typeface="+mj-lt"/>
              </a:rPr>
              <a:t>l</a:t>
            </a:r>
            <a:r>
              <a:rPr lang="en-US" b="1" kern="0" dirty="0">
                <a:ln w="11430"/>
                <a:solidFill>
                  <a:srgbClr val="00B0F0"/>
                </a:solidFill>
                <a:effectLst>
                  <a:outerShdw blurRad="50800" dist="39000" dir="5460000" algn="tl">
                    <a:srgbClr val="000000">
                      <a:alpha val="38000"/>
                    </a:srgbClr>
                  </a:outerShdw>
                </a:effectLst>
                <a:latin typeface="+mj-lt"/>
              </a:rPr>
              <a:t>i</a:t>
            </a:r>
            <a:r>
              <a:rPr lang="en-US" b="1" kern="0" dirty="0">
                <a:ln w="11430"/>
                <a:solidFill>
                  <a:srgbClr val="00FF00"/>
                </a:solidFill>
                <a:effectLst>
                  <a:outerShdw blurRad="50800" dist="39000" dir="5460000" algn="tl">
                    <a:srgbClr val="000000">
                      <a:alpha val="38000"/>
                    </a:srgbClr>
                  </a:outerShdw>
                </a:effectLst>
                <a:latin typeface="+mj-lt"/>
              </a:rPr>
              <a:t>g</a:t>
            </a:r>
            <a:r>
              <a:rPr lang="en-US" b="1" kern="0" dirty="0">
                <a:ln w="11430"/>
                <a:solidFill>
                  <a:srgbClr val="FF9900"/>
                </a:solidFill>
                <a:effectLst>
                  <a:outerShdw blurRad="50800" dist="39000" dir="5460000" algn="tl">
                    <a:srgbClr val="000000">
                      <a:alpha val="38000"/>
                    </a:srgbClr>
                  </a:outerShdw>
                </a:effectLst>
                <a:latin typeface="+mj-lt"/>
              </a:rPr>
              <a:t>h</a:t>
            </a:r>
            <a:r>
              <a:rPr lang="en-US" b="1" kern="0" dirty="0">
                <a:ln w="11430"/>
                <a:solidFill>
                  <a:srgbClr val="FF0000"/>
                </a:solidFill>
                <a:effectLst>
                  <a:outerShdw blurRad="50800" dist="39000" dir="5460000" algn="tl">
                    <a:srgbClr val="000000">
                      <a:alpha val="38000"/>
                    </a:srgbClr>
                  </a:outerShdw>
                </a:effectLst>
                <a:latin typeface="+mj-lt"/>
              </a:rPr>
              <a:t>t</a:t>
            </a:r>
            <a:endParaRPr lang="en-US" b="1" i="1" kern="0" dirty="0">
              <a:ln w="11430"/>
              <a:solidFill>
                <a:srgbClr val="FF0000"/>
              </a:solidFill>
              <a:effectLst>
                <a:outerShdw blurRad="50800" dist="39000" dir="5460000" algn="tl">
                  <a:srgbClr val="000000">
                    <a:alpha val="38000"/>
                  </a:srgbClr>
                </a:outerShdw>
              </a:effectLst>
              <a:latin typeface="+mj-lt"/>
            </a:endParaRPr>
          </a:p>
        </p:txBody>
      </p:sp>
      <p:sp>
        <p:nvSpPr>
          <p:cNvPr id="5" name="Title 1"/>
          <p:cNvSpPr txBox="1">
            <a:spLocks/>
          </p:cNvSpPr>
          <p:nvPr/>
        </p:nvSpPr>
        <p:spPr bwMode="auto">
          <a:xfrm>
            <a:off x="304800" y="381000"/>
            <a:ext cx="85344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kern="0" dirty="0">
                <a:ln w="18415" cmpd="sng">
                  <a:solidFill>
                    <a:srgbClr val="FFFF00"/>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For we did not follow cunningly devised fables when we made known to you the power and coming of our Lord Jesus Christ, but were eyewitnesses of His majesty. For He received from God the Father honor and glory when such a voice came to Him from the Excellent Glory: "This is My beloved Son, in whom I am well pleased." And we heard this voice which came from heaven when we were with Him on the holy mountain. </a:t>
            </a:r>
            <a:r>
              <a:rPr lang="en-US" sz="3000" i="1" kern="0" dirty="0">
                <a:ln w="18415" cmpd="sng">
                  <a:solidFill>
                    <a:srgbClr val="FFFF00"/>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 2</a:t>
            </a:r>
            <a:r>
              <a:rPr lang="en-US" sz="800" i="1" kern="0" dirty="0">
                <a:ln w="18415" cmpd="sng">
                  <a:solidFill>
                    <a:srgbClr val="FFFF00"/>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 </a:t>
            </a:r>
            <a:r>
              <a:rPr lang="en-US" sz="3000" i="1" kern="0" baseline="30000" dirty="0" err="1">
                <a:ln w="18415" cmpd="sng">
                  <a:solidFill>
                    <a:srgbClr val="FFFF00"/>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nd</a:t>
            </a:r>
            <a:r>
              <a:rPr lang="en-US" sz="3000" i="1" kern="0" dirty="0">
                <a:ln w="18415" cmpd="sng">
                  <a:solidFill>
                    <a:srgbClr val="FFFF00"/>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 Peter 1:16</a:t>
            </a:r>
            <a:r>
              <a:rPr lang="en-US" sz="1400" i="1" kern="0" dirty="0">
                <a:ln w="18415" cmpd="sng">
                  <a:solidFill>
                    <a:srgbClr val="FFFF00"/>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 </a:t>
            </a:r>
            <a:r>
              <a:rPr lang="en-US" sz="3000" i="1" kern="0" dirty="0">
                <a:ln w="18415" cmpd="sng">
                  <a:solidFill>
                    <a:srgbClr val="FFFF00"/>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-18 </a:t>
            </a:r>
          </a:p>
        </p:txBody>
      </p:sp>
      <p:sp>
        <p:nvSpPr>
          <p:cNvPr id="6" name="Title 1"/>
          <p:cNvSpPr txBox="1">
            <a:spLocks/>
          </p:cNvSpPr>
          <p:nvPr/>
        </p:nvSpPr>
        <p:spPr bwMode="auto">
          <a:xfrm>
            <a:off x="3416905" y="1905000"/>
            <a:ext cx="396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a:ln w="18415" cmpd="sng">
                  <a:noFill/>
                  <a:prstDash val="solid"/>
                </a:ln>
                <a:solidFill>
                  <a:srgbClr val="FF0000"/>
                </a:solidFill>
                <a:effectLst>
                  <a:outerShdw blurRad="63500" dir="3600000" algn="tl" rotWithShape="0">
                    <a:srgbClr val="000000">
                      <a:alpha val="70000"/>
                    </a:srgbClr>
                  </a:outerShdw>
                </a:effectLst>
              </a:rPr>
              <a:t> </a:t>
            </a:r>
            <a:r>
              <a:rPr lang="en-US" sz="4000" kern="0" dirty="0">
                <a:ln w="18415" cmpd="sng">
                  <a:noFill/>
                  <a:prstDash val="solid"/>
                </a:ln>
                <a:solidFill>
                  <a:srgbClr val="FF0000"/>
                </a:solidFill>
                <a:effectLst>
                  <a:outerShdw blurRad="63500" dir="3600000" algn="tl" rotWithShape="0">
                    <a:srgbClr val="000000">
                      <a:alpha val="70000"/>
                    </a:srgbClr>
                  </a:outerShdw>
                </a:effectLst>
              </a:rPr>
              <a:t> </a:t>
            </a:r>
            <a:r>
              <a:rPr lang="en-US" sz="3400" kern="0" dirty="0">
                <a:ln w="18415" cmpd="sng">
                  <a:noFill/>
                  <a:prstDash val="solid"/>
                </a:ln>
                <a:solidFill>
                  <a:srgbClr val="00FF00"/>
                </a:solidFill>
                <a:effectLst>
                  <a:outerShdw blurRad="63500" dir="3600000" algn="tl" rotWithShape="0">
                    <a:srgbClr val="000000">
                      <a:alpha val="70000"/>
                    </a:srgbClr>
                  </a:outerShdw>
                </a:effectLst>
              </a:rPr>
              <a:t>eyewitnesses</a:t>
            </a:r>
            <a:endParaRPr lang="en-US" sz="3400" i="1" kern="0" dirty="0">
              <a:ln w="18415" cmpd="sng">
                <a:noFill/>
                <a:prstDash val="solid"/>
              </a:ln>
              <a:solidFill>
                <a:srgbClr val="00FF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par>
                          <p:cTn id="8" fill="hold">
                            <p:stCondLst>
                              <p:cond delay="1000"/>
                            </p:stCondLst>
                            <p:childTnLst>
                              <p:par>
                                <p:cTn id="9" presetID="0" presetClass="exit" presetSubtype="0" fill="hold" grpId="1" nodeType="afterEffect">
                                  <p:stCondLst>
                                    <p:cond delay="0"/>
                                  </p:stCondLst>
                                  <p:childTnLst>
                                    <p:set>
                                      <p:cBhvr>
                                        <p:cTn id="10" dur="1" fill="hold">
                                          <p:stCondLst>
                                            <p:cond delay="1249"/>
                                          </p:stCondLst>
                                        </p:cTn>
                                        <p:tgtEl>
                                          <p:spTgt spid="4"/>
                                        </p:tgtEl>
                                        <p:attrNameLst>
                                          <p:attrName>style.visibility</p:attrName>
                                        </p:attrNameLst>
                                      </p:cBhvr>
                                      <p:to>
                                        <p:strVal val="hidden"/>
                                      </p:to>
                                    </p:set>
                                    <p:animEffect transition="out" filter="dissolve">
                                      <p:cBhvr>
                                        <p:cTn id="11" dur="1250">
                                          <p:stCondLst>
                                            <p:cond delay="0"/>
                                          </p:stCondLst>
                                        </p:cTn>
                                        <p:tgtEl>
                                          <p:spTgt spid="4"/>
                                        </p:tgtEl>
                                      </p:cBhvr>
                                    </p:animEffect>
                                    <p:anim to="" calcmode="lin" valueType="num">
                                      <p:cBhvr>
                                        <p:cTn id="12" dur="125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3" dur="125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4" presetID="42" presetClass="path" presetSubtype="0" accel="50000" decel="50000" fill="hold" grpId="2" nodeType="withEffect">
                                  <p:stCondLst>
                                    <p:cond delay="0"/>
                                  </p:stCondLst>
                                  <p:childTnLst>
                                    <p:animMotion origin="layout" path="M 0 -4.44444E-6 L -0.36476 -0.23865 " pathEditMode="relative" rAng="0" ptsTypes="AA">
                                      <p:cBhvr>
                                        <p:cTn id="15" dur="1250" fill="hold"/>
                                        <p:tgtEl>
                                          <p:spTgt spid="4"/>
                                        </p:tgtEl>
                                        <p:attrNameLst>
                                          <p:attrName>ppt_x</p:attrName>
                                          <p:attrName>ppt_y</p:attrName>
                                        </p:attrNameLst>
                                      </p:cBhvr>
                                      <p:rCtr x="-18247" y="-11944"/>
                                    </p:animMotion>
                                  </p:childTnLst>
                                </p:cTn>
                              </p:par>
                            </p:childTnLst>
                          </p:cTn>
                        </p:par>
                      </p:childTnLst>
                    </p:cTn>
                  </p:par>
                  <p:par>
                    <p:cTn id="16" fill="hold">
                      <p:stCondLst>
                        <p:cond delay="indefinite"/>
                      </p:stCondLst>
                      <p:childTnLst>
                        <p:par>
                          <p:cTn id="17" fill="hold">
                            <p:stCondLst>
                              <p:cond delay="0"/>
                            </p:stCondLst>
                            <p:childTnLst>
                              <p:par>
                                <p:cTn id="18" presetID="23" presetClass="exit" presetSubtype="32" fill="hold" grpId="1" nodeType="clickEffect">
                                  <p:stCondLst>
                                    <p:cond delay="0"/>
                                  </p:stCondLst>
                                  <p:childTnLst>
                                    <p:anim calcmode="lin" valueType="num">
                                      <p:cBhvr>
                                        <p:cTn id="19" dur="750"/>
                                        <p:tgtEl>
                                          <p:spTgt spid="2"/>
                                        </p:tgtEl>
                                        <p:attrNameLst>
                                          <p:attrName>ppt_w</p:attrName>
                                        </p:attrNameLst>
                                      </p:cBhvr>
                                      <p:tavLst>
                                        <p:tav tm="0">
                                          <p:val>
                                            <p:strVal val="ppt_w"/>
                                          </p:val>
                                        </p:tav>
                                        <p:tav tm="100000">
                                          <p:val>
                                            <p:fltVal val="0"/>
                                          </p:val>
                                        </p:tav>
                                      </p:tavLst>
                                    </p:anim>
                                    <p:anim calcmode="lin" valueType="num">
                                      <p:cBhvr>
                                        <p:cTn id="20" dur="750"/>
                                        <p:tgtEl>
                                          <p:spTgt spid="2"/>
                                        </p:tgtEl>
                                        <p:attrNameLst>
                                          <p:attrName>ppt_h</p:attrName>
                                        </p:attrNameLst>
                                      </p:cBhvr>
                                      <p:tavLst>
                                        <p:tav tm="0">
                                          <p:val>
                                            <p:strVal val="ppt_h"/>
                                          </p:val>
                                        </p:tav>
                                        <p:tav tm="100000">
                                          <p:val>
                                            <p:fltVal val="0"/>
                                          </p:val>
                                        </p:tav>
                                      </p:tavLst>
                                    </p:anim>
                                    <p:set>
                                      <p:cBhvr>
                                        <p:cTn id="21" dur="1" fill="hold">
                                          <p:stCondLst>
                                            <p:cond delay="749"/>
                                          </p:stCondLst>
                                        </p:cTn>
                                        <p:tgtEl>
                                          <p:spTgt spid="2"/>
                                        </p:tgtEl>
                                        <p:attrNameLst>
                                          <p:attrName>style.visibility</p:attrName>
                                        </p:attrNameLst>
                                      </p:cBhvr>
                                      <p:to>
                                        <p:strVal val="hidden"/>
                                      </p:to>
                                    </p:set>
                                  </p:childTnLst>
                                </p:cTn>
                              </p:par>
                              <p:par>
                                <p:cTn id="22" presetID="3" presetClass="emph" presetSubtype="2" fill="hold" grpId="2" nodeType="withEffect">
                                  <p:stCondLst>
                                    <p:cond delay="0"/>
                                  </p:stCondLst>
                                  <p:childTnLst>
                                    <p:animClr clrSpc="rgb" dir="cw">
                                      <p:cBhvr override="childStyle">
                                        <p:cTn id="23" dur="750" fill="hold"/>
                                        <p:tgtEl>
                                          <p:spTgt spid="2"/>
                                        </p:tgtEl>
                                        <p:attrNameLst>
                                          <p:attrName>style.color</p:attrName>
                                        </p:attrNameLst>
                                      </p:cBhvr>
                                      <p:to>
                                        <a:srgbClr val="FFFF00"/>
                                      </p:to>
                                    </p:animClr>
                                  </p:childTnLst>
                                </p:cTn>
                              </p:par>
                              <p:par>
                                <p:cTn id="24" presetID="23" presetClass="entr" presetSubtype="16" fill="hold" grpId="0" nodeType="withEffect">
                                  <p:stCondLst>
                                    <p:cond delay="550"/>
                                  </p:stCondLst>
                                  <p:childTnLst>
                                    <p:set>
                                      <p:cBhvr>
                                        <p:cTn id="25" dur="1" fill="hold">
                                          <p:stCondLst>
                                            <p:cond delay="0"/>
                                          </p:stCondLst>
                                        </p:cTn>
                                        <p:tgtEl>
                                          <p:spTgt spid="5"/>
                                        </p:tgtEl>
                                        <p:attrNameLst>
                                          <p:attrName>style.visibility</p:attrName>
                                        </p:attrNameLst>
                                      </p:cBhvr>
                                      <p:to>
                                        <p:strVal val="visible"/>
                                      </p:to>
                                    </p:set>
                                    <p:anim calcmode="lin" valueType="num">
                                      <p:cBhvr>
                                        <p:cTn id="26" dur="750" fill="hold"/>
                                        <p:tgtEl>
                                          <p:spTgt spid="5"/>
                                        </p:tgtEl>
                                        <p:attrNameLst>
                                          <p:attrName>ppt_w</p:attrName>
                                        </p:attrNameLst>
                                      </p:cBhvr>
                                      <p:tavLst>
                                        <p:tav tm="0">
                                          <p:val>
                                            <p:fltVal val="0"/>
                                          </p:val>
                                        </p:tav>
                                        <p:tav tm="100000">
                                          <p:val>
                                            <p:strVal val="#ppt_w"/>
                                          </p:val>
                                        </p:tav>
                                      </p:tavLst>
                                    </p:anim>
                                    <p:anim calcmode="lin" valueType="num">
                                      <p:cBhvr>
                                        <p:cTn id="27" dur="750" fill="hold"/>
                                        <p:tgtEl>
                                          <p:spTgt spid="5"/>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1"/>
      <p:bldP spid="4" grpId="2"/>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10972800" cy="6858000"/>
          </a:xfrm>
          <a:prstGeom prst="rect">
            <a:avLst/>
          </a:prstGeom>
        </p:spPr>
      </p:pic>
      <p:sp>
        <p:nvSpPr>
          <p:cNvPr id="2" name="Title 1"/>
          <p:cNvSpPr>
            <a:spLocks noGrp="1"/>
          </p:cNvSpPr>
          <p:nvPr>
            <p:ph type="title"/>
          </p:nvPr>
        </p:nvSpPr>
        <p:spPr>
          <a:xfrm>
            <a:off x="457200" y="1493838"/>
            <a:ext cx="8229600" cy="3763962"/>
          </a:xfrm>
        </p:spPr>
        <p:txBody>
          <a:bodyPr/>
          <a:lstStyle/>
          <a:p>
            <a:r>
              <a:rPr lang="en-US" b="1" dirty="0">
                <a:solidFill>
                  <a:schemeClr val="bg1"/>
                </a:solidFill>
                <a:effectLst>
                  <a:glow rad="88900">
                    <a:schemeClr val="tx1">
                      <a:alpha val="80000"/>
                    </a:schemeClr>
                  </a:glow>
                </a:effectLst>
              </a:rPr>
              <a:t>For "who has known the  mind of the LORD that he  may instruct Him?" But we have the mind of Christ.          </a:t>
            </a:r>
            <a:r>
              <a:rPr lang="en-US" sz="3200" b="1" i="1" dirty="0">
                <a:solidFill>
                  <a:schemeClr val="bg1"/>
                </a:solidFill>
                <a:effectLst>
                  <a:glow rad="88900">
                    <a:schemeClr val="tx1">
                      <a:alpha val="80000"/>
                    </a:schemeClr>
                  </a:glow>
                </a:effectLst>
              </a:rPr>
              <a:t>– 1</a:t>
            </a:r>
            <a:r>
              <a:rPr lang="en-US" sz="3200" b="1" i="1" baseline="30000" dirty="0">
                <a:solidFill>
                  <a:schemeClr val="bg1"/>
                </a:solidFill>
                <a:effectLst>
                  <a:glow rad="88900">
                    <a:schemeClr val="tx1">
                      <a:alpha val="80000"/>
                    </a:schemeClr>
                  </a:glow>
                </a:effectLst>
              </a:rPr>
              <a:t>st</a:t>
            </a:r>
            <a:r>
              <a:rPr lang="en-US" sz="3200" b="1" i="1" dirty="0">
                <a:solidFill>
                  <a:schemeClr val="bg1"/>
                </a:solidFill>
                <a:effectLst>
                  <a:glow rad="88900">
                    <a:schemeClr val="tx1">
                      <a:alpha val="80000"/>
                    </a:schemeClr>
                  </a:glow>
                </a:effectLst>
              </a:rPr>
              <a:t> Corinthians 2:16 </a:t>
            </a:r>
          </a:p>
        </p:txBody>
      </p:sp>
      <p:sp>
        <p:nvSpPr>
          <p:cNvPr id="4" name="Title 1"/>
          <p:cNvSpPr txBox="1">
            <a:spLocks/>
          </p:cNvSpPr>
          <p:nvPr/>
        </p:nvSpPr>
        <p:spPr bwMode="auto">
          <a:xfrm>
            <a:off x="4953000" y="3505200"/>
            <a:ext cx="3429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outerShdw blurRad="50000" dist="50800" dir="7500000" algn="tl">
                    <a:srgbClr val="000000">
                      <a:shade val="5000"/>
                      <a:alpha val="35000"/>
                    </a:srgbClr>
                  </a:outerShdw>
                </a:effectLst>
              </a:rPr>
              <a:t>Christ</a:t>
            </a:r>
            <a:endParaRPr lang="en-US" b="1" i="1" kern="0" dirty="0">
              <a:ln w="19050">
                <a:noFill/>
                <a:prstDash val="solid"/>
              </a:ln>
              <a:solidFill>
                <a:schemeClr val="bg1"/>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3" presetClass="emph" presetSubtype="10" fill="hold" grpId="2" nodeType="withEffect">
                                  <p:stCondLst>
                                    <p:cond delay="0"/>
                                  </p:stCondLst>
                                  <p:childTnLst>
                                    <p:animClr clrSpc="hsl" dir="ccw">
                                      <p:cBhvr override="childStyle">
                                        <p:cTn id="18" dur="2000" fill="hold"/>
                                        <p:tgtEl>
                                          <p:spTgt spid="4"/>
                                        </p:tgtEl>
                                        <p:attrNameLst>
                                          <p:attrName>style.color</p:attrName>
                                        </p:attrNameLst>
                                      </p:cBhvr>
                                      <p:to>
                                        <a:srgbClr val="FFCC00"/>
                                      </p:to>
                                    </p:animClr>
                                  </p:childTnLst>
                                </p:cTn>
                              </p:par>
                              <p:par>
                                <p:cTn id="19" presetID="0" presetClass="path" presetSubtype="0" accel="50000" decel="50000" fill="hold" grpId="1" nodeType="withEffect">
                                  <p:stCondLst>
                                    <p:cond delay="0"/>
                                  </p:stCondLst>
                                  <p:childTnLst>
                                    <p:animMotion origin="layout" path="M 3.33333E-6 0.00023 L -0.32292 -0.16111 " pathEditMode="relative" rAng="0" ptsTypes="AA">
                                      <p:cBhvr>
                                        <p:cTn id="20" dur="2000" fill="hold"/>
                                        <p:tgtEl>
                                          <p:spTgt spid="4"/>
                                        </p:tgtEl>
                                        <p:attrNameLst>
                                          <p:attrName>ppt_x</p:attrName>
                                          <p:attrName>ppt_y</p:attrName>
                                        </p:attrNameLst>
                                      </p:cBhvr>
                                      <p:rCtr x="-16146" y="-8079"/>
                                    </p:animMotion>
                                  </p:childTnLst>
                                </p:cTn>
                              </p:par>
                              <p:par>
                                <p:cTn id="21" presetID="10" presetClass="exit" presetSubtype="0" fill="hold" grpId="1" nodeType="withEffect">
                                  <p:stCondLst>
                                    <p:cond delay="0"/>
                                  </p:stCondLst>
                                  <p:childTnLst>
                                    <p:animEffect transition="out" filter="fade">
                                      <p:cBhvr>
                                        <p:cTn id="22" dur="1500"/>
                                        <p:tgtEl>
                                          <p:spTgt spid="2"/>
                                        </p:tgtEl>
                                      </p:cBhvr>
                                    </p:animEffect>
                                    <p:set>
                                      <p:cBhvr>
                                        <p:cTn id="23"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57157" cy="6934200"/>
          </a:xfrm>
          <a:prstGeom prst="rect">
            <a:avLst/>
          </a:prstGeom>
        </p:spPr>
      </p:pic>
      <p:sp>
        <p:nvSpPr>
          <p:cNvPr id="5" name="Rectangle 12"/>
          <p:cNvSpPr>
            <a:spLocks noChangeArrowheads="1"/>
          </p:cNvSpPr>
          <p:nvPr/>
        </p:nvSpPr>
        <p:spPr bwMode="auto">
          <a:xfrm>
            <a:off x="457200" y="2590800"/>
            <a:ext cx="8229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4400" b="1" dirty="0">
                <a:solidFill>
                  <a:schemeClr val="bg1"/>
                </a:solidFill>
                <a:effectLst>
                  <a:glow rad="88900">
                    <a:schemeClr val="tx1">
                      <a:alpha val="80000"/>
                    </a:schemeClr>
                  </a:glow>
                </a:effectLst>
              </a:rPr>
              <a:t>Jesus Christ </a:t>
            </a:r>
            <a:r>
              <a:rPr lang="en-US" sz="4400" b="1" i="1" dirty="0">
                <a:solidFill>
                  <a:schemeClr val="bg1"/>
                </a:solidFill>
                <a:effectLst>
                  <a:glow rad="88900">
                    <a:schemeClr val="tx1">
                      <a:alpha val="80000"/>
                    </a:schemeClr>
                  </a:glow>
                </a:effectLst>
              </a:rPr>
              <a:t>is</a:t>
            </a:r>
            <a:r>
              <a:rPr lang="en-US" sz="4400" b="1" dirty="0">
                <a:solidFill>
                  <a:schemeClr val="bg1"/>
                </a:solidFill>
                <a:effectLst>
                  <a:glow rad="88900">
                    <a:schemeClr val="tx1">
                      <a:alpha val="80000"/>
                    </a:schemeClr>
                  </a:glow>
                </a:effectLst>
              </a:rPr>
              <a:t> the same yesterday, today, and forever. </a:t>
            </a:r>
            <a:r>
              <a:rPr lang="en-US" sz="3200" b="1" i="1" dirty="0">
                <a:solidFill>
                  <a:schemeClr val="bg1"/>
                </a:solidFill>
                <a:effectLst>
                  <a:glow rad="88900">
                    <a:schemeClr val="tx1">
                      <a:alpha val="80000"/>
                    </a:schemeClr>
                  </a:glow>
                </a:effectLst>
              </a:rPr>
              <a:t>– Hebrews 13:8 </a:t>
            </a:r>
            <a:endParaRPr lang="en-US" altLang="en-US" sz="4400" b="1" i="1" dirty="0">
              <a:solidFill>
                <a:srgbClr val="0000FF"/>
              </a:solidFill>
            </a:endParaRPr>
          </a:p>
        </p:txBody>
      </p:sp>
      <p:sp>
        <p:nvSpPr>
          <p:cNvPr id="4" name="Title 1"/>
          <p:cNvSpPr txBox="1">
            <a:spLocks/>
          </p:cNvSpPr>
          <p:nvPr/>
        </p:nvSpPr>
        <p:spPr bwMode="auto">
          <a:xfrm>
            <a:off x="2057400" y="2400300"/>
            <a:ext cx="32766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CC00"/>
                </a:solidFill>
                <a:effectLst>
                  <a:outerShdw blurRad="50000" dist="50800" dir="7500000" algn="tl">
                    <a:srgbClr val="000000">
                      <a:shade val="5000"/>
                      <a:alpha val="35000"/>
                    </a:srgbClr>
                  </a:outerShdw>
                </a:effectLst>
              </a:rPr>
              <a:t>Christ</a:t>
            </a:r>
            <a:endParaRPr lang="en-US" b="1" i="1" kern="0" dirty="0">
              <a:ln w="19050">
                <a:noFill/>
                <a:prstDash val="solid"/>
              </a:ln>
              <a:solidFill>
                <a:srgbClr val="FFCC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9695007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5"/>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 y="0"/>
            <a:ext cx="9565105" cy="6858000"/>
          </a:xfrm>
          <a:prstGeom prst="rect">
            <a:avLst/>
          </a:prstGeom>
        </p:spPr>
      </p:pic>
      <p:sp>
        <p:nvSpPr>
          <p:cNvPr id="2" name="Title 1"/>
          <p:cNvSpPr>
            <a:spLocks noGrp="1"/>
          </p:cNvSpPr>
          <p:nvPr>
            <p:ph type="title"/>
          </p:nvPr>
        </p:nvSpPr>
        <p:spPr>
          <a:xfrm>
            <a:off x="990600" y="2133600"/>
            <a:ext cx="7162800" cy="2620962"/>
          </a:xfrm>
        </p:spPr>
        <p:txBody>
          <a:bodyPr/>
          <a:lstStyle/>
          <a:p>
            <a:r>
              <a:rPr lang="en-US" b="1" dirty="0">
                <a:solidFill>
                  <a:schemeClr val="bg1"/>
                </a:solidFill>
                <a:effectLst>
                  <a:glow rad="88900">
                    <a:schemeClr val="tx1">
                      <a:alpha val="80000"/>
                    </a:schemeClr>
                  </a:glow>
                </a:effectLst>
              </a:rPr>
              <a:t>"You call me Teacher and Lord, and you say well, for so I am." </a:t>
            </a:r>
            <a:r>
              <a:rPr lang="en-US" sz="3200" b="1" i="1" dirty="0">
                <a:solidFill>
                  <a:schemeClr val="bg1"/>
                </a:solidFill>
                <a:effectLst>
                  <a:glow rad="88900">
                    <a:schemeClr val="tx1">
                      <a:alpha val="80000"/>
                    </a:schemeClr>
                  </a:glow>
                </a:effectLst>
              </a:rPr>
              <a:t>– John 13:13 </a:t>
            </a:r>
          </a:p>
        </p:txBody>
      </p:sp>
      <p:sp>
        <p:nvSpPr>
          <p:cNvPr id="4" name="Title 1"/>
          <p:cNvSpPr txBox="1">
            <a:spLocks/>
          </p:cNvSpPr>
          <p:nvPr/>
        </p:nvSpPr>
        <p:spPr bwMode="auto">
          <a:xfrm>
            <a:off x="3886200" y="2133600"/>
            <a:ext cx="3429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9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Teacher</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
                                        <p:tgtEl>
                                          <p:spTgt spid="4"/>
                                        </p:tgtEl>
                                      </p:cBhvr>
                                    </p:animEffect>
                                  </p:childTnLst>
                                </p:cTn>
                              </p:par>
                              <p:par>
                                <p:cTn id="18" presetID="0" presetClass="path" presetSubtype="0" accel="50000" decel="50000" fill="hold" grpId="1" nodeType="withEffect">
                                  <p:stCondLst>
                                    <p:cond delay="0"/>
                                  </p:stCondLst>
                                  <p:childTnLst>
                                    <p:animMotion origin="layout" path="M 0 0 L -0.41163 -0.10741 " pathEditMode="relative" rAng="0" ptsTypes="AA">
                                      <p:cBhvr>
                                        <p:cTn id="19" dur="2000" fill="hold"/>
                                        <p:tgtEl>
                                          <p:spTgt spid="4"/>
                                        </p:tgtEl>
                                        <p:attrNameLst>
                                          <p:attrName>ppt_x</p:attrName>
                                          <p:attrName>ppt_y</p:attrName>
                                        </p:attrNameLst>
                                      </p:cBhvr>
                                      <p:rCtr x="-20590"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835" y="0"/>
            <a:ext cx="10119836" cy="6858000"/>
          </a:xfrm>
          <a:prstGeom prst="rect">
            <a:avLst/>
          </a:prstGeom>
        </p:spPr>
      </p:pic>
      <p:sp>
        <p:nvSpPr>
          <p:cNvPr id="2" name="Title 1"/>
          <p:cNvSpPr>
            <a:spLocks noGrp="1"/>
          </p:cNvSpPr>
          <p:nvPr>
            <p:ph type="title"/>
          </p:nvPr>
        </p:nvSpPr>
        <p:spPr>
          <a:xfrm>
            <a:off x="457200" y="838200"/>
            <a:ext cx="8229600" cy="5059362"/>
          </a:xfrm>
          <a:effectLst>
            <a:glow rad="88900">
              <a:schemeClr val="tx1">
                <a:alpha val="80000"/>
              </a:schemeClr>
            </a:glow>
          </a:effectLst>
        </p:spPr>
        <p:txBody>
          <a:bodyPr/>
          <a:lstStyle/>
          <a:p>
            <a:r>
              <a:rPr lang="en-US" b="1" dirty="0">
                <a:solidFill>
                  <a:schemeClr val="bg1"/>
                </a:solidFill>
                <a:effectLst>
                  <a:glow rad="127000">
                    <a:schemeClr val="tx1">
                      <a:alpha val="90000"/>
                    </a:schemeClr>
                  </a:glow>
                </a:effectLst>
              </a:rPr>
              <a:t>"If I then, your Lord and Teacher, have washed your feet, you also ought to wash one another's feet. For I have given you an example, that you should do as I have done to you." </a:t>
            </a:r>
            <a:r>
              <a:rPr lang="en-US" sz="3200" b="1" i="1" dirty="0">
                <a:solidFill>
                  <a:schemeClr val="bg1"/>
                </a:solidFill>
                <a:effectLst>
                  <a:glow rad="127000">
                    <a:schemeClr val="tx1">
                      <a:alpha val="90000"/>
                    </a:schemeClr>
                  </a:glow>
                </a:effectLst>
              </a:rPr>
              <a:t>– John 13:14-15 </a:t>
            </a:r>
          </a:p>
        </p:txBody>
      </p:sp>
      <p:sp>
        <p:nvSpPr>
          <p:cNvPr id="4" name="Title 1"/>
          <p:cNvSpPr txBox="1">
            <a:spLocks/>
          </p:cNvSpPr>
          <p:nvPr/>
        </p:nvSpPr>
        <p:spPr bwMode="auto">
          <a:xfrm>
            <a:off x="152400" y="1371600"/>
            <a:ext cx="3429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127000">
                    <a:schemeClr val="tx1">
                      <a:alpha val="90000"/>
                    </a:schemeClr>
                  </a:glow>
                  <a:outerShdw blurRad="50000" dist="50800" dir="7500000" algn="tl">
                    <a:srgbClr val="000000">
                      <a:shade val="5000"/>
                      <a:alpha val="35000"/>
                    </a:srgbClr>
                  </a:outerShdw>
                </a:effectLst>
              </a:rPr>
              <a:t>Teacher</a:t>
            </a:r>
            <a:endParaRPr lang="en-US" b="1" i="1" kern="0" dirty="0">
              <a:ln w="19050">
                <a:noFill/>
                <a:prstDash val="solid"/>
              </a:ln>
              <a:solidFill>
                <a:schemeClr val="bg1"/>
              </a:solidFill>
              <a:effectLst>
                <a:glow rad="127000">
                  <a:schemeClr val="tx1">
                    <a:alpha val="90000"/>
                  </a:schemeClr>
                </a:glow>
                <a:outerShdw blurRad="50000" dist="50800" dir="7500000" algn="tl">
                  <a:srgbClr val="000000">
                    <a:shade val="5000"/>
                    <a:alpha val="35000"/>
                  </a:srgbClr>
                </a:outerShdw>
              </a:effectLst>
            </a:endParaRPr>
          </a:p>
        </p:txBody>
      </p:sp>
      <p:sp>
        <p:nvSpPr>
          <p:cNvPr id="5" name="Title 1"/>
          <p:cNvSpPr txBox="1">
            <a:spLocks/>
          </p:cNvSpPr>
          <p:nvPr/>
        </p:nvSpPr>
        <p:spPr bwMode="auto">
          <a:xfrm>
            <a:off x="3886200" y="3352800"/>
            <a:ext cx="3352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example</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39"/>
            <a:ext cx="9144000" cy="7101840"/>
          </a:xfrm>
          <a:prstGeom prst="rect">
            <a:avLst/>
          </a:prstGeom>
        </p:spPr>
      </p:pic>
      <p:sp>
        <p:nvSpPr>
          <p:cNvPr id="2" name="Title 1"/>
          <p:cNvSpPr>
            <a:spLocks noGrp="1"/>
          </p:cNvSpPr>
          <p:nvPr>
            <p:ph type="title"/>
          </p:nvPr>
        </p:nvSpPr>
        <p:spPr>
          <a:xfrm>
            <a:off x="457200" y="1371600"/>
            <a:ext cx="8229600" cy="4068762"/>
          </a:xfrm>
        </p:spPr>
        <p:txBody>
          <a:bodyPr/>
          <a:lstStyle/>
          <a:p>
            <a:r>
              <a:rPr lang="en-US" b="1" dirty="0">
                <a:solidFill>
                  <a:schemeClr val="bg1"/>
                </a:solidFill>
                <a:effectLst>
                  <a:glow rad="88900">
                    <a:schemeClr val="tx1">
                      <a:alpha val="80000"/>
                    </a:schemeClr>
                  </a:glow>
                </a:effectLst>
              </a:rPr>
              <a:t>And they were astonished beyond measure, saying,    "He has done all things well. He makes both the deaf to hear and the mute to speak."</a:t>
            </a:r>
            <a:r>
              <a:rPr lang="en-US" b="1" i="1" dirty="0">
                <a:solidFill>
                  <a:schemeClr val="bg1"/>
                </a:solidFill>
                <a:effectLst>
                  <a:glow rad="88900">
                    <a:schemeClr val="tx1">
                      <a:alpha val="80000"/>
                    </a:schemeClr>
                  </a:glow>
                </a:effectLst>
              </a:rPr>
              <a:t>  </a:t>
            </a:r>
            <a:r>
              <a:rPr lang="en-US" sz="3200" b="1" i="1" dirty="0">
                <a:solidFill>
                  <a:schemeClr val="bg1"/>
                </a:solidFill>
                <a:effectLst>
                  <a:glow rad="88900">
                    <a:schemeClr val="tx1">
                      <a:alpha val="80000"/>
                    </a:schemeClr>
                  </a:glow>
                </a:effectLst>
              </a:rPr>
              <a:t>– Mark 7:37 </a:t>
            </a:r>
          </a:p>
        </p:txBody>
      </p:sp>
      <p:sp>
        <p:nvSpPr>
          <p:cNvPr id="4" name="Title 1"/>
          <p:cNvSpPr txBox="1">
            <a:spLocks/>
          </p:cNvSpPr>
          <p:nvPr/>
        </p:nvSpPr>
        <p:spPr bwMode="auto">
          <a:xfrm>
            <a:off x="3824288" y="2438400"/>
            <a:ext cx="47863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all things well</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2" name="Title 1"/>
          <p:cNvSpPr>
            <a:spLocks noGrp="1"/>
          </p:cNvSpPr>
          <p:nvPr>
            <p:ph type="title"/>
          </p:nvPr>
        </p:nvSpPr>
        <p:spPr>
          <a:xfrm>
            <a:off x="457200" y="1524000"/>
            <a:ext cx="8229600" cy="3916362"/>
          </a:xfrm>
        </p:spPr>
        <p:txBody>
          <a:bodyPr/>
          <a:lstStyle/>
          <a:p>
            <a:r>
              <a:rPr lang="en-US" b="1" dirty="0">
                <a:solidFill>
                  <a:schemeClr val="bg1"/>
                </a:solidFill>
                <a:effectLst>
                  <a:glow rad="101600">
                    <a:schemeClr val="tx1">
                      <a:alpha val="90000"/>
                    </a:schemeClr>
                  </a:glow>
                </a:effectLst>
              </a:rPr>
              <a:t>"But he said to him, 'If they  do not hear Moses and the prophets, neither will they be persuaded though one rise from the dead.' "</a:t>
            </a:r>
            <a:r>
              <a:rPr lang="en-US" b="1" i="1" dirty="0">
                <a:solidFill>
                  <a:schemeClr val="bg1"/>
                </a:solidFill>
                <a:effectLst>
                  <a:glow rad="101600">
                    <a:schemeClr val="tx1">
                      <a:alpha val="90000"/>
                    </a:schemeClr>
                  </a:glow>
                </a:effectLst>
              </a:rPr>
              <a:t> </a:t>
            </a:r>
            <a:r>
              <a:rPr lang="en-US" sz="3200" b="1" i="1" dirty="0">
                <a:solidFill>
                  <a:schemeClr val="bg1"/>
                </a:solidFill>
                <a:effectLst>
                  <a:glow rad="101600">
                    <a:schemeClr val="tx1">
                      <a:alpha val="90000"/>
                    </a:schemeClr>
                  </a:glow>
                </a:effectLst>
              </a:rPr>
              <a:t>– Luke 16:31 </a:t>
            </a:r>
          </a:p>
        </p:txBody>
      </p:sp>
      <p:sp>
        <p:nvSpPr>
          <p:cNvPr id="9" name="Title 1"/>
          <p:cNvSpPr txBox="1">
            <a:spLocks/>
          </p:cNvSpPr>
          <p:nvPr/>
        </p:nvSpPr>
        <p:spPr bwMode="auto">
          <a:xfrm>
            <a:off x="990600" y="4191000"/>
            <a:ext cx="570728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ln w="3175" cmpd="sng">
                  <a:solidFill>
                    <a:srgbClr val="FF0000"/>
                  </a:solidFill>
                  <a:prstDash val="solid"/>
                </a:ln>
                <a:solidFill>
                  <a:srgbClr val="FFC000"/>
                </a:solidFill>
                <a:effectLst>
                  <a:outerShdw blurRad="63500" dir="3600000" algn="tl" rotWithShape="0">
                    <a:srgbClr val="000000">
                      <a:alpha val="70000"/>
                    </a:srgbClr>
                  </a:outerShdw>
                </a:effectLst>
              </a:rPr>
              <a:t>Image of His Son</a:t>
            </a:r>
            <a:endParaRPr lang="en-US" i="1" kern="0" dirty="0">
              <a:ln w="3175" cmpd="sng">
                <a:solidFill>
                  <a:srgbClr val="FF0000"/>
                </a:solidFill>
                <a:prstDash val="solid"/>
              </a:ln>
              <a:solidFill>
                <a:srgbClr val="FFC000"/>
              </a:solidFill>
              <a:effectLst>
                <a:outerShdw blurRad="63500" dir="3600000" algn="tl" rotWithShape="0">
                  <a:srgbClr val="000000">
                    <a:alpha val="70000"/>
                  </a:srgbClr>
                </a:outerShdw>
              </a:effectLst>
            </a:endParaRPr>
          </a:p>
        </p:txBody>
      </p:sp>
      <p:sp>
        <p:nvSpPr>
          <p:cNvPr id="8" name="Title 1"/>
          <p:cNvSpPr txBox="1">
            <a:spLocks/>
          </p:cNvSpPr>
          <p:nvPr/>
        </p:nvSpPr>
        <p:spPr bwMode="auto">
          <a:xfrm>
            <a:off x="4381500" y="3505200"/>
            <a:ext cx="45339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kern="0" dirty="0">
                <a:ln w="3175" cmpd="sng">
                  <a:solidFill>
                    <a:srgbClr val="FF0000"/>
                  </a:solidFill>
                  <a:prstDash val="solid"/>
                </a:ln>
                <a:solidFill>
                  <a:srgbClr val="FFC000"/>
                </a:solidFill>
                <a:effectLst>
                  <a:outerShdw blurRad="63500" dir="3600000" algn="tl" rotWithShape="0">
                    <a:srgbClr val="000000">
                      <a:alpha val="70000"/>
                    </a:srgbClr>
                  </a:outerShdw>
                </a:effectLst>
              </a:rPr>
              <a:t> </a:t>
            </a:r>
            <a:r>
              <a:rPr lang="en-US" kern="0" dirty="0">
                <a:ln w="3175" cmpd="sng">
                  <a:solidFill>
                    <a:srgbClr val="FF0000"/>
                  </a:solidFill>
                  <a:prstDash val="solid"/>
                </a:ln>
                <a:solidFill>
                  <a:srgbClr val="FFC000"/>
                </a:solidFill>
                <a:effectLst>
                  <a:outerShdw blurRad="63500" dir="3600000" algn="tl" rotWithShape="0">
                    <a:srgbClr val="000000">
                      <a:alpha val="70000"/>
                    </a:srgbClr>
                  </a:outerShdw>
                </a:effectLst>
              </a:rPr>
              <a:t>conformed to</a:t>
            </a:r>
            <a:endParaRPr lang="en-US" i="1" kern="0" dirty="0">
              <a:ln w="3175" cmpd="sng">
                <a:solidFill>
                  <a:srgbClr val="FF0000"/>
                </a:solidFill>
                <a:prstDash val="solid"/>
              </a:ln>
              <a:solidFill>
                <a:srgbClr val="FFC000"/>
              </a:solidFill>
              <a:effectLst>
                <a:outerShdw blurRad="63500" dir="3600000" algn="tl" rotWithShape="0">
                  <a:srgbClr val="000000">
                    <a:alpha val="70000"/>
                  </a:srgbClr>
                </a:outerShdw>
              </a:effectLst>
            </a:endParaRPr>
          </a:p>
        </p:txBody>
      </p:sp>
      <p:sp>
        <p:nvSpPr>
          <p:cNvPr id="4" name="Title 1"/>
          <p:cNvSpPr txBox="1">
            <a:spLocks/>
          </p:cNvSpPr>
          <p:nvPr/>
        </p:nvSpPr>
        <p:spPr bwMode="auto">
          <a:xfrm>
            <a:off x="228600" y="274638"/>
            <a:ext cx="84582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ln w="18415" cmpd="sng">
                  <a:solidFill>
                    <a:srgbClr val="FFFFFF"/>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And we know that all things work together for good to those who love God, to those who are the called according to His purpose. For whom He foreknew, He also predestined to be conformed to the image of His Son, that He might be the firstborn among many brethren. </a:t>
            </a:r>
            <a:r>
              <a:rPr lang="en-US" sz="3200" i="1" kern="0" dirty="0">
                <a:ln w="18415" cmpd="sng">
                  <a:solidFill>
                    <a:srgbClr val="FFFFFF"/>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 Romans 8:28</a:t>
            </a:r>
            <a:r>
              <a:rPr lang="en-US" sz="1000" i="1" kern="0" dirty="0">
                <a:ln w="18415" cmpd="sng">
                  <a:solidFill>
                    <a:srgbClr val="FFFFFF"/>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 </a:t>
            </a:r>
            <a:r>
              <a:rPr lang="en-US" sz="3200" i="1" kern="0" dirty="0">
                <a:ln w="18415" cmpd="sng">
                  <a:solidFill>
                    <a:srgbClr val="FFFFFF"/>
                  </a:solidFill>
                  <a:prstDash val="solid"/>
                </a:ln>
                <a:solidFill>
                  <a:srgbClr val="FFFFFF"/>
                </a:solidFill>
                <a:effectLst>
                  <a:glow rad="76200">
                    <a:schemeClr val="tx1">
                      <a:alpha val="80000"/>
                    </a:schemeClr>
                  </a:glow>
                  <a:outerShdw blurRad="63500" dir="3600000" algn="tl" rotWithShape="0">
                    <a:srgbClr val="000000">
                      <a:alpha val="70000"/>
                    </a:srgbClr>
                  </a:outerShdw>
                </a:effectLst>
              </a:rPr>
              <a:t>-29 </a:t>
            </a:r>
          </a:p>
        </p:txBody>
      </p:sp>
      <p:sp>
        <p:nvSpPr>
          <p:cNvPr id="6" name="Title 1"/>
          <p:cNvSpPr txBox="1">
            <a:spLocks/>
          </p:cNvSpPr>
          <p:nvPr/>
        </p:nvSpPr>
        <p:spPr bwMode="auto">
          <a:xfrm rot="19751237">
            <a:off x="577626" y="1406581"/>
            <a:ext cx="61722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FF00"/>
                  </a:solidFill>
                </a:ln>
                <a:solidFill>
                  <a:srgbClr val="FF0000"/>
                </a:solidFill>
                <a:effectLst>
                  <a:glow rad="88900">
                    <a:schemeClr val="tx1">
                      <a:alpha val="80000"/>
                    </a:schemeClr>
                  </a:glow>
                </a:effectLst>
              </a:rPr>
              <a:t>God knew there would be those wanting Him</a:t>
            </a:r>
            <a:endParaRPr lang="en-US" sz="3200" b="1" i="1" kern="0" dirty="0">
              <a:ln>
                <a:solidFill>
                  <a:srgbClr val="FFFF00"/>
                </a:solidFill>
              </a:ln>
              <a:solidFill>
                <a:srgbClr val="FF0000"/>
              </a:solidFill>
              <a:effectLst>
                <a:glow rad="88900">
                  <a:schemeClr val="tx1">
                    <a:alpha val="80000"/>
                  </a:schemeClr>
                </a:glow>
              </a:effectLst>
            </a:endParaRPr>
          </a:p>
        </p:txBody>
      </p:sp>
      <p:sp>
        <p:nvSpPr>
          <p:cNvPr id="7" name="Title 1"/>
          <p:cNvSpPr txBox="1">
            <a:spLocks/>
          </p:cNvSpPr>
          <p:nvPr/>
        </p:nvSpPr>
        <p:spPr bwMode="auto">
          <a:xfrm rot="19751237">
            <a:off x="1626676" y="3229246"/>
            <a:ext cx="6450333" cy="188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a:solidFill>
                    <a:srgbClr val="FFFF00"/>
                  </a:solidFill>
                </a:ln>
                <a:solidFill>
                  <a:srgbClr val="FF0000"/>
                </a:solidFill>
                <a:effectLst>
                  <a:glow rad="88900">
                    <a:schemeClr val="tx1">
                      <a:alpha val="80000"/>
                    </a:schemeClr>
                  </a:glow>
                </a:effectLst>
              </a:rPr>
              <a:t>For those in Him must hear and obey in Spirit</a:t>
            </a:r>
            <a:endParaRPr lang="en-US" sz="3200" b="1" i="1" kern="0" dirty="0">
              <a:ln>
                <a:solidFill>
                  <a:srgbClr val="FFFF00"/>
                </a:solidFill>
              </a:ln>
              <a:solidFill>
                <a:srgbClr val="FF0000"/>
              </a:solidFill>
              <a:effectLst>
                <a:glow rad="88900">
                  <a:schemeClr val="tx1">
                    <a:alpha val="80000"/>
                  </a:schemeClr>
                </a:glow>
              </a:effectLst>
            </a:endParaRPr>
          </a:p>
        </p:txBody>
      </p:sp>
      <p:sp>
        <p:nvSpPr>
          <p:cNvPr id="12" name="Title 1"/>
          <p:cNvSpPr txBox="1">
            <a:spLocks/>
          </p:cNvSpPr>
          <p:nvPr/>
        </p:nvSpPr>
        <p:spPr bwMode="auto">
          <a:xfrm>
            <a:off x="2971800" y="2895600"/>
            <a:ext cx="3962400" cy="10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ln w="3175" cmpd="sng">
                  <a:solidFill>
                    <a:srgbClr val="FFFF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 </a:t>
            </a:r>
            <a:r>
              <a:rPr lang="en-US" sz="4800" kern="0" dirty="0">
                <a:ln w="3175" cmpd="sng">
                  <a:solidFill>
                    <a:srgbClr val="FFFF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 </a:t>
            </a:r>
            <a:r>
              <a:rPr lang="en-US" kern="0" dirty="0">
                <a:ln w="3175" cmpd="sng">
                  <a:solidFill>
                    <a:srgbClr val="FFFF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foreknew</a:t>
            </a:r>
          </a:p>
        </p:txBody>
      </p:sp>
      <p:sp>
        <p:nvSpPr>
          <p:cNvPr id="13" name="Title 1"/>
          <p:cNvSpPr txBox="1">
            <a:spLocks/>
          </p:cNvSpPr>
          <p:nvPr/>
        </p:nvSpPr>
        <p:spPr bwMode="auto">
          <a:xfrm>
            <a:off x="-76200" y="3554357"/>
            <a:ext cx="3962400" cy="101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kern="0" dirty="0">
                <a:ln w="3175" cmpd="sng">
                  <a:solidFill>
                    <a:srgbClr val="FFFF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 </a:t>
            </a:r>
            <a:r>
              <a:rPr lang="en-US" sz="4800" kern="0" dirty="0">
                <a:ln w="3175" cmpd="sng">
                  <a:solidFill>
                    <a:srgbClr val="FFFF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 </a:t>
            </a:r>
            <a:r>
              <a:rPr lang="en-US" kern="0" dirty="0">
                <a:ln w="3175" cmpd="sng">
                  <a:solidFill>
                    <a:srgbClr val="FFFF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predestined</a:t>
            </a:r>
            <a:endParaRPr lang="en-US" sz="3200" i="1" kern="0" dirty="0">
              <a:ln w="3175" cmpd="sng">
                <a:solidFill>
                  <a:srgbClr val="FFFF00"/>
                </a:solidFill>
                <a:prstDash val="solid"/>
              </a:ln>
              <a:solidFill>
                <a:srgbClr val="FF0000"/>
              </a:solidFill>
              <a:effectLst>
                <a:glow rad="76200">
                  <a:schemeClr val="tx1">
                    <a:alpha val="8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xit" presetSubtype="32" fill="hold" grpId="2" nodeType="clickEffect">
                                  <p:stCondLst>
                                    <p:cond delay="0"/>
                                  </p:stCondLst>
                                  <p:childTnLst>
                                    <p:anim calcmode="lin" valueType="num">
                                      <p:cBhvr>
                                        <p:cTn id="14" dur="750"/>
                                        <p:tgtEl>
                                          <p:spTgt spid="2"/>
                                        </p:tgtEl>
                                        <p:attrNameLst>
                                          <p:attrName>ppt_w</p:attrName>
                                        </p:attrNameLst>
                                      </p:cBhvr>
                                      <p:tavLst>
                                        <p:tav tm="0">
                                          <p:val>
                                            <p:strVal val="ppt_w"/>
                                          </p:val>
                                        </p:tav>
                                        <p:tav tm="100000">
                                          <p:val>
                                            <p:fltVal val="0"/>
                                          </p:val>
                                        </p:tav>
                                      </p:tavLst>
                                    </p:anim>
                                    <p:anim calcmode="lin" valueType="num">
                                      <p:cBhvr>
                                        <p:cTn id="15" dur="750"/>
                                        <p:tgtEl>
                                          <p:spTgt spid="2"/>
                                        </p:tgtEl>
                                        <p:attrNameLst>
                                          <p:attrName>ppt_h</p:attrName>
                                        </p:attrNameLst>
                                      </p:cBhvr>
                                      <p:tavLst>
                                        <p:tav tm="0">
                                          <p:val>
                                            <p:strVal val="ppt_h"/>
                                          </p:val>
                                        </p:tav>
                                        <p:tav tm="100000">
                                          <p:val>
                                            <p:fltVal val="0"/>
                                          </p:val>
                                        </p:tav>
                                      </p:tavLst>
                                    </p:anim>
                                    <p:set>
                                      <p:cBhvr>
                                        <p:cTn id="16" dur="1" fill="hold">
                                          <p:stCondLst>
                                            <p:cond delay="749"/>
                                          </p:stCondLst>
                                        </p:cTn>
                                        <p:tgtEl>
                                          <p:spTgt spid="2"/>
                                        </p:tgtEl>
                                        <p:attrNameLst>
                                          <p:attrName>style.visibility</p:attrName>
                                        </p:attrNameLst>
                                      </p:cBhvr>
                                      <p:to>
                                        <p:strVal val="hidden"/>
                                      </p:to>
                                    </p:set>
                                  </p:childTnLst>
                                </p:cTn>
                              </p:par>
                              <p:par>
                                <p:cTn id="17" presetID="0" presetClass="path" presetSubtype="0" accel="50000" decel="50000" fill="hold" grpId="1" nodeType="withEffect">
                                  <p:stCondLst>
                                    <p:cond delay="0"/>
                                  </p:stCondLst>
                                  <p:childTnLst>
                                    <p:animMotion origin="layout" path="M 0 7.12303E-7 L -0.15833 -0.19635 " pathEditMode="relative" rAng="0" ptsTypes="AA">
                                      <p:cBhvr>
                                        <p:cTn id="18" dur="750" fill="hold"/>
                                        <p:tgtEl>
                                          <p:spTgt spid="2"/>
                                        </p:tgtEl>
                                        <p:attrNameLst>
                                          <p:attrName>ppt_x</p:attrName>
                                          <p:attrName>ppt_y</p:attrName>
                                        </p:attrNameLst>
                                      </p:cBhvr>
                                      <p:rCtr x="-7917" y="-9829"/>
                                    </p:animMotion>
                                  </p:childTnLst>
                                </p:cTn>
                              </p:par>
                              <p:par>
                                <p:cTn id="19" presetID="23" presetClass="entr" presetSubtype="16" fill="hold" grpId="0" nodeType="withEffect">
                                  <p:stCondLst>
                                    <p:cond delay="700"/>
                                  </p:stCondLst>
                                  <p:childTnLst>
                                    <p:set>
                                      <p:cBhvr>
                                        <p:cTn id="20" dur="1" fill="hold">
                                          <p:stCondLst>
                                            <p:cond delay="0"/>
                                          </p:stCondLst>
                                        </p:cTn>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fltVal val="0"/>
                                          </p:val>
                                        </p:tav>
                                        <p:tav tm="100000">
                                          <p:val>
                                            <p:strVal val="#ppt_w"/>
                                          </p:val>
                                        </p:tav>
                                      </p:tavLst>
                                    </p:anim>
                                    <p:anim calcmode="lin" valueType="num">
                                      <p:cBhvr>
                                        <p:cTn id="22" dur="750" fill="hold"/>
                                        <p:tgtEl>
                                          <p:spTgt spid="4"/>
                                        </p:tgtEl>
                                        <p:attrNameLst>
                                          <p:attrName>ppt_h</p:attrName>
                                        </p:attrNameLst>
                                      </p:cBhvr>
                                      <p:tavLst>
                                        <p:tav tm="0">
                                          <p:val>
                                            <p:fltVal val="0"/>
                                          </p:val>
                                        </p:tav>
                                        <p:tav tm="100000">
                                          <p:val>
                                            <p:strVal val="#ppt_h"/>
                                          </p:val>
                                        </p:tav>
                                      </p:tavLst>
                                    </p:anim>
                                  </p:childTnLst>
                                </p:cTn>
                              </p:par>
                              <p:par>
                                <p:cTn id="23" presetID="0" presetClass="path" presetSubtype="0" accel="50000" decel="50000" fill="hold" grpId="1" nodeType="withEffect">
                                  <p:stCondLst>
                                    <p:cond delay="700"/>
                                  </p:stCondLst>
                                  <p:childTnLst>
                                    <p:animMotion origin="layout" path="M 0 4.81481E-6 L -0.14618 -0.18612 " pathEditMode="relative" rAng="0" ptsTypes="AA">
                                      <p:cBhvr>
                                        <p:cTn id="24" dur="750" spd="-100000" fill="hold"/>
                                        <p:tgtEl>
                                          <p:spTgt spid="4"/>
                                        </p:tgtEl>
                                        <p:attrNameLst>
                                          <p:attrName>ppt_x</p:attrName>
                                          <p:attrName>ppt_y</p:attrName>
                                        </p:attrNameLst>
                                      </p:cBhvr>
                                      <p:rCtr x="-7309" y="-9306"/>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childTnLst>
                                </p:cTn>
                              </p:par>
                              <p:par>
                                <p:cTn id="44" presetID="53" presetClass="exit" presetSubtype="32" fill="hold" grpId="1" nodeType="withEffect">
                                  <p:stCondLst>
                                    <p:cond delay="0"/>
                                  </p:stCondLst>
                                  <p:childTnLst>
                                    <p:anim calcmode="lin" valueType="num">
                                      <p:cBhvr>
                                        <p:cTn id="45" dur="600"/>
                                        <p:tgtEl>
                                          <p:spTgt spid="12"/>
                                        </p:tgtEl>
                                        <p:attrNameLst>
                                          <p:attrName>ppt_w</p:attrName>
                                        </p:attrNameLst>
                                      </p:cBhvr>
                                      <p:tavLst>
                                        <p:tav tm="0">
                                          <p:val>
                                            <p:strVal val="ppt_w"/>
                                          </p:val>
                                        </p:tav>
                                        <p:tav tm="100000">
                                          <p:val>
                                            <p:fltVal val="0"/>
                                          </p:val>
                                        </p:tav>
                                      </p:tavLst>
                                    </p:anim>
                                    <p:anim calcmode="lin" valueType="num">
                                      <p:cBhvr>
                                        <p:cTn id="46" dur="600"/>
                                        <p:tgtEl>
                                          <p:spTgt spid="12"/>
                                        </p:tgtEl>
                                        <p:attrNameLst>
                                          <p:attrName>ppt_h</p:attrName>
                                        </p:attrNameLst>
                                      </p:cBhvr>
                                      <p:tavLst>
                                        <p:tav tm="0">
                                          <p:val>
                                            <p:strVal val="ppt_h"/>
                                          </p:val>
                                        </p:tav>
                                        <p:tav tm="100000">
                                          <p:val>
                                            <p:fltVal val="0"/>
                                          </p:val>
                                        </p:tav>
                                      </p:tavLst>
                                    </p:anim>
                                    <p:animEffect transition="out" filter="fade">
                                      <p:cBhvr>
                                        <p:cTn id="47" dur="600"/>
                                        <p:tgtEl>
                                          <p:spTgt spid="12"/>
                                        </p:tgtEl>
                                      </p:cBhvr>
                                    </p:animEffect>
                                    <p:set>
                                      <p:cBhvr>
                                        <p:cTn id="48" dur="1" fill="hold">
                                          <p:stCondLst>
                                            <p:cond delay="599"/>
                                          </p:stCondLst>
                                        </p:cTn>
                                        <p:tgtEl>
                                          <p:spTgt spid="12"/>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600"/>
                                        <p:tgtEl>
                                          <p:spTgt spid="13"/>
                                        </p:tgtEl>
                                        <p:attrNameLst>
                                          <p:attrName>ppt_w</p:attrName>
                                        </p:attrNameLst>
                                      </p:cBhvr>
                                      <p:tavLst>
                                        <p:tav tm="0">
                                          <p:val>
                                            <p:strVal val="ppt_w"/>
                                          </p:val>
                                        </p:tav>
                                        <p:tav tm="100000">
                                          <p:val>
                                            <p:fltVal val="0"/>
                                          </p:val>
                                        </p:tav>
                                      </p:tavLst>
                                    </p:anim>
                                    <p:anim calcmode="lin" valueType="num">
                                      <p:cBhvr>
                                        <p:cTn id="51" dur="600"/>
                                        <p:tgtEl>
                                          <p:spTgt spid="13"/>
                                        </p:tgtEl>
                                        <p:attrNameLst>
                                          <p:attrName>ppt_h</p:attrName>
                                        </p:attrNameLst>
                                      </p:cBhvr>
                                      <p:tavLst>
                                        <p:tav tm="0">
                                          <p:val>
                                            <p:strVal val="ppt_h"/>
                                          </p:val>
                                        </p:tav>
                                        <p:tav tm="100000">
                                          <p:val>
                                            <p:fltVal val="0"/>
                                          </p:val>
                                        </p:tav>
                                      </p:tavLst>
                                    </p:anim>
                                    <p:animEffect transition="out" filter="fade">
                                      <p:cBhvr>
                                        <p:cTn id="52" dur="600"/>
                                        <p:tgtEl>
                                          <p:spTgt spid="13"/>
                                        </p:tgtEl>
                                      </p:cBhvr>
                                    </p:animEffect>
                                    <p:set>
                                      <p:cBhvr>
                                        <p:cTn id="53" dur="1" fill="hold">
                                          <p:stCondLst>
                                            <p:cond delay="5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wipe(left)">
                                      <p:cBhvr>
                                        <p:cTn id="58" dur="1000"/>
                                        <p:tgtEl>
                                          <p:spTgt spid="8">
                                            <p:txEl>
                                              <p:pRg st="0" end="0"/>
                                            </p:txEl>
                                          </p:spTgt>
                                        </p:tgtEl>
                                      </p:cBhvr>
                                    </p:animEffect>
                                  </p:childTnLst>
                                </p:cTn>
                              </p:par>
                              <p:par>
                                <p:cTn id="59" presetID="18" presetClass="emph" presetSubtype="0" fill="hold" grpId="3" nodeType="withEffect">
                                  <p:stCondLst>
                                    <p:cond delay="0"/>
                                  </p:stCondLst>
                                  <p:childTnLst>
                                    <p:set>
                                      <p:cBhvr override="childStyle">
                                        <p:cTn id="60" dur="1000" fill="hold"/>
                                        <p:tgtEl>
                                          <p:spTgt spid="8">
                                            <p:txEl>
                                              <p:pRg st="0" end="0"/>
                                            </p:txEl>
                                          </p:spTgt>
                                        </p:tgtEl>
                                        <p:attrNameLst>
                                          <p:attrName>style.textDecorationUnderline</p:attrName>
                                        </p:attrNameLst>
                                      </p:cBhvr>
                                      <p:to>
                                        <p:strVal val="true"/>
                                      </p:to>
                                    </p:set>
                                  </p:childTnLst>
                                </p:cTn>
                              </p:par>
                              <p:par>
                                <p:cTn id="61" presetID="22" presetClass="entr" presetSubtype="8" fill="hold" grpId="0" nodeType="withEffect">
                                  <p:stCondLst>
                                    <p:cond delay="75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1000"/>
                                        <p:tgtEl>
                                          <p:spTgt spid="9"/>
                                        </p:tgtEl>
                                      </p:cBhvr>
                                    </p:animEffect>
                                  </p:childTnLst>
                                </p:cTn>
                              </p:par>
                              <p:par>
                                <p:cTn id="64" presetID="18" presetClass="emph" presetSubtype="0" fill="hold" grpId="3" nodeType="withEffect">
                                  <p:stCondLst>
                                    <p:cond delay="750"/>
                                  </p:stCondLst>
                                  <p:childTnLst>
                                    <p:set>
                                      <p:cBhvr override="childStyle">
                                        <p:cTn id="65" dur="1000" fill="hold"/>
                                        <p:tgtEl>
                                          <p:spTgt spid="9"/>
                                        </p:tgtEl>
                                        <p:attrNameLst>
                                          <p:attrName>style.textDecorationUnderline</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childTnLst>
                                </p:cTn>
                              </p:par>
                              <p:par>
                                <p:cTn id="72" presetID="10" presetClass="exit" presetSubtype="0" fill="hold" grpId="4" nodeType="withEffect">
                                  <p:stCondLst>
                                    <p:cond delay="0"/>
                                  </p:stCondLst>
                                  <p:childTnLst>
                                    <p:animEffect transition="out" filter="fade">
                                      <p:cBhvr>
                                        <p:cTn id="73" dur="500"/>
                                        <p:tgtEl>
                                          <p:spTgt spid="8">
                                            <p:txEl>
                                              <p:pRg st="0" end="0"/>
                                            </p:txEl>
                                          </p:spTgt>
                                        </p:tgtEl>
                                      </p:cBhvr>
                                    </p:animEffect>
                                    <p:set>
                                      <p:cBhvr>
                                        <p:cTn id="74" dur="1" fill="hold">
                                          <p:stCondLst>
                                            <p:cond delay="499"/>
                                          </p:stCondLst>
                                        </p:cTn>
                                        <p:tgtEl>
                                          <p:spTgt spid="8">
                                            <p:txEl>
                                              <p:pRg st="0" end="0"/>
                                            </p:txEl>
                                          </p:spTgt>
                                        </p:tgtEl>
                                        <p:attrNameLst>
                                          <p:attrName>style.visibility</p:attrName>
                                        </p:attrNameLst>
                                      </p:cBhvr>
                                      <p:to>
                                        <p:strVal val="hidden"/>
                                      </p:to>
                                    </p:set>
                                  </p:childTnLst>
                                </p:cTn>
                              </p:par>
                              <p:par>
                                <p:cTn id="75" presetID="10" presetClass="exit" presetSubtype="0" fill="hold" grpId="4"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9" grpId="0"/>
      <p:bldP spid="9" grpId="3"/>
      <p:bldP spid="9" grpId="4"/>
      <p:bldP spid="8" grpId="0" build="allAtOnce"/>
      <p:bldP spid="8" grpId="3" build="allAtOnce"/>
      <p:bldP spid="8" grpId="4" build="allAtOnce"/>
      <p:bldP spid="4" grpId="0"/>
      <p:bldP spid="4" grpId="1"/>
      <p:bldP spid="6" grpId="0"/>
      <p:bldP spid="7" grpId="0"/>
      <p:bldP spid="12" grpId="0"/>
      <p:bldP spid="12" grpId="1"/>
      <p:bldP spid="13" grpId="0"/>
      <p:bldP spid="13"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70602"/>
          </a:xfrm>
          <a:prstGeom prst="rect">
            <a:avLst/>
          </a:prstGeom>
        </p:spPr>
      </p:pic>
      <p:sp>
        <p:nvSpPr>
          <p:cNvPr id="2" name="Title 1"/>
          <p:cNvSpPr>
            <a:spLocks noGrp="1"/>
          </p:cNvSpPr>
          <p:nvPr>
            <p:ph type="title"/>
          </p:nvPr>
        </p:nvSpPr>
        <p:spPr>
          <a:xfrm>
            <a:off x="1447800" y="2179638"/>
            <a:ext cx="6172200" cy="2468562"/>
          </a:xfrm>
        </p:spPr>
        <p:txBody>
          <a:bodyPr/>
          <a:lstStyle/>
          <a:p>
            <a:r>
              <a:rPr lang="en-US" b="1" dirty="0">
                <a:solidFill>
                  <a:schemeClr val="bg1"/>
                </a:solidFill>
                <a:effectLst>
                  <a:glow rad="88900">
                    <a:schemeClr val="tx1">
                      <a:alpha val="80000"/>
                    </a:schemeClr>
                  </a:glow>
                </a:effectLst>
              </a:rPr>
              <a:t>Imitate me, just as I also imitate Christ.      </a:t>
            </a:r>
            <a:r>
              <a:rPr lang="en-US" sz="3200" b="1" i="1" dirty="0">
                <a:solidFill>
                  <a:schemeClr val="bg1"/>
                </a:solidFill>
                <a:effectLst>
                  <a:glow rad="88900">
                    <a:schemeClr val="tx1">
                      <a:alpha val="80000"/>
                    </a:schemeClr>
                  </a:glow>
                </a:effectLst>
              </a:rPr>
              <a:t>– 1</a:t>
            </a:r>
            <a:r>
              <a:rPr lang="en-US" sz="3200" b="1" i="1" baseline="30000" dirty="0">
                <a:solidFill>
                  <a:schemeClr val="bg1"/>
                </a:solidFill>
                <a:effectLst>
                  <a:glow rad="88900">
                    <a:schemeClr val="tx1">
                      <a:alpha val="80000"/>
                    </a:schemeClr>
                  </a:glow>
                </a:effectLst>
              </a:rPr>
              <a:t>st</a:t>
            </a:r>
            <a:r>
              <a:rPr lang="en-US" sz="3200" b="1" i="1" dirty="0">
                <a:solidFill>
                  <a:schemeClr val="bg1"/>
                </a:solidFill>
                <a:effectLst>
                  <a:glow rad="88900">
                    <a:schemeClr val="tx1">
                      <a:alpha val="80000"/>
                    </a:schemeClr>
                  </a:glow>
                </a:effectLst>
              </a:rPr>
              <a:t> Corinthians 11:1 </a:t>
            </a:r>
          </a:p>
        </p:txBody>
      </p:sp>
      <p:sp>
        <p:nvSpPr>
          <p:cNvPr id="4" name="Title 1"/>
          <p:cNvSpPr txBox="1">
            <a:spLocks/>
          </p:cNvSpPr>
          <p:nvPr/>
        </p:nvSpPr>
        <p:spPr bwMode="auto">
          <a:xfrm>
            <a:off x="2593182" y="2817019"/>
            <a:ext cx="4724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imitate Christ</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Rectangle 4">
            <a:extLst>
              <a:ext uri="{FF2B5EF4-FFF2-40B4-BE49-F238E27FC236}">
                <a16:creationId xmlns:a16="http://schemas.microsoft.com/office/drawing/2014/main" id="{7D230F1B-096A-4D7A-A248-46B82FB37C28}"/>
              </a:ext>
            </a:extLst>
          </p:cNvPr>
          <p:cNvSpPr>
            <a:spLocks noChangeArrowheads="1"/>
          </p:cNvSpPr>
          <p:nvPr/>
        </p:nvSpPr>
        <p:spPr bwMode="auto">
          <a:xfrm>
            <a:off x="4968653" y="3146096"/>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Christ</a:t>
            </a:r>
            <a:endParaRPr kumimoji="0" lang="en-US" sz="44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0" presetClass="entr" presetSubtype="0" fill="hold" grpId="0" nodeType="withEffect">
                                  <p:stCondLst>
                                    <p:cond delay="25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stCondLst>
                                            <p:cond delay="0"/>
                                          </p:stCondLst>
                                        </p:cTn>
                                        <p:tgtEl>
                                          <p:spTgt spid="5"/>
                                        </p:tgtEl>
                                      </p:cBhvr>
                                    </p:animEffect>
                                    <p:anim to="" calcmode="lin" valueType="num">
                                      <p:cBhvr>
                                        <p:cTn id="1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9" fill="hold">
                            <p:stCondLst>
                              <p:cond delay="100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6268"/>
          <a:stretch/>
        </p:blipFill>
        <p:spPr>
          <a:xfrm>
            <a:off x="0" y="0"/>
            <a:ext cx="9144000" cy="6858000"/>
          </a:xfrm>
          <a:prstGeom prst="rect">
            <a:avLst/>
          </a:prstGeom>
        </p:spPr>
      </p:pic>
      <p:sp>
        <p:nvSpPr>
          <p:cNvPr id="2" name="Title 1"/>
          <p:cNvSpPr>
            <a:spLocks noGrp="1"/>
          </p:cNvSpPr>
          <p:nvPr>
            <p:ph type="title"/>
          </p:nvPr>
        </p:nvSpPr>
        <p:spPr>
          <a:xfrm>
            <a:off x="1248232" y="685800"/>
            <a:ext cx="6676567" cy="47244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A953"/>
                </a:solidFill>
                <a:effectLst>
                  <a:glow rad="101600">
                    <a:schemeClr val="tx1">
                      <a:alpha val="80000"/>
                    </a:schemeClr>
                  </a:glow>
                  <a:outerShdw blurRad="50800" dist="39000" dir="5460000" algn="tl">
                    <a:srgbClr val="000000">
                      <a:alpha val="38000"/>
                    </a:srgbClr>
                  </a:outerShdw>
                </a:effectLst>
              </a:rPr>
              <a:t>For of Him and through Him and to Him are all things, to whom be glory forever. Amen              </a:t>
            </a:r>
            <a:r>
              <a:rPr lang="en-US" sz="3200" b="1" i="1" dirty="0">
                <a:ln w="11430"/>
                <a:solidFill>
                  <a:srgbClr val="FFA953"/>
                </a:solidFill>
                <a:effectLst>
                  <a:glow rad="101600">
                    <a:schemeClr val="tx1">
                      <a:alpha val="80000"/>
                    </a:schemeClr>
                  </a:glow>
                  <a:outerShdw blurRad="50800" dist="39000" dir="5460000" algn="tl">
                    <a:srgbClr val="000000">
                      <a:alpha val="38000"/>
                    </a:srgbClr>
                  </a:outerShdw>
                </a:effectLst>
              </a:rPr>
              <a:t>– Romans 11:36 </a:t>
            </a:r>
          </a:p>
        </p:txBody>
      </p:sp>
      <p:sp>
        <p:nvSpPr>
          <p:cNvPr id="4" name="Title 1"/>
          <p:cNvSpPr txBox="1">
            <a:spLocks/>
          </p:cNvSpPr>
          <p:nvPr/>
        </p:nvSpPr>
        <p:spPr bwMode="auto">
          <a:xfrm>
            <a:off x="2895600" y="2255838"/>
            <a:ext cx="45720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800" b="1" kern="0" dirty="0">
                <a:ln w="11430"/>
                <a:solidFill>
                  <a:srgbClr val="FFA953"/>
                </a:solidFill>
                <a:effectLst>
                  <a:outerShdw blurRad="50800" dist="39000" dir="5460000" algn="tl">
                    <a:srgbClr val="000000">
                      <a:alpha val="38000"/>
                    </a:srgbClr>
                  </a:outerShdw>
                </a:effectLst>
              </a:rPr>
              <a:t>all things</a:t>
            </a:r>
            <a:endParaRPr lang="en-US" sz="4800" b="1" i="1" kern="0" dirty="0">
              <a:ln w="11430"/>
              <a:solidFill>
                <a:srgbClr val="FFA953"/>
              </a:solidFill>
              <a:effectLst>
                <a:outerShdw blurRad="50800" dist="39000" dir="5460000" algn="tl">
                  <a:srgbClr val="000000">
                    <a:alpha val="38000"/>
                  </a:srgbClr>
                </a:outerShdw>
              </a:effectLst>
            </a:endParaRPr>
          </a:p>
        </p:txBody>
      </p:sp>
      <p:sp>
        <p:nvSpPr>
          <p:cNvPr id="5" name="Title 1"/>
          <p:cNvSpPr txBox="1">
            <a:spLocks/>
          </p:cNvSpPr>
          <p:nvPr/>
        </p:nvSpPr>
        <p:spPr bwMode="auto">
          <a:xfrm>
            <a:off x="3581400" y="2971800"/>
            <a:ext cx="4495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800" b="1" kern="0" dirty="0">
                <a:ln w="11430"/>
                <a:solidFill>
                  <a:srgbClr val="FFA953"/>
                </a:solidFill>
                <a:effectLst>
                  <a:outerShdw blurRad="50800" dist="39000" dir="5460000" algn="tl">
                    <a:srgbClr val="000000">
                      <a:alpha val="38000"/>
                    </a:srgbClr>
                  </a:outerShdw>
                </a:effectLst>
              </a:rPr>
              <a:t>glory</a:t>
            </a:r>
            <a:endParaRPr lang="en-US" sz="4800" b="1" i="1" kern="0" dirty="0">
              <a:ln w="11430"/>
              <a:solidFill>
                <a:srgbClr val="FFA953"/>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6" presetClass="emph" presetSubtype="0" fill="hold" grpId="1" nodeType="withEffect">
                                  <p:stCondLst>
                                    <p:cond delay="0"/>
                                  </p:stCondLst>
                                  <p:childTnLst>
                                    <p:animScale>
                                      <p:cBhvr>
                                        <p:cTn id="19" dur="2000" fill="hold"/>
                                        <p:tgtEl>
                                          <p:spTgt spid="5"/>
                                        </p:tgtEl>
                                      </p:cBhvr>
                                      <p:by x="83000" y="83000"/>
                                    </p:animScale>
                                  </p:childTnLst>
                                </p:cTn>
                              </p:par>
                              <p:par>
                                <p:cTn id="20" presetID="0" presetClass="path" presetSubtype="0" accel="50000" decel="50000" fill="hold" grpId="2" nodeType="withEffect">
                                  <p:stCondLst>
                                    <p:cond delay="0"/>
                                  </p:stCondLst>
                                  <p:childTnLst>
                                    <p:animMotion origin="layout" path="M 0 -4.44444E-6 L 0.06944 0.18658 " pathEditMode="relative" rAng="0" ptsTypes="AA">
                                      <p:cBhvr>
                                        <p:cTn id="21" dur="2000" fill="hold"/>
                                        <p:tgtEl>
                                          <p:spTgt spid="5"/>
                                        </p:tgtEl>
                                        <p:attrNameLst>
                                          <p:attrName>ppt_x</p:attrName>
                                          <p:attrName>ppt_y</p:attrName>
                                        </p:attrNameLst>
                                      </p:cBhvr>
                                      <p:rCtr x="3472" y="9329"/>
                                    </p:animMotion>
                                  </p:childTnLst>
                                </p:cTn>
                              </p:par>
                              <p:par>
                                <p:cTn id="22" presetID="3" presetClass="emph" presetSubtype="2" fill="hold" grpId="3" nodeType="withEffect">
                                  <p:stCondLst>
                                    <p:cond delay="0"/>
                                  </p:stCondLst>
                                  <p:childTnLst>
                                    <p:animClr clrSpc="rgb" dir="cw">
                                      <p:cBhvr override="childStyle">
                                        <p:cTn id="23" dur="2000" fill="hold"/>
                                        <p:tgtEl>
                                          <p:spTgt spid="5"/>
                                        </p:tgtEl>
                                        <p:attrNameLst>
                                          <p:attrName>style.color</p:attrName>
                                        </p:attrNameLst>
                                      </p:cBhvr>
                                      <p:to>
                                        <a:schemeClr val="bg1"/>
                                      </p:to>
                                    </p:animClr>
                                  </p:childTnLst>
                                </p:cTn>
                              </p:par>
                              <p:par>
                                <p:cTn id="24" presetID="10" presetClass="exit" presetSubtype="0" fill="hold" grpId="1" nodeType="withEffect">
                                  <p:stCondLst>
                                    <p:cond delay="0"/>
                                  </p:stCondLst>
                                  <p:childTnLst>
                                    <p:animEffect transition="out" filter="fade">
                                      <p:cBhvr>
                                        <p:cTn id="25" dur="1750"/>
                                        <p:tgtEl>
                                          <p:spTgt spid="2"/>
                                        </p:tgtEl>
                                      </p:cBhvr>
                                    </p:animEffect>
                                    <p:set>
                                      <p:cBhvr>
                                        <p:cTn id="26"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5" grpId="2"/>
      <p:bldP spid="5" grpId="3"/>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
            <a:ext cx="9495692" cy="6942881"/>
          </a:xfrm>
          <a:prstGeom prst="rect">
            <a:avLst/>
          </a:prstGeom>
        </p:spPr>
      </p:pic>
      <p:sp>
        <p:nvSpPr>
          <p:cNvPr id="2" name="Title 1"/>
          <p:cNvSpPr>
            <a:spLocks noGrp="1"/>
          </p:cNvSpPr>
          <p:nvPr>
            <p:ph type="title"/>
          </p:nvPr>
        </p:nvSpPr>
        <p:spPr>
          <a:xfrm>
            <a:off x="381000" y="274638"/>
            <a:ext cx="8382000" cy="6278562"/>
          </a:xfrm>
        </p:spPr>
        <p:txBody>
          <a:bodyPr/>
          <a:lstStyle/>
          <a:p>
            <a:r>
              <a:rPr lang="en-US" sz="3600" b="1" dirty="0">
                <a:solidFill>
                  <a:schemeClr val="bg1"/>
                </a:solidFill>
                <a:effectLst>
                  <a:glow rad="88900">
                    <a:schemeClr val="tx1">
                      <a:alpha val="80000"/>
                    </a:schemeClr>
                  </a:glow>
                </a:effectLst>
              </a:rPr>
              <a:t>… that you do not become sluggish, but imitate those who through faith and patience inherit the promises. For when God made a promise to Abraham, because He could swear by no one greater, He swore by Himself, saying, "Surely blessing I will bless you, and multiplying I will multiply you." And so, after he had patiently endured, he obtained the promise. </a:t>
            </a:r>
            <a:r>
              <a:rPr lang="en-US" sz="3200" b="1" i="1" dirty="0">
                <a:solidFill>
                  <a:schemeClr val="bg1"/>
                </a:solidFill>
                <a:effectLst>
                  <a:glow rad="88900">
                    <a:schemeClr val="tx1">
                      <a:alpha val="80000"/>
                    </a:schemeClr>
                  </a:glow>
                </a:effectLst>
              </a:rPr>
              <a:t>– Hebrews 6:12</a:t>
            </a:r>
            <a:r>
              <a:rPr lang="en-US" sz="800" b="1" i="1" dirty="0">
                <a:solidFill>
                  <a:schemeClr val="bg1"/>
                </a:solidFill>
                <a:effectLst>
                  <a:glow rad="88900">
                    <a:schemeClr val="tx1">
                      <a:alpha val="80000"/>
                    </a:schemeClr>
                  </a:glow>
                </a:effectLst>
              </a:rPr>
              <a:t> </a:t>
            </a:r>
            <a:r>
              <a:rPr lang="en-US" sz="3200" b="1" i="1" dirty="0">
                <a:solidFill>
                  <a:schemeClr val="bg1"/>
                </a:solidFill>
                <a:effectLst>
                  <a:glow rad="88900">
                    <a:schemeClr val="tx1">
                      <a:alpha val="80000"/>
                    </a:schemeClr>
                  </a:glow>
                </a:effectLst>
              </a:rPr>
              <a:t>-15 </a:t>
            </a:r>
          </a:p>
        </p:txBody>
      </p:sp>
      <p:sp>
        <p:nvSpPr>
          <p:cNvPr id="4" name="Title 1"/>
          <p:cNvSpPr txBox="1">
            <a:spLocks/>
          </p:cNvSpPr>
          <p:nvPr/>
        </p:nvSpPr>
        <p:spPr bwMode="auto">
          <a:xfrm>
            <a:off x="152400" y="4953000"/>
            <a:ext cx="4724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patiently endure</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2" y="0"/>
            <a:ext cx="9139996" cy="6858000"/>
          </a:xfrm>
          <a:prstGeom prst="rect">
            <a:avLst/>
          </a:prstGeom>
        </p:spPr>
      </p:pic>
      <p:sp>
        <p:nvSpPr>
          <p:cNvPr id="2" name="Title 1"/>
          <p:cNvSpPr>
            <a:spLocks noGrp="1"/>
          </p:cNvSpPr>
          <p:nvPr>
            <p:ph type="title"/>
          </p:nvPr>
        </p:nvSpPr>
        <p:spPr>
          <a:xfrm>
            <a:off x="457200" y="427038"/>
            <a:ext cx="8229600" cy="5973762"/>
          </a:xfrm>
        </p:spPr>
        <p:txBody>
          <a:bodyPr/>
          <a:lstStyle/>
          <a:p>
            <a:r>
              <a:rPr lang="en-US" sz="3600" b="1" dirty="0">
                <a:solidFill>
                  <a:schemeClr val="bg1"/>
                </a:solidFill>
                <a:effectLst>
                  <a:glow rad="88900">
                    <a:schemeClr val="tx1">
                      <a:alpha val="80000"/>
                    </a:schemeClr>
                  </a:glow>
                </a:effectLst>
              </a:rPr>
              <a:t>For to this you were called, because Christ also suffered for us, leaving us an example, that you should follow His steps: "Who committed no sin, Nor was deceit found in His mouth"; who, when He was reviled, did not revile in return; when He suffered, He did not threaten, but committed Himself to Him who judges righteously; </a:t>
            </a:r>
            <a:r>
              <a:rPr lang="en-US" sz="3200" b="1" i="1" dirty="0">
                <a:solidFill>
                  <a:schemeClr val="bg1"/>
                </a:solidFill>
                <a:effectLst>
                  <a:glow rad="88900">
                    <a:schemeClr val="tx1">
                      <a:alpha val="80000"/>
                    </a:schemeClr>
                  </a:glow>
                </a:effectLst>
              </a:rPr>
              <a:t>– 1</a:t>
            </a:r>
            <a:r>
              <a:rPr lang="en-US" sz="3200" b="1" i="1" baseline="30000" dirty="0">
                <a:solidFill>
                  <a:schemeClr val="bg1"/>
                </a:solidFill>
                <a:effectLst>
                  <a:glow rad="88900">
                    <a:schemeClr val="tx1">
                      <a:alpha val="80000"/>
                    </a:schemeClr>
                  </a:glow>
                </a:effectLst>
              </a:rPr>
              <a:t>st</a:t>
            </a:r>
            <a:r>
              <a:rPr lang="en-US" sz="3200" b="1" i="1" dirty="0">
                <a:solidFill>
                  <a:schemeClr val="bg1"/>
                </a:solidFill>
                <a:effectLst>
                  <a:glow rad="88900">
                    <a:schemeClr val="tx1">
                      <a:alpha val="80000"/>
                    </a:schemeClr>
                  </a:glow>
                </a:effectLst>
              </a:rPr>
              <a:t> Peter 2:21-23 </a:t>
            </a:r>
          </a:p>
        </p:txBody>
      </p:sp>
      <p:sp>
        <p:nvSpPr>
          <p:cNvPr id="4" name="Title 1"/>
          <p:cNvSpPr txBox="1">
            <a:spLocks/>
          </p:cNvSpPr>
          <p:nvPr/>
        </p:nvSpPr>
        <p:spPr bwMode="auto">
          <a:xfrm>
            <a:off x="-76200" y="1981200"/>
            <a:ext cx="2971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follow</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1600200" y="2514600"/>
            <a:ext cx="594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Nor was deceit found</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6" name="Title 1"/>
          <p:cNvSpPr txBox="1">
            <a:spLocks/>
          </p:cNvSpPr>
          <p:nvPr/>
        </p:nvSpPr>
        <p:spPr bwMode="auto">
          <a:xfrm>
            <a:off x="1838325" y="1533525"/>
            <a:ext cx="2895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95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example</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8" name="Title 1"/>
          <p:cNvSpPr txBox="1">
            <a:spLocks/>
          </p:cNvSpPr>
          <p:nvPr/>
        </p:nvSpPr>
        <p:spPr bwMode="auto">
          <a:xfrm>
            <a:off x="5106572" y="4800600"/>
            <a:ext cx="211015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9050">
                  <a:noFill/>
                  <a:prstDash val="solid"/>
                </a:ln>
                <a:solidFill>
                  <a:srgbClr val="FF0000"/>
                </a:solidFill>
                <a:effectLst>
                  <a:outerShdw blurRad="50000" dist="50800" dir="7500000" algn="tl">
                    <a:srgbClr val="000000">
                      <a:shade val="5000"/>
                      <a:alpha val="35000"/>
                    </a:srgbClr>
                  </a:outerShdw>
                </a:effectLst>
              </a:rPr>
              <a:t>to Him </a:t>
            </a:r>
            <a:endParaRPr lang="en-US" sz="36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7" name="Title 1"/>
          <p:cNvSpPr txBox="1">
            <a:spLocks/>
          </p:cNvSpPr>
          <p:nvPr/>
        </p:nvSpPr>
        <p:spPr bwMode="auto">
          <a:xfrm>
            <a:off x="92489" y="4800600"/>
            <a:ext cx="769419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rgbClr val="00FF00"/>
                </a:solidFill>
                <a:effectLst>
                  <a:outerShdw blurRad="50000" dist="50800" dir="7500000" algn="tl">
                    <a:srgbClr val="000000">
                      <a:shade val="5000"/>
                      <a:alpha val="35000"/>
                    </a:srgbClr>
                  </a:outerShdw>
                </a:effectLst>
              </a:rPr>
              <a:t>committed Himself to Him</a:t>
            </a:r>
            <a:endParaRPr lang="en-US" sz="36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9" name="Title 1"/>
          <p:cNvSpPr txBox="1">
            <a:spLocks/>
          </p:cNvSpPr>
          <p:nvPr/>
        </p:nvSpPr>
        <p:spPr bwMode="auto">
          <a:xfrm>
            <a:off x="1981200" y="2971800"/>
            <a:ext cx="2362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chemeClr val="bg1"/>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101600">
                    <a:schemeClr val="tx1">
                      <a:alpha val="90000"/>
                    </a:schemeClr>
                  </a:glow>
                  <a:outerShdw blurRad="50000" dist="50800" dir="7500000" algn="tl">
                    <a:srgbClr val="000000">
                      <a:shade val="5000"/>
                      <a:alpha val="35000"/>
                    </a:srgbClr>
                  </a:outerShdw>
                </a:effectLst>
              </a:rPr>
              <a:t>serve</a:t>
            </a:r>
            <a:endParaRPr lang="en-US" b="1" i="1" kern="0" dirty="0">
              <a:ln w="19050">
                <a:noFill/>
                <a:prstDash val="solid"/>
              </a:ln>
              <a:solidFill>
                <a:schemeClr val="bg1"/>
              </a:solidFill>
              <a:effectLst>
                <a:glow rad="101600">
                  <a:schemeClr val="tx1">
                    <a:alpha val="90000"/>
                  </a:schemeClr>
                </a:glow>
                <a:outerShdw blurRad="50000" dist="50800" dir="7500000" algn="tl">
                  <a:srgbClr val="000000">
                    <a:shade val="5000"/>
                    <a:alpha val="35000"/>
                  </a:srgbClr>
                </a:outerShdw>
              </a:effectLst>
            </a:endParaRPr>
          </a:p>
        </p:txBody>
      </p:sp>
      <p:sp>
        <p:nvSpPr>
          <p:cNvPr id="10" name="Title 1"/>
          <p:cNvSpPr txBox="1">
            <a:spLocks/>
          </p:cNvSpPr>
          <p:nvPr/>
        </p:nvSpPr>
        <p:spPr bwMode="auto">
          <a:xfrm>
            <a:off x="457200" y="4267200"/>
            <a:ext cx="106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rPr>
              <a:t>s</a:t>
            </a:r>
            <a:endParaRPr lang="en-US" sz="3600" b="1" i="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endParaRPr>
          </a:p>
        </p:txBody>
      </p:sp>
      <p:sp>
        <p:nvSpPr>
          <p:cNvPr id="11" name="Title 1"/>
          <p:cNvSpPr txBox="1">
            <a:spLocks/>
          </p:cNvSpPr>
          <p:nvPr/>
        </p:nvSpPr>
        <p:spPr bwMode="auto">
          <a:xfrm>
            <a:off x="1143000" y="5410200"/>
            <a:ext cx="99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rPr>
              <a:t>e</a:t>
            </a:r>
            <a:endParaRPr lang="en-US" sz="3600" b="1" i="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endParaRPr>
          </a:p>
        </p:txBody>
      </p:sp>
      <p:sp>
        <p:nvSpPr>
          <p:cNvPr id="12" name="Title 1"/>
          <p:cNvSpPr txBox="1">
            <a:spLocks/>
          </p:cNvSpPr>
          <p:nvPr/>
        </p:nvSpPr>
        <p:spPr bwMode="auto">
          <a:xfrm>
            <a:off x="3886200" y="9906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rPr>
              <a:t>r</a:t>
            </a:r>
            <a:endParaRPr lang="en-US" sz="3600" b="1" i="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endParaRPr>
          </a:p>
        </p:txBody>
      </p:sp>
      <p:sp>
        <p:nvSpPr>
          <p:cNvPr id="13" name="Title 1"/>
          <p:cNvSpPr txBox="1">
            <a:spLocks/>
          </p:cNvSpPr>
          <p:nvPr/>
        </p:nvSpPr>
        <p:spPr bwMode="auto">
          <a:xfrm>
            <a:off x="2667000" y="3733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rPr>
              <a:t>v</a:t>
            </a:r>
            <a:endParaRPr lang="en-US" sz="3600" b="1" i="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endParaRPr>
          </a:p>
        </p:txBody>
      </p:sp>
      <p:sp>
        <p:nvSpPr>
          <p:cNvPr id="14" name="Title 1"/>
          <p:cNvSpPr txBox="1">
            <a:spLocks/>
          </p:cNvSpPr>
          <p:nvPr/>
        </p:nvSpPr>
        <p:spPr bwMode="auto">
          <a:xfrm>
            <a:off x="7315200" y="3733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600" b="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rPr>
              <a:t>e</a:t>
            </a:r>
            <a:endParaRPr lang="en-US" sz="3600" b="1" i="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750"/>
                                        <p:tgtEl>
                                          <p:spTgt spid="8"/>
                                        </p:tgtEl>
                                      </p:cBhvr>
                                    </p:animEffect>
                                  </p:childTnLst>
                                </p:cTn>
                              </p:par>
                              <p:par>
                                <p:cTn id="35" presetID="18" presetClass="emph" presetSubtype="0" fill="hold" grpId="1" nodeType="withEffect">
                                  <p:stCondLst>
                                    <p:cond delay="0"/>
                                  </p:stCondLst>
                                  <p:childTnLst>
                                    <p:set>
                                      <p:cBhvr override="childStyle">
                                        <p:cTn id="36" dur="750" fill="hold"/>
                                        <p:tgtEl>
                                          <p:spTgt spid="8"/>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750"/>
                                        <p:tgtEl>
                                          <p:spTgt spid="6"/>
                                        </p:tgtEl>
                                      </p:cBhvr>
                                    </p:animEffect>
                                    <p:set>
                                      <p:cBhvr>
                                        <p:cTn id="41" dur="1" fill="hold">
                                          <p:stCondLst>
                                            <p:cond delay="174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750"/>
                                        <p:tgtEl>
                                          <p:spTgt spid="4"/>
                                        </p:tgtEl>
                                      </p:cBhvr>
                                    </p:animEffect>
                                    <p:set>
                                      <p:cBhvr>
                                        <p:cTn id="44" dur="1" fill="hold">
                                          <p:stCondLst>
                                            <p:cond delay="174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750"/>
                                        <p:tgtEl>
                                          <p:spTgt spid="5"/>
                                        </p:tgtEl>
                                      </p:cBhvr>
                                    </p:animEffect>
                                    <p:set>
                                      <p:cBhvr>
                                        <p:cTn id="47" dur="1" fill="hold">
                                          <p:stCondLst>
                                            <p:cond delay="1749"/>
                                          </p:stCondLst>
                                        </p:cTn>
                                        <p:tgtEl>
                                          <p:spTgt spid="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750"/>
                                        <p:tgtEl>
                                          <p:spTgt spid="7"/>
                                        </p:tgtEl>
                                      </p:cBhvr>
                                    </p:animEffect>
                                    <p:set>
                                      <p:cBhvr>
                                        <p:cTn id="50" dur="1" fill="hold">
                                          <p:stCondLst>
                                            <p:cond delay="174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1750"/>
                                        <p:tgtEl>
                                          <p:spTgt spid="8"/>
                                        </p:tgtEl>
                                      </p:cBhvr>
                                    </p:animEffect>
                                    <p:set>
                                      <p:cBhvr>
                                        <p:cTn id="53" dur="1" fill="hold">
                                          <p:stCondLst>
                                            <p:cond delay="174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750"/>
                                        <p:tgtEl>
                                          <p:spTgt spid="2"/>
                                        </p:tgtEl>
                                      </p:cBhvr>
                                    </p:animEffect>
                                    <p:set>
                                      <p:cBhvr>
                                        <p:cTn id="56" dur="1" fill="hold">
                                          <p:stCondLst>
                                            <p:cond delay="1749"/>
                                          </p:stCondLst>
                                        </p:cTn>
                                        <p:tgtEl>
                                          <p:spTgt spid="2"/>
                                        </p:tgtEl>
                                        <p:attrNameLst>
                                          <p:attrName>style.visibility</p:attrName>
                                        </p:attrNameLst>
                                      </p:cBhvr>
                                      <p:to>
                                        <p:strVal val="hidden"/>
                                      </p:to>
                                    </p:set>
                                  </p:childTnLst>
                                </p:cTn>
                              </p:par>
                              <p:par>
                                <p:cTn id="57" presetID="22" presetClass="entr" presetSubtype="8"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100"/>
                                        <p:tgtEl>
                                          <p:spTgt spid="1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100"/>
                                        <p:tgtEl>
                                          <p:spTgt spid="11"/>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100"/>
                                        <p:tgtEl>
                                          <p:spTgt spid="12"/>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100"/>
                                        <p:tgtEl>
                                          <p:spTgt spid="13"/>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100"/>
                                        <p:tgtEl>
                                          <p:spTgt spid="14"/>
                                        </p:tgtEl>
                                      </p:cBhvr>
                                    </p:animEffect>
                                  </p:childTnLst>
                                </p:cTn>
                              </p:par>
                              <p:par>
                                <p:cTn id="72" presetID="6" presetClass="emph" presetSubtype="0" fill="hold" grpId="3" nodeType="withEffect">
                                  <p:stCondLst>
                                    <p:cond delay="0"/>
                                  </p:stCondLst>
                                  <p:childTnLst>
                                    <p:animScale>
                                      <p:cBhvr>
                                        <p:cTn id="73" dur="2000" fill="hold"/>
                                        <p:tgtEl>
                                          <p:spTgt spid="10"/>
                                        </p:tgtEl>
                                      </p:cBhvr>
                                      <p:by x="119000" y="119000"/>
                                    </p:animScale>
                                  </p:childTnLst>
                                </p:cTn>
                              </p:par>
                              <p:par>
                                <p:cTn id="74" presetID="6" presetClass="emph" presetSubtype="0" fill="hold" grpId="2" nodeType="withEffect">
                                  <p:stCondLst>
                                    <p:cond delay="0"/>
                                  </p:stCondLst>
                                  <p:childTnLst>
                                    <p:animScale>
                                      <p:cBhvr>
                                        <p:cTn id="75" dur="2000" fill="hold"/>
                                        <p:tgtEl>
                                          <p:spTgt spid="11"/>
                                        </p:tgtEl>
                                      </p:cBhvr>
                                      <p:by x="119000" y="119000"/>
                                    </p:animScale>
                                  </p:childTnLst>
                                </p:cTn>
                              </p:par>
                              <p:par>
                                <p:cTn id="76" presetID="6" presetClass="emph" presetSubtype="0" fill="hold" grpId="2" nodeType="withEffect">
                                  <p:stCondLst>
                                    <p:cond delay="0"/>
                                  </p:stCondLst>
                                  <p:childTnLst>
                                    <p:animScale>
                                      <p:cBhvr>
                                        <p:cTn id="77" dur="2000" fill="hold"/>
                                        <p:tgtEl>
                                          <p:spTgt spid="12"/>
                                        </p:tgtEl>
                                      </p:cBhvr>
                                      <p:by x="119000" y="119000"/>
                                    </p:animScale>
                                  </p:childTnLst>
                                </p:cTn>
                              </p:par>
                              <p:par>
                                <p:cTn id="78" presetID="6" presetClass="emph" presetSubtype="0" fill="hold" grpId="2" nodeType="withEffect">
                                  <p:stCondLst>
                                    <p:cond delay="0"/>
                                  </p:stCondLst>
                                  <p:childTnLst>
                                    <p:animScale>
                                      <p:cBhvr>
                                        <p:cTn id="79" dur="2000" fill="hold"/>
                                        <p:tgtEl>
                                          <p:spTgt spid="13"/>
                                        </p:tgtEl>
                                      </p:cBhvr>
                                      <p:by x="119000" y="119000"/>
                                    </p:animScale>
                                  </p:childTnLst>
                                </p:cTn>
                              </p:par>
                              <p:par>
                                <p:cTn id="80" presetID="6" presetClass="emph" presetSubtype="0" fill="hold" grpId="2" nodeType="withEffect">
                                  <p:stCondLst>
                                    <p:cond delay="0"/>
                                  </p:stCondLst>
                                  <p:childTnLst>
                                    <p:animScale>
                                      <p:cBhvr>
                                        <p:cTn id="81" dur="2000" fill="hold"/>
                                        <p:tgtEl>
                                          <p:spTgt spid="14"/>
                                        </p:tgtEl>
                                      </p:cBhvr>
                                      <p:by x="119000" y="119000"/>
                                    </p:animScale>
                                  </p:childTnLst>
                                </p:cTn>
                              </p:par>
                              <p:par>
                                <p:cTn id="82" presetID="0" presetClass="path" presetSubtype="0" accel="50000" decel="50000" fill="hold" grpId="2" nodeType="withEffect">
                                  <p:stCondLst>
                                    <p:cond delay="0"/>
                                  </p:stCondLst>
                                  <p:childTnLst>
                                    <p:animMotion origin="layout" path="M -3.33333E-6 -4.44444E-6 C 0.00035 -0.02453 0.0007 -0.04907 0.01007 -0.07754 C 0.01945 -0.10601 0.02795 -0.15347 0.05573 -0.17037 C 0.08351 -0.18726 0.15191 -0.17777 0.17726 -0.17963 " pathEditMode="relative" rAng="0" ptsTypes="aaaa">
                                      <p:cBhvr>
                                        <p:cTn id="83" dur="2000" fill="hold"/>
                                        <p:tgtEl>
                                          <p:spTgt spid="10"/>
                                        </p:tgtEl>
                                        <p:attrNameLst>
                                          <p:attrName>ppt_x</p:attrName>
                                          <p:attrName>ppt_y</p:attrName>
                                        </p:attrNameLst>
                                      </p:cBhvr>
                                      <p:rCtr x="8854" y="-9375"/>
                                    </p:animMotion>
                                  </p:childTnLst>
                                </p:cTn>
                              </p:par>
                              <p:par>
                                <p:cTn id="84" presetID="0" presetClass="path" presetSubtype="0" accel="50000" decel="50000" fill="hold" grpId="3" nodeType="withEffect">
                                  <p:stCondLst>
                                    <p:cond delay="0"/>
                                  </p:stCondLst>
                                  <p:childTnLst>
                                    <p:animMotion origin="layout" path="M 3.33333E-6 4.44444E-6 C 0.01857 -0.00764 0.03715 -0.01505 0.05451 -0.04885 C 0.07187 -0.08264 0.08993 -0.15417 0.10382 -0.20255 C 0.11771 -0.25093 0.13125 -0.31065 0.13836 -0.33912 " pathEditMode="relative" rAng="0" ptsTypes="aaaa">
                                      <p:cBhvr>
                                        <p:cTn id="85" dur="2000" fill="hold"/>
                                        <p:tgtEl>
                                          <p:spTgt spid="11"/>
                                        </p:tgtEl>
                                        <p:attrNameLst>
                                          <p:attrName>ppt_x</p:attrName>
                                          <p:attrName>ppt_y</p:attrName>
                                        </p:attrNameLst>
                                      </p:cBhvr>
                                      <p:rCtr x="6910" y="-16968"/>
                                    </p:animMotion>
                                  </p:childTnLst>
                                </p:cTn>
                              </p:par>
                              <p:par>
                                <p:cTn id="86" presetID="0" presetClass="path" presetSubtype="0" accel="50000" decel="50000" fill="hold" grpId="3" nodeType="withEffect">
                                  <p:stCondLst>
                                    <p:cond delay="0"/>
                                  </p:stCondLst>
                                  <p:childTnLst>
                                    <p:animMotion origin="layout" path="M 3.33333E-6 3.33333E-6 C -0.02309 0.00208 -0.04601 0.00416 -0.06198 0.02014 C -0.07795 0.03611 -0.08681 0.05671 -0.09618 0.09606 C -0.10556 0.13564 -0.11233 0.22268 -0.11771 0.25671 C -0.12309 0.29074 -0.12657 0.2912 -0.12882 0.30023 " pathEditMode="relative" rAng="0" ptsTypes="aaaaa">
                                      <p:cBhvr>
                                        <p:cTn id="87" dur="2000" fill="hold"/>
                                        <p:tgtEl>
                                          <p:spTgt spid="12"/>
                                        </p:tgtEl>
                                        <p:attrNameLst>
                                          <p:attrName>ppt_x</p:attrName>
                                          <p:attrName>ppt_y</p:attrName>
                                        </p:attrNameLst>
                                      </p:cBhvr>
                                      <p:rCtr x="-6441" y="15000"/>
                                    </p:animMotion>
                                  </p:childTnLst>
                                </p:cTn>
                              </p:par>
                              <p:par>
                                <p:cTn id="88" presetID="0" presetClass="path" presetSubtype="0" accel="50000" decel="50000" fill="hold" grpId="3" nodeType="withEffect">
                                  <p:stCondLst>
                                    <p:cond delay="0"/>
                                  </p:stCondLst>
                                  <p:childTnLst>
                                    <p:animMotion origin="layout" path="M -3.33333E-6 3.33333E-6 C 0.01077 3.33333E-6 0.02153 -0.00047 0.02657 -0.0169 C 0.0316 -0.03334 0.02969 -0.08172 0.03056 -0.09885 " pathEditMode="relative" rAng="0" ptsTypes="aaa">
                                      <p:cBhvr>
                                        <p:cTn id="89" dur="2000" fill="hold"/>
                                        <p:tgtEl>
                                          <p:spTgt spid="13"/>
                                        </p:tgtEl>
                                        <p:attrNameLst>
                                          <p:attrName>ppt_x</p:attrName>
                                          <p:attrName>ppt_y</p:attrName>
                                        </p:attrNameLst>
                                      </p:cBhvr>
                                      <p:rCtr x="1580" y="-4954"/>
                                    </p:animMotion>
                                  </p:childTnLst>
                                </p:cTn>
                              </p:par>
                              <p:par>
                                <p:cTn id="90" presetID="0" presetClass="path" presetSubtype="0" accel="50000" decel="50000" fill="hold" grpId="3" nodeType="withEffect">
                                  <p:stCondLst>
                                    <p:cond delay="0"/>
                                  </p:stCondLst>
                                  <p:childTnLst>
                                    <p:animMotion origin="layout" path="M 3.33333E-6 3.33333E-6 C -0.00816 -0.01505 -0.01632 -0.02986 -0.05052 -0.04561 C -0.08473 -0.06135 -0.15226 -0.08473 -0.20504 -0.09468 C -0.25782 -0.10463 -0.32709 -0.10371 -0.36702 -0.10463 C -0.40695 -0.10556 -0.42848 -0.10047 -0.44462 -0.09954 " pathEditMode="relative" rAng="0" ptsTypes="aaaaa">
                                      <p:cBhvr>
                                        <p:cTn id="91" dur="2000" fill="hold"/>
                                        <p:tgtEl>
                                          <p:spTgt spid="14"/>
                                        </p:tgtEl>
                                        <p:attrNameLst>
                                          <p:attrName>ppt_x</p:attrName>
                                          <p:attrName>ppt_y</p:attrName>
                                        </p:attrNameLst>
                                      </p:cBhvr>
                                      <p:rCtr x="-22240" y="-5278"/>
                                    </p:animMotion>
                                  </p:childTnLst>
                                </p:cTn>
                              </p:par>
                            </p:childTnLst>
                          </p:cTn>
                        </p:par>
                        <p:par>
                          <p:cTn id="92" fill="hold">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100"/>
                                        <p:tgtEl>
                                          <p:spTgt spid="9"/>
                                        </p:tgtEl>
                                      </p:cBhvr>
                                    </p:animEffect>
                                  </p:childTnLst>
                                </p:cTn>
                              </p:par>
                              <p:par>
                                <p:cTn id="96" presetID="10" presetClass="exit" presetSubtype="0" fill="hold" grpId="1"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P spid="8" grpId="0"/>
      <p:bldP spid="8" grpId="1"/>
      <p:bldP spid="8" grpId="2"/>
      <p:bldP spid="7" grpId="0"/>
      <p:bldP spid="7" grpId="1"/>
      <p:bldP spid="9" grpId="0"/>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20" y="-527229"/>
            <a:ext cx="5593080" cy="7385229"/>
          </a:xfrm>
          <a:prstGeom prst="rect">
            <a:avLst/>
          </a:prstGeom>
        </p:spPr>
      </p:pic>
      <p:sp>
        <p:nvSpPr>
          <p:cNvPr id="2" name="Title 1"/>
          <p:cNvSpPr>
            <a:spLocks noGrp="1"/>
          </p:cNvSpPr>
          <p:nvPr>
            <p:ph type="title"/>
          </p:nvPr>
        </p:nvSpPr>
        <p:spPr>
          <a:xfrm>
            <a:off x="685800" y="1722438"/>
            <a:ext cx="7848600" cy="3459162"/>
          </a:xfrm>
        </p:spPr>
        <p:txBody>
          <a:bodyPr/>
          <a:lstStyle/>
          <a:p>
            <a:r>
              <a:rPr lang="en-US" b="1" dirty="0">
                <a:solidFill>
                  <a:schemeClr val="bg1"/>
                </a:solidFill>
                <a:effectLst>
                  <a:glow rad="101600">
                    <a:schemeClr val="tx1">
                      <a:alpha val="90000"/>
                    </a:schemeClr>
                  </a:glow>
                </a:effectLst>
              </a:rPr>
              <a:t>"... just as the Son of Man did not come to be served, but to serve, and to give His life a ransom for many."</a:t>
            </a:r>
            <a:r>
              <a:rPr lang="en-US" b="1" i="1" dirty="0">
                <a:solidFill>
                  <a:schemeClr val="bg1"/>
                </a:solidFill>
                <a:effectLst>
                  <a:glow rad="101600">
                    <a:schemeClr val="tx1">
                      <a:alpha val="90000"/>
                    </a:schemeClr>
                  </a:glow>
                </a:effectLst>
              </a:rPr>
              <a:t>       </a:t>
            </a:r>
            <a:r>
              <a:rPr lang="en-US" sz="3200" b="1" i="1" dirty="0">
                <a:solidFill>
                  <a:schemeClr val="bg1"/>
                </a:solidFill>
                <a:effectLst>
                  <a:glow rad="101600">
                    <a:schemeClr val="tx1">
                      <a:alpha val="90000"/>
                    </a:schemeClr>
                  </a:glow>
                </a:effectLst>
              </a:rPr>
              <a:t>– Matthew 20:28 </a:t>
            </a:r>
          </a:p>
        </p:txBody>
      </p:sp>
      <p:sp>
        <p:nvSpPr>
          <p:cNvPr id="4" name="Title 1"/>
          <p:cNvSpPr txBox="1">
            <a:spLocks/>
          </p:cNvSpPr>
          <p:nvPr/>
        </p:nvSpPr>
        <p:spPr bwMode="auto">
          <a:xfrm>
            <a:off x="304800" y="3581400"/>
            <a:ext cx="2743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chemeClr val="bg1"/>
                </a:solidFill>
                <a:effectLst>
                  <a:glow rad="101600">
                    <a:schemeClr val="tx1">
                      <a:alpha val="80000"/>
                    </a:schemeClr>
                  </a:glow>
                  <a:outerShdw blurRad="50800" dist="39000" dir="5460000" algn="tl">
                    <a:srgbClr val="000000">
                      <a:alpha val="38000"/>
                    </a:srgbClr>
                  </a:outerShdw>
                </a:effectLst>
              </a:rPr>
              <a:t> </a:t>
            </a:r>
            <a:r>
              <a:rPr lang="en-US" sz="4900" b="1" kern="0" dirty="0">
                <a:ln w="11430"/>
                <a:solidFill>
                  <a:schemeClr val="bg1"/>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rPr>
              <a:t>life</a:t>
            </a:r>
            <a:endParaRPr lang="en-US" b="1" i="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endParaRPr>
          </a:p>
        </p:txBody>
      </p:sp>
      <p:sp>
        <p:nvSpPr>
          <p:cNvPr id="5" name="Title 1"/>
          <p:cNvSpPr txBox="1">
            <a:spLocks/>
          </p:cNvSpPr>
          <p:nvPr/>
        </p:nvSpPr>
        <p:spPr bwMode="auto">
          <a:xfrm>
            <a:off x="1981200" y="2971800"/>
            <a:ext cx="2362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chemeClr val="bg1"/>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101600">
                    <a:schemeClr val="tx1">
                      <a:alpha val="90000"/>
                    </a:schemeClr>
                  </a:glow>
                  <a:outerShdw blurRad="50000" dist="50800" dir="7500000" algn="tl">
                    <a:srgbClr val="000000">
                      <a:shade val="5000"/>
                      <a:alpha val="35000"/>
                    </a:srgbClr>
                  </a:outerShdw>
                </a:effectLst>
              </a:rPr>
              <a:t>serve</a:t>
            </a:r>
            <a:endParaRPr lang="en-US" b="1" i="1" kern="0" dirty="0">
              <a:ln w="19050">
                <a:noFill/>
                <a:prstDash val="solid"/>
              </a:ln>
              <a:solidFill>
                <a:schemeClr val="bg1"/>
              </a:solidFill>
              <a:effectLst>
                <a:glow rad="101600">
                  <a:schemeClr val="tx1">
                    <a:alpha val="9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250"/>
                                        <p:tgtEl>
                                          <p:spTgt spid="4"/>
                                        </p:tgtEl>
                                      </p:cBhvr>
                                    </p:animEffect>
                                  </p:childTnLst>
                                </p:cTn>
                              </p:par>
                              <p:par>
                                <p:cTn id="17" presetID="3" presetClass="emph" presetSubtype="2" fill="hold" grpId="2" nodeType="withEffect">
                                  <p:stCondLst>
                                    <p:cond delay="0"/>
                                  </p:stCondLst>
                                  <p:childTnLst>
                                    <p:animClr clrSpc="rgb" dir="cw">
                                      <p:cBhvr override="childStyle">
                                        <p:cTn id="18" dur="1500" fill="hold"/>
                                        <p:tgtEl>
                                          <p:spTgt spid="4"/>
                                        </p:tgtEl>
                                        <p:attrNameLst>
                                          <p:attrName>style.color</p:attrName>
                                        </p:attrNameLst>
                                      </p:cBhvr>
                                      <p:to>
                                        <a:srgbClr val="00FF00"/>
                                      </p:to>
                                    </p:animClr>
                                  </p:childTnLst>
                                </p:cTn>
                              </p:par>
                              <p:par>
                                <p:cTn id="19" presetID="0" presetClass="path" presetSubtype="0" accel="50000" decel="50000" fill="hold" grpId="1" nodeType="withEffect">
                                  <p:stCondLst>
                                    <p:cond delay="0"/>
                                  </p:stCondLst>
                                  <p:childTnLst>
                                    <p:animMotion origin="layout" path="M 0.0007 0.00023 L -0.05902 -0.06018 " pathEditMode="relative" rAng="0" ptsTypes="AA">
                                      <p:cBhvr>
                                        <p:cTn id="20" dur="1500" fill="hold"/>
                                        <p:tgtEl>
                                          <p:spTgt spid="4"/>
                                        </p:tgtEl>
                                        <p:attrNameLst>
                                          <p:attrName>ppt_x</p:attrName>
                                          <p:attrName>ppt_y</p:attrName>
                                        </p:attrNameLst>
                                      </p:cBhvr>
                                      <p:rCtr x="-2986" y="-3032"/>
                                    </p:animMotion>
                                  </p:childTnLst>
                                </p:cTn>
                              </p:par>
                              <p:par>
                                <p:cTn id="21" presetID="10" presetClass="exit" presetSubtype="0" fill="hold" grpId="1" nodeType="withEffect">
                                  <p:stCondLst>
                                    <p:cond delay="0"/>
                                  </p:stCondLst>
                                  <p:childTnLst>
                                    <p:animEffect transition="out" filter="fade">
                                      <p:cBhvr>
                                        <p:cTn id="22" dur="1500"/>
                                        <p:tgtEl>
                                          <p:spTgt spid="2"/>
                                        </p:tgtEl>
                                      </p:cBhvr>
                                    </p:animEffect>
                                    <p:set>
                                      <p:cBhvr>
                                        <p:cTn id="23"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2"/>
            <a:ext cx="9144000" cy="7620002"/>
          </a:xfrm>
          <a:prstGeom prst="rect">
            <a:avLst/>
          </a:prstGeom>
        </p:spPr>
      </p:pic>
      <p:sp>
        <p:nvSpPr>
          <p:cNvPr id="2" name="Title 1"/>
          <p:cNvSpPr>
            <a:spLocks noGrp="1"/>
          </p:cNvSpPr>
          <p:nvPr>
            <p:ph type="title"/>
          </p:nvPr>
        </p:nvSpPr>
        <p:spPr>
          <a:xfrm>
            <a:off x="457200" y="2027238"/>
            <a:ext cx="8229600" cy="2697162"/>
          </a:xfrm>
        </p:spPr>
        <p:txBody>
          <a:bodyPr/>
          <a:lstStyle/>
          <a:p>
            <a:r>
              <a:rPr lang="en-US" b="1" dirty="0">
                <a:solidFill>
                  <a:schemeClr val="bg1"/>
                </a:solidFill>
                <a:effectLst>
                  <a:glow rad="101600">
                    <a:schemeClr val="tx1">
                      <a:alpha val="80000"/>
                    </a:schemeClr>
                  </a:glow>
                </a:effectLst>
              </a:rPr>
              <a:t>"Therefore My Father loves Me, because I lay down My life that I may take it again."</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10:17 </a:t>
            </a:r>
          </a:p>
        </p:txBody>
      </p:sp>
      <p:sp>
        <p:nvSpPr>
          <p:cNvPr id="4" name="Title 1"/>
          <p:cNvSpPr txBox="1">
            <a:spLocks/>
          </p:cNvSpPr>
          <p:nvPr/>
        </p:nvSpPr>
        <p:spPr bwMode="auto">
          <a:xfrm>
            <a:off x="-228600" y="32004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life</a:t>
            </a:r>
            <a:endParaRPr lang="en-US"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5" name="Title 1"/>
          <p:cNvSpPr txBox="1">
            <a:spLocks/>
          </p:cNvSpPr>
          <p:nvPr/>
        </p:nvSpPr>
        <p:spPr bwMode="auto">
          <a:xfrm>
            <a:off x="4343400" y="1905000"/>
            <a:ext cx="2514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outerShdw blurRad="50000" dist="50800" dir="7500000" algn="tl">
                    <a:srgbClr val="000000">
                      <a:shade val="5000"/>
                      <a:alpha val="35000"/>
                    </a:srgbClr>
                  </a:outerShdw>
                </a:effectLst>
              </a:rPr>
              <a:t>Father</a:t>
            </a:r>
            <a:endParaRPr lang="en-US" b="1" i="1" kern="0" dirty="0">
              <a:ln w="19050">
                <a:noFill/>
                <a:prstDash val="solid"/>
              </a:ln>
              <a:solidFill>
                <a:schemeClr val="bg1"/>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0" presetClass="path" presetSubtype="0" accel="50000" decel="50000" fill="hold" grpId="1" nodeType="withEffect">
                                  <p:stCondLst>
                                    <p:cond delay="0"/>
                                  </p:stCondLst>
                                  <p:childTnLst>
                                    <p:animMotion origin="layout" path="M 0.00017 -0.00093 L -0.09931 -0.20371 " pathEditMode="relative" rAng="0" ptsTypes="AA">
                                      <p:cBhvr>
                                        <p:cTn id="18" dur="2000" fill="hold"/>
                                        <p:tgtEl>
                                          <p:spTgt spid="5"/>
                                        </p:tgtEl>
                                        <p:attrNameLst>
                                          <p:attrName>ppt_x</p:attrName>
                                          <p:attrName>ppt_y</p:attrName>
                                        </p:attrNameLst>
                                      </p:cBhvr>
                                      <p:rCtr x="-4983" y="-10139"/>
                                    </p:animMotion>
                                  </p:childTnLst>
                                </p:cTn>
                              </p:par>
                              <p:par>
                                <p:cTn id="19" presetID="10" presetClass="exit" presetSubtype="0" fill="hold" grpId="1" nodeType="withEffect">
                                  <p:stCondLst>
                                    <p:cond delay="0"/>
                                  </p:stCondLst>
                                  <p:childTnLst>
                                    <p:animEffect transition="out" filter="fade">
                                      <p:cBhvr>
                                        <p:cTn id="20" dur="1750"/>
                                        <p:tgtEl>
                                          <p:spTgt spid="2"/>
                                        </p:tgtEl>
                                      </p:cBhvr>
                                    </p:animEffect>
                                    <p:set>
                                      <p:cBhvr>
                                        <p:cTn id="21"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579438"/>
            <a:ext cx="8229600" cy="5668962"/>
          </a:xfrm>
        </p:spPr>
        <p:txBody>
          <a:bodyPr/>
          <a:lstStyle/>
          <a:p>
            <a:r>
              <a:rPr lang="en-US" b="1" dirty="0">
                <a:solidFill>
                  <a:schemeClr val="bg1"/>
                </a:solidFill>
                <a:effectLst>
                  <a:glow rad="101600">
                    <a:schemeClr val="tx1">
                      <a:alpha val="80000"/>
                    </a:schemeClr>
                  </a:glow>
                </a:effectLst>
              </a:rPr>
              <a:t>"…for the Father Himself loves you, because you have loved Me, and have believed that I came forth from God.     I came forth from the Father and have come into the world. Again, I leave the world and go to the Father."</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16:27-28 </a:t>
            </a:r>
          </a:p>
        </p:txBody>
      </p:sp>
      <p:sp>
        <p:nvSpPr>
          <p:cNvPr id="5" name="Title 1"/>
          <p:cNvSpPr txBox="1">
            <a:spLocks/>
          </p:cNvSpPr>
          <p:nvPr/>
        </p:nvSpPr>
        <p:spPr bwMode="auto">
          <a:xfrm>
            <a:off x="2971800" y="457200"/>
            <a:ext cx="3429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outerShdw blurRad="50000" dist="50800" dir="7500000" algn="tl">
                    <a:srgbClr val="000000">
                      <a:shade val="5000"/>
                      <a:alpha val="35000"/>
                    </a:srgbClr>
                  </a:outerShdw>
                </a:effectLst>
              </a:rPr>
              <a:t>Father</a:t>
            </a:r>
            <a:endParaRPr lang="en-US" b="1" i="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outerShdw blurRad="50000" dist="50800" dir="7500000" algn="tl">
                  <a:srgbClr val="000000">
                    <a:shade val="5000"/>
                    <a:alpha val="35000"/>
                  </a:srgbClr>
                </a:outerShdw>
              </a:effectLst>
            </a:endParaRPr>
          </a:p>
        </p:txBody>
      </p:sp>
      <p:sp>
        <p:nvSpPr>
          <p:cNvPr id="6" name="Title 1"/>
          <p:cNvSpPr txBox="1">
            <a:spLocks/>
          </p:cNvSpPr>
          <p:nvPr/>
        </p:nvSpPr>
        <p:spPr bwMode="auto">
          <a:xfrm>
            <a:off x="5562600" y="3200400"/>
            <a:ext cx="342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outerShdw blurRad="50000" dist="50800" dir="7500000" algn="tl">
                    <a:srgbClr val="000000">
                      <a:shade val="5000"/>
                      <a:alpha val="35000"/>
                    </a:srgbClr>
                  </a:outerShdw>
                </a:effectLst>
              </a:rPr>
              <a:t>Father</a:t>
            </a:r>
            <a:endParaRPr lang="en-US" b="1" i="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0" presetClass="path" presetSubtype="0" accel="50000" decel="50000" fill="hold" grpId="1" nodeType="afterEffect">
                                  <p:stCondLst>
                                    <p:cond delay="0"/>
                                  </p:stCondLst>
                                  <p:childTnLst>
                                    <p:animMotion origin="layout" path="M -3.33333E-6 -4.44444E-6 L -0.60729 -0.14745 " pathEditMode="relative" rAng="0" ptsTypes="AA">
                                      <p:cBhvr>
                                        <p:cTn id="19" dur="2000" fill="hold"/>
                                        <p:tgtEl>
                                          <p:spTgt spid="6"/>
                                        </p:tgtEl>
                                        <p:attrNameLst>
                                          <p:attrName>ppt_x</p:attrName>
                                          <p:attrName>ppt_y</p:attrName>
                                        </p:attrNameLst>
                                      </p:cBhvr>
                                      <p:rCtr x="-30365" y="-7384"/>
                                    </p:animMotion>
                                  </p:childTnLst>
                                </p:cTn>
                              </p:par>
                              <p:par>
                                <p:cTn id="20" presetID="10" presetClass="exit" presetSubtype="0" fill="hold" grpId="1" nodeType="withEffect">
                                  <p:stCondLst>
                                    <p:cond delay="0"/>
                                  </p:stCondLst>
                                  <p:childTnLst>
                                    <p:animEffect transition="out" filter="fade">
                                      <p:cBhvr>
                                        <p:cTn id="21" dur="1750"/>
                                        <p:tgtEl>
                                          <p:spTgt spid="2"/>
                                        </p:tgtEl>
                                      </p:cBhvr>
                                    </p:animEffect>
                                    <p:set>
                                      <p:cBhvr>
                                        <p:cTn id="22"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6" grpId="0"/>
      <p:bldP spid="6"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7620000"/>
          </a:xfrm>
          <a:prstGeom prst="rect">
            <a:avLst/>
          </a:prstGeom>
        </p:spPr>
      </p:pic>
      <p:sp>
        <p:nvSpPr>
          <p:cNvPr id="2" name="Title 1"/>
          <p:cNvSpPr>
            <a:spLocks noGrp="1"/>
          </p:cNvSpPr>
          <p:nvPr>
            <p:ph type="title"/>
          </p:nvPr>
        </p:nvSpPr>
        <p:spPr>
          <a:xfrm>
            <a:off x="457200" y="1447800"/>
            <a:ext cx="8229600" cy="3916362"/>
          </a:xfrm>
        </p:spPr>
        <p:txBody>
          <a:bodyPr/>
          <a:lstStyle/>
          <a:p>
            <a:r>
              <a:rPr lang="en-US" b="1" dirty="0">
                <a:solidFill>
                  <a:schemeClr val="bg1"/>
                </a:solidFill>
                <a:effectLst>
                  <a:glow rad="101600">
                    <a:schemeClr val="tx1">
                      <a:alpha val="80000"/>
                    </a:schemeClr>
                  </a:glow>
                </a:effectLst>
              </a:rPr>
              <a:t>Jesus, knowing that the Father had given all things into His hands, and that He had come from God and was going to God, </a:t>
            </a:r>
            <a:r>
              <a:rPr lang="en-US" sz="3200" b="1" i="1" dirty="0">
                <a:solidFill>
                  <a:schemeClr val="bg1"/>
                </a:solidFill>
                <a:effectLst>
                  <a:glow rad="101600">
                    <a:schemeClr val="tx1">
                      <a:alpha val="80000"/>
                    </a:schemeClr>
                  </a:glow>
                </a:effectLst>
              </a:rPr>
              <a:t>– John 13:3 </a:t>
            </a:r>
          </a:p>
        </p:txBody>
      </p:sp>
      <p:sp>
        <p:nvSpPr>
          <p:cNvPr id="4" name="Title 1"/>
          <p:cNvSpPr txBox="1">
            <a:spLocks/>
          </p:cNvSpPr>
          <p:nvPr/>
        </p:nvSpPr>
        <p:spPr bwMode="auto">
          <a:xfrm>
            <a:off x="0" y="2057400"/>
            <a:ext cx="3429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alpha val="80000"/>
                    </a:schemeClr>
                  </a:glow>
                  <a:outerShdw blurRad="50000" dist="50800" dir="7500000" algn="tl">
                    <a:srgbClr val="000000">
                      <a:shade val="5000"/>
                      <a:alpha val="35000"/>
                    </a:srgbClr>
                  </a:outerShdw>
                </a:effectLst>
              </a:rPr>
              <a:t>Father</a:t>
            </a:r>
            <a:endParaRPr lang="en-US" b="1" i="1" kern="0" dirty="0">
              <a:ln w="19050">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341438"/>
            <a:ext cx="8229600" cy="3916362"/>
          </a:xfrm>
        </p:spPr>
        <p:txBody>
          <a:bodyPr/>
          <a:lstStyle/>
          <a:p>
            <a:r>
              <a:rPr lang="en-US" b="1" dirty="0">
                <a:solidFill>
                  <a:schemeClr val="bg1"/>
                </a:solidFill>
                <a:effectLst>
                  <a:glow rad="101600">
                    <a:schemeClr val="tx1">
                      <a:alpha val="80000"/>
                    </a:schemeClr>
                  </a:glow>
                </a:effectLst>
              </a:rPr>
              <a:t>"He who comes from above is above all; he who is of the earth is earthly and speaks of the earth. He who comes from heaven is above all." </a:t>
            </a:r>
            <a:r>
              <a:rPr lang="en-US" sz="3200" b="1" i="1" dirty="0">
                <a:solidFill>
                  <a:schemeClr val="bg1"/>
                </a:solidFill>
                <a:effectLst>
                  <a:glow rad="101600">
                    <a:schemeClr val="tx1">
                      <a:alpha val="80000"/>
                    </a:schemeClr>
                  </a:glow>
                </a:effectLst>
              </a:rPr>
              <a:t>– John 3:31 </a:t>
            </a:r>
          </a:p>
        </p:txBody>
      </p:sp>
      <p:sp>
        <p:nvSpPr>
          <p:cNvPr id="4" name="Title 1"/>
          <p:cNvSpPr txBox="1">
            <a:spLocks/>
          </p:cNvSpPr>
          <p:nvPr/>
        </p:nvSpPr>
        <p:spPr bwMode="auto">
          <a:xfrm>
            <a:off x="159544" y="2738438"/>
            <a:ext cx="46672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0000"/>
                </a:solidFill>
                <a:effectLst>
                  <a:outerShdw blurRad="50000" dist="50800" dir="7500000" algn="tl">
                    <a:srgbClr val="000000">
                      <a:shade val="5000"/>
                      <a:alpha val="35000"/>
                    </a:srgbClr>
                  </a:outerShdw>
                </a:effectLst>
              </a:rPr>
              <a:t>earth is earthly</a:t>
            </a:r>
            <a:endParaRPr lang="en-US"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83344" y="4112419"/>
            <a:ext cx="5867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00FF00"/>
                </a:solidFill>
                <a:effectLst>
                  <a:outerShdw blurRad="50000" dist="50800" dir="7500000" algn="tl">
                    <a:srgbClr val="000000">
                      <a:shade val="5000"/>
                      <a:alpha val="35000"/>
                    </a:srgbClr>
                  </a:outerShdw>
                </a:effectLst>
              </a:rPr>
              <a:t>heaven is above all</a:t>
            </a:r>
            <a:endParaRPr lang="en-US" b="1" i="1" kern="0" dirty="0">
              <a:ln w="19050">
                <a:noFill/>
                <a:prstDash val="solid"/>
              </a:ln>
              <a:solidFill>
                <a:srgbClr val="00FF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style.rotation</p:attrName>
                                        </p:attrNameLst>
                                      </p:cBhvr>
                                      <p:tavLst>
                                        <p:tav tm="0">
                                          <p:val>
                                            <p:fltVal val="720"/>
                                          </p:val>
                                        </p:tav>
                                        <p:tav tm="100000">
                                          <p:val>
                                            <p:fltVal val="0"/>
                                          </p:val>
                                        </p:tav>
                                      </p:tavLst>
                                    </p:anim>
                                    <p:anim calcmode="lin" valueType="num">
                                      <p:cBhvr>
                                        <p:cTn id="9" dur="1500" fill="hold"/>
                                        <p:tgtEl>
                                          <p:spTgt spid="2"/>
                                        </p:tgtEl>
                                        <p:attrNameLst>
                                          <p:attrName>ppt_h</p:attrName>
                                        </p:attrNameLst>
                                      </p:cBhvr>
                                      <p:tavLst>
                                        <p:tav tm="0">
                                          <p:val>
                                            <p:fltVal val="0"/>
                                          </p:val>
                                        </p:tav>
                                        <p:tav tm="100000">
                                          <p:val>
                                            <p:strVal val="#ppt_h"/>
                                          </p:val>
                                        </p:tav>
                                      </p:tavLst>
                                    </p:anim>
                                    <p:anim calcmode="lin" valueType="num">
                                      <p:cBhvr>
                                        <p:cTn id="10" dur="15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10972800" cy="6858000"/>
          </a:xfrm>
          <a:prstGeom prst="rect">
            <a:avLst/>
          </a:prstGeom>
        </p:spPr>
      </p:pic>
      <p:sp>
        <p:nvSpPr>
          <p:cNvPr id="2" name="Title 1"/>
          <p:cNvSpPr>
            <a:spLocks noGrp="1"/>
          </p:cNvSpPr>
          <p:nvPr>
            <p:ph type="title"/>
          </p:nvPr>
        </p:nvSpPr>
        <p:spPr>
          <a:xfrm>
            <a:off x="304800" y="731838"/>
            <a:ext cx="8534400" cy="5287962"/>
          </a:xfrm>
        </p:spPr>
        <p:txBody>
          <a:bodyPr/>
          <a:lstStyle/>
          <a:p>
            <a:r>
              <a:rPr lang="en-US" b="1" dirty="0">
                <a:ln>
                  <a:solidFill>
                    <a:srgbClr val="FFFF00"/>
                  </a:solidFill>
                </a:ln>
                <a:solidFill>
                  <a:schemeClr val="bg1"/>
                </a:solidFill>
                <a:effectLst>
                  <a:glow rad="101600">
                    <a:schemeClr val="tx1">
                      <a:alpha val="80000"/>
                    </a:schemeClr>
                  </a:glow>
                </a:effectLst>
              </a:rPr>
              <a:t>See that you do not refuse Him who speaks. For if they did not escape who refused Him who spoke on earth, much more shall we not escape if we turn away from Him who speaks from heaven, …</a:t>
            </a:r>
            <a:r>
              <a:rPr lang="en-US" b="1" i="1" dirty="0">
                <a:ln>
                  <a:solidFill>
                    <a:srgbClr val="FFFF00"/>
                  </a:solidFill>
                </a:ln>
                <a:solidFill>
                  <a:schemeClr val="bg1"/>
                </a:solidFill>
                <a:effectLst>
                  <a:glow rad="101600">
                    <a:schemeClr val="tx1">
                      <a:alpha val="80000"/>
                    </a:schemeClr>
                  </a:glow>
                </a:effectLst>
              </a:rPr>
              <a:t> </a:t>
            </a:r>
            <a:r>
              <a:rPr lang="en-US" sz="3200" b="1" i="1" dirty="0">
                <a:ln>
                  <a:solidFill>
                    <a:srgbClr val="FFFF00"/>
                  </a:solidFill>
                </a:ln>
                <a:solidFill>
                  <a:schemeClr val="bg1"/>
                </a:solidFill>
                <a:effectLst>
                  <a:glow rad="101600">
                    <a:schemeClr val="tx1">
                      <a:alpha val="80000"/>
                    </a:schemeClr>
                  </a:glow>
                </a:effectLst>
              </a:rPr>
              <a:t>– Hebrews 12:25 </a:t>
            </a:r>
          </a:p>
        </p:txBody>
      </p:sp>
      <p:sp>
        <p:nvSpPr>
          <p:cNvPr id="4" name="Title 1"/>
          <p:cNvSpPr txBox="1">
            <a:spLocks/>
          </p:cNvSpPr>
          <p:nvPr/>
        </p:nvSpPr>
        <p:spPr bwMode="auto">
          <a:xfrm>
            <a:off x="1338805" y="48768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heaven</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3" presetClass="emph" presetSubtype="10" fill="hold" grpId="2" nodeType="withEffect">
                                  <p:stCondLst>
                                    <p:cond delay="0"/>
                                  </p:stCondLst>
                                  <p:childTnLst>
                                    <p:animClr clrSpc="hsl" dir="ccw">
                                      <p:cBhvr override="childStyle">
                                        <p:cTn id="17" dur="2000" fill="hold"/>
                                        <p:tgtEl>
                                          <p:spTgt spid="4"/>
                                        </p:tgtEl>
                                        <p:attrNameLst>
                                          <p:attrName>style.color</p:attrName>
                                        </p:attrNameLst>
                                      </p:cBhvr>
                                      <p:to>
                                        <a:srgbClr val="CC9900"/>
                                      </p:to>
                                    </p:animClr>
                                  </p:childTnLst>
                                </p:cTn>
                              </p:par>
                              <p:par>
                                <p:cTn id="18" presetID="0" presetClass="path" presetSubtype="0" accel="50000" decel="50000" fill="hold" grpId="1" nodeType="withEffect">
                                  <p:stCondLst>
                                    <p:cond delay="0"/>
                                  </p:stCondLst>
                                  <p:childTnLst>
                                    <p:animMotion origin="layout" path="M 2.5E-6 -3.33333E-6 L 0.20278 -0.27338 " pathEditMode="relative" rAng="0" ptsTypes="AA">
                                      <p:cBhvr>
                                        <p:cTn id="19" dur="2000" fill="hold"/>
                                        <p:tgtEl>
                                          <p:spTgt spid="4"/>
                                        </p:tgtEl>
                                        <p:attrNameLst>
                                          <p:attrName>ppt_x</p:attrName>
                                          <p:attrName>ppt_y</p:attrName>
                                        </p:attrNameLst>
                                      </p:cBhvr>
                                      <p:rCtr x="10139" y="-13681"/>
                                    </p:animMotion>
                                  </p:childTnLst>
                                </p:cTn>
                              </p:par>
                              <p:par>
                                <p:cTn id="20" presetID="10" presetClass="exit" presetSubtype="0" fill="hold" grpId="1" nodeType="withEffect">
                                  <p:stCondLst>
                                    <p:cond delay="0"/>
                                  </p:stCondLst>
                                  <p:childTnLst>
                                    <p:animEffect transition="out" filter="fade">
                                      <p:cBhvr>
                                        <p:cTn id="21" dur="1750"/>
                                        <p:tgtEl>
                                          <p:spTgt spid="2"/>
                                        </p:tgtEl>
                                      </p:cBhvr>
                                    </p:animEffect>
                                    <p:set>
                                      <p:cBhvr>
                                        <p:cTn id="22"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285"/>
            <a:ext cx="9144000" cy="7292293"/>
          </a:xfrm>
          <a:prstGeom prst="rect">
            <a:avLst/>
          </a:prstGeom>
        </p:spPr>
      </p:pic>
      <p:sp>
        <p:nvSpPr>
          <p:cNvPr id="2" name="Title 1"/>
          <p:cNvSpPr>
            <a:spLocks noGrp="1"/>
          </p:cNvSpPr>
          <p:nvPr>
            <p:ph type="title"/>
          </p:nvPr>
        </p:nvSpPr>
        <p:spPr>
          <a:xfrm>
            <a:off x="762000" y="1600200"/>
            <a:ext cx="7620000" cy="3810000"/>
          </a:xfrm>
        </p:spPr>
        <p:txBody>
          <a:bodyPr/>
          <a:lstStyle/>
          <a:p>
            <a:r>
              <a:rPr lang="en-US" b="1" dirty="0">
                <a:solidFill>
                  <a:schemeClr val="bg1"/>
                </a:solidFill>
                <a:effectLst>
                  <a:glow rad="101600">
                    <a:schemeClr val="tx1">
                      <a:alpha val="80000"/>
                    </a:schemeClr>
                  </a:glow>
                </a:effectLst>
              </a:rPr>
              <a:t>"No one has ascended to heaven but He who came down from heaven, </a:t>
            </a:r>
            <a:r>
              <a:rPr lang="en-US" b="1" i="1" dirty="0">
                <a:solidFill>
                  <a:schemeClr val="bg1"/>
                </a:solidFill>
                <a:effectLst>
                  <a:glow rad="101600">
                    <a:schemeClr val="tx1">
                      <a:alpha val="80000"/>
                    </a:schemeClr>
                  </a:glow>
                </a:effectLst>
              </a:rPr>
              <a:t>that is</a:t>
            </a:r>
            <a:r>
              <a:rPr lang="en-US" b="1" dirty="0">
                <a:solidFill>
                  <a:schemeClr val="bg1"/>
                </a:solidFill>
                <a:effectLst>
                  <a:glow rad="101600">
                    <a:schemeClr val="tx1">
                      <a:alpha val="80000"/>
                    </a:schemeClr>
                  </a:glow>
                </a:effectLst>
              </a:rPr>
              <a:t>, the Son of Man who is in heaven."</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3:13 </a:t>
            </a:r>
          </a:p>
        </p:txBody>
      </p:sp>
      <p:sp>
        <p:nvSpPr>
          <p:cNvPr id="4" name="Title 1"/>
          <p:cNvSpPr txBox="1">
            <a:spLocks/>
          </p:cNvSpPr>
          <p:nvPr/>
        </p:nvSpPr>
        <p:spPr bwMode="auto">
          <a:xfrm>
            <a:off x="3200400" y="3048000"/>
            <a:ext cx="335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CC9900"/>
                </a:solidFill>
                <a:effectLst>
                  <a:glow rad="88900">
                    <a:schemeClr val="tx1">
                      <a:alpha val="80000"/>
                    </a:schemeClr>
                  </a:glow>
                  <a:outerShdw blurRad="50000" dist="50800" dir="7500000" algn="tl">
                    <a:srgbClr val="000000">
                      <a:shade val="5000"/>
                      <a:alpha val="35000"/>
                    </a:srgbClr>
                  </a:outerShdw>
                </a:effectLst>
              </a:rPr>
              <a:t>heaven</a:t>
            </a:r>
            <a:endParaRPr lang="en-US" b="1" i="1" kern="0" dirty="0">
              <a:ln w="19050">
                <a:noFill/>
                <a:prstDash val="solid"/>
              </a:ln>
              <a:solidFill>
                <a:srgbClr val="CC9900"/>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 y="-56686"/>
            <a:ext cx="9142071" cy="6914686"/>
          </a:xfrm>
          <a:prstGeom prst="rect">
            <a:avLst/>
          </a:prstGeom>
        </p:spPr>
      </p:pic>
      <p:sp>
        <p:nvSpPr>
          <p:cNvPr id="2" name="Title 1"/>
          <p:cNvSpPr>
            <a:spLocks noGrp="1"/>
          </p:cNvSpPr>
          <p:nvPr>
            <p:ph type="title"/>
          </p:nvPr>
        </p:nvSpPr>
        <p:spPr>
          <a:xfrm>
            <a:off x="533400" y="1676400"/>
            <a:ext cx="8001000" cy="3763962"/>
          </a:xfrm>
        </p:spPr>
        <p:txBody>
          <a:bodyPr/>
          <a:lstStyle/>
          <a:p>
            <a:r>
              <a:rPr lang="en-US" b="1" dirty="0">
                <a:solidFill>
                  <a:schemeClr val="bg1"/>
                </a:solidFill>
                <a:effectLst>
                  <a:glow rad="101600">
                    <a:schemeClr val="tx1">
                      <a:alpha val="80000"/>
                    </a:schemeClr>
                  </a:glow>
                </a:effectLst>
              </a:rPr>
              <a:t>"A little while longer and the world will see Me no more, but you will see Me. Because I live, you will live also."        </a:t>
            </a:r>
            <a:r>
              <a:rPr lang="en-US" sz="3200" b="1" i="1" dirty="0">
                <a:solidFill>
                  <a:schemeClr val="bg1"/>
                </a:solidFill>
                <a:effectLst>
                  <a:glow rad="101600">
                    <a:schemeClr val="tx1">
                      <a:alpha val="80000"/>
                    </a:schemeClr>
                  </a:glow>
                </a:effectLst>
              </a:rPr>
              <a:t>– John 14:19</a:t>
            </a:r>
          </a:p>
        </p:txBody>
      </p:sp>
      <p:sp>
        <p:nvSpPr>
          <p:cNvPr id="4" name="Title 1"/>
          <p:cNvSpPr txBox="1">
            <a:spLocks/>
          </p:cNvSpPr>
          <p:nvPr/>
        </p:nvSpPr>
        <p:spPr bwMode="auto">
          <a:xfrm>
            <a:off x="685800" y="3743325"/>
            <a:ext cx="7010400" cy="1120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A953"/>
                </a:solidFill>
                <a:effectLst>
                  <a:outerShdw blurRad="50000" dist="50800" dir="7500000" algn="tl">
                    <a:srgbClr val="000000">
                      <a:shade val="5000"/>
                      <a:alpha val="35000"/>
                    </a:srgbClr>
                  </a:outerShdw>
                </a:effectLst>
              </a:rPr>
              <a:t>I live, you will live also</a:t>
            </a:r>
            <a:endParaRPr lang="en-US" b="1" i="1" kern="0" dirty="0">
              <a:ln w="19050">
                <a:noFill/>
                <a:prstDash val="solid"/>
              </a:ln>
              <a:solidFill>
                <a:srgbClr val="FFA953"/>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4419600" y="3848100"/>
            <a:ext cx="1981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A953"/>
                </a:solidFill>
                <a:effectLst>
                  <a:glow rad="88900">
                    <a:schemeClr val="tx1">
                      <a:alpha val="80000"/>
                    </a:schemeClr>
                  </a:glow>
                  <a:outerShdw blurRad="50000" dist="50800" dir="7500000" algn="tl">
                    <a:srgbClr val="000000">
                      <a:shade val="5000"/>
                      <a:alpha val="35000"/>
                    </a:srgbClr>
                  </a:outerShdw>
                </a:effectLst>
              </a:rPr>
              <a:t>live</a:t>
            </a:r>
            <a:endParaRPr lang="en-US" b="1" i="1" kern="0" dirty="0">
              <a:ln w="19050">
                <a:noFill/>
                <a:prstDash val="solid"/>
              </a:ln>
              <a:solidFill>
                <a:srgbClr val="FFA953"/>
              </a:solidFill>
              <a:effectLst>
                <a:glow rad="88900">
                  <a:schemeClr val="tx1">
                    <a:alpha val="80000"/>
                  </a:schemeClr>
                </a:glow>
                <a:outerShdw blurRad="50000" dist="50800" dir="7500000" algn="tl">
                  <a:srgbClr val="000000">
                    <a:shade val="5000"/>
                    <a:alpha val="35000"/>
                  </a:srgbClr>
                </a:outerShdw>
              </a:effectLst>
            </a:endParaRPr>
          </a:p>
        </p:txBody>
      </p:sp>
      <p:sp>
        <p:nvSpPr>
          <p:cNvPr id="6" name="Title 1"/>
          <p:cNvSpPr txBox="1">
            <a:spLocks/>
          </p:cNvSpPr>
          <p:nvPr/>
        </p:nvSpPr>
        <p:spPr bwMode="auto">
          <a:xfrm>
            <a:off x="457200" y="4495800"/>
            <a:ext cx="82296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76200">
                    <a:schemeClr val="tx1">
                      <a:alpha val="80000"/>
                    </a:schemeClr>
                  </a:glow>
                  <a:outerShdw blurRad="50800" dist="39000" dir="5460000" algn="tl">
                    <a:srgbClr val="000000">
                      <a:alpha val="38000"/>
                    </a:srgbClr>
                  </a:outerShdw>
                </a:effectLst>
              </a:rPr>
              <a:t>In Him was life, and the life was the light of men. </a:t>
            </a:r>
            <a:r>
              <a:rPr lang="en-US" sz="3200" b="1" i="1" kern="0" dirty="0">
                <a:ln w="11430"/>
                <a:solidFill>
                  <a:srgbClr val="FFA953"/>
                </a:solidFill>
                <a:effectLst>
                  <a:glow rad="76200">
                    <a:schemeClr val="tx1">
                      <a:alpha val="80000"/>
                    </a:schemeClr>
                  </a:glow>
                  <a:outerShdw blurRad="50800" dist="39000" dir="5460000" algn="tl">
                    <a:srgbClr val="000000">
                      <a:alpha val="38000"/>
                    </a:srgbClr>
                  </a:outerShdw>
                </a:effectLst>
              </a:rPr>
              <a:t>– John 1:4 </a:t>
            </a: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0" presetClass="path" presetSubtype="0" accel="50000" decel="50000" fill="hold" grpId="1" nodeType="withEffect">
                                  <p:stCondLst>
                                    <p:cond delay="0"/>
                                  </p:stCondLst>
                                  <p:childTnLst>
                                    <p:animMotion origin="layout" path="M 3.33333E-6 2.22222E-6 L -0.15504 -0.13797 " pathEditMode="relative" rAng="0" ptsTypes="AA">
                                      <p:cBhvr>
                                        <p:cTn id="21" dur="2000" fill="hold"/>
                                        <p:tgtEl>
                                          <p:spTgt spid="5"/>
                                        </p:tgtEl>
                                        <p:attrNameLst>
                                          <p:attrName>ppt_x</p:attrName>
                                          <p:attrName>ppt_y</p:attrName>
                                        </p:attrNameLst>
                                      </p:cBhvr>
                                      <p:rCtr x="-7760" y="-6898"/>
                                    </p:animMotion>
                                  </p:childTnLst>
                                </p:cTn>
                              </p:par>
                              <p:par>
                                <p:cTn id="22" presetID="10" presetClass="exit" presetSubtype="0" fill="hold" grpId="1" nodeType="withEffect">
                                  <p:stCondLst>
                                    <p:cond delay="0"/>
                                  </p:stCondLst>
                                  <p:childTnLst>
                                    <p:animEffect transition="out" filter="fade">
                                      <p:cBhvr>
                                        <p:cTn id="23" dur="1750"/>
                                        <p:tgtEl>
                                          <p:spTgt spid="2"/>
                                        </p:tgtEl>
                                      </p:cBhvr>
                                    </p:animEffect>
                                    <p:set>
                                      <p:cBhvr>
                                        <p:cTn id="24" dur="1" fill="hold">
                                          <p:stCondLst>
                                            <p:cond delay="174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750"/>
                                        <p:tgtEl>
                                          <p:spTgt spid="4"/>
                                        </p:tgtEl>
                                      </p:cBhvr>
                                    </p:animEffect>
                                    <p:set>
                                      <p:cBhvr>
                                        <p:cTn id="27" dur="1" fill="hold">
                                          <p:stCondLst>
                                            <p:cond delay="1749"/>
                                          </p:stCondLst>
                                        </p:cTn>
                                        <p:tgtEl>
                                          <p:spTgt spid="4"/>
                                        </p:tgtEl>
                                        <p:attrNameLst>
                                          <p:attrName>style.visibility</p:attrName>
                                        </p:attrNameLst>
                                      </p:cBhvr>
                                      <p:to>
                                        <p:strVal val="hidden"/>
                                      </p:to>
                                    </p:set>
                                  </p:childTnLst>
                                </p:cTn>
                              </p:par>
                              <p:par>
                                <p:cTn id="28" presetID="10" presetClass="entr" presetSubtype="0" fill="hold" grpId="0" nodeType="withEffect">
                                  <p:stCondLst>
                                    <p:cond delay="15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endParaRPr lang="en-US" altLang="en-US"/>
          </a:p>
        </p:txBody>
      </p:sp>
      <p:sp>
        <p:nvSpPr>
          <p:cNvPr id="9219" name="Rectangle 3"/>
          <p:cNvSpPr>
            <a:spLocks noGrp="1" noChangeArrowheads="1"/>
          </p:cNvSpPr>
          <p:nvPr>
            <p:ph type="subTitle" idx="1"/>
          </p:nvPr>
        </p:nvSpPr>
        <p:spPr/>
        <p:txBody>
          <a:bodyPr/>
          <a:lstStyle/>
          <a:p>
            <a:pPr eaLnBrk="1" hangingPunct="1"/>
            <a:endParaRPr lang="en-US" altLang="en-US"/>
          </a:p>
        </p:txBody>
      </p:sp>
      <p:pic>
        <p:nvPicPr>
          <p:cNvPr id="9220" name="Picture 5" descr="Parque Nac_ da Sequoia - gigan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5"/>
            <a:ext cx="10287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angle 6"/>
          <p:cNvSpPr>
            <a:spLocks noChangeArrowheads="1"/>
          </p:cNvSpPr>
          <p:nvPr/>
        </p:nvSpPr>
        <p:spPr bwMode="auto">
          <a:xfrm>
            <a:off x="152400" y="2057400"/>
            <a:ext cx="8763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000" b="1" dirty="0">
                <a:ln>
                  <a:solidFill>
                    <a:schemeClr val="tx1"/>
                  </a:solidFill>
                </a:ln>
                <a:solidFill>
                  <a:schemeClr val="bg1"/>
                </a:solidFill>
                <a:effectLst>
                  <a:glow rad="76200">
                    <a:schemeClr val="tx1">
                      <a:alpha val="70000"/>
                    </a:schemeClr>
                  </a:glow>
                </a:effectLst>
              </a:rPr>
              <a:t>"And in that day there shall be a Root of Jesse, Who shall stand as a banner to the people; For the Gentiles shall seek Him, And His resting place shall be glorious."</a:t>
            </a:r>
            <a:r>
              <a:rPr lang="en-US" altLang="en-US" b="1" dirty="0">
                <a:ln>
                  <a:solidFill>
                    <a:schemeClr val="tx1"/>
                  </a:solidFill>
                </a:ln>
                <a:effectLst>
                  <a:glow rad="76200">
                    <a:schemeClr val="tx1">
                      <a:alpha val="70000"/>
                    </a:schemeClr>
                  </a:glow>
                </a:effectLst>
              </a:rPr>
              <a:t>       </a:t>
            </a:r>
            <a:r>
              <a:rPr lang="en-US" altLang="en-US" b="1" i="1" dirty="0">
                <a:ln>
                  <a:solidFill>
                    <a:schemeClr val="tx1"/>
                  </a:solidFill>
                </a:ln>
                <a:solidFill>
                  <a:schemeClr val="bg1"/>
                </a:solidFill>
                <a:effectLst>
                  <a:glow rad="76200">
                    <a:schemeClr val="tx1">
                      <a:alpha val="70000"/>
                    </a:schemeClr>
                  </a:glow>
                </a:effectLst>
              </a:rPr>
              <a:t>- Isaiah 11:10</a:t>
            </a:r>
            <a:r>
              <a:rPr lang="en-US" altLang="en-US" dirty="0">
                <a:ln>
                  <a:solidFill>
                    <a:schemeClr val="tx1"/>
                  </a:solidFill>
                </a:ln>
                <a:solidFill>
                  <a:schemeClr val="bg1"/>
                </a:solidFill>
                <a:effectLst>
                  <a:glow rad="76200">
                    <a:schemeClr val="tx1">
                      <a:alpha val="70000"/>
                    </a:schemeClr>
                  </a:glow>
                </a:effectLst>
              </a:rPr>
              <a:t> </a:t>
            </a:r>
          </a:p>
        </p:txBody>
      </p:sp>
      <p:sp>
        <p:nvSpPr>
          <p:cNvPr id="121863" name="Rectangle 7"/>
          <p:cNvSpPr>
            <a:spLocks noChangeArrowheads="1"/>
          </p:cNvSpPr>
          <p:nvPr/>
        </p:nvSpPr>
        <p:spPr bwMode="auto">
          <a:xfrm>
            <a:off x="685800" y="2057400"/>
            <a:ext cx="7772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000" b="1" dirty="0">
                <a:ln>
                  <a:solidFill>
                    <a:schemeClr val="tx1"/>
                  </a:solidFill>
                </a:ln>
                <a:solidFill>
                  <a:schemeClr val="bg1"/>
                </a:solidFill>
                <a:effectLst>
                  <a:glow rad="88900">
                    <a:schemeClr val="tx1">
                      <a:alpha val="70000"/>
                    </a:schemeClr>
                  </a:glow>
                </a:effectLst>
              </a:rPr>
              <a:t>And again, Isaiah says:   "There shall be a root of Jesse; And He who shall rise to reign over the Gentiles, In Him the Gentiles shall hope."</a:t>
            </a:r>
            <a:r>
              <a:rPr lang="en-US" altLang="en-US" dirty="0">
                <a:ln>
                  <a:solidFill>
                    <a:schemeClr val="tx1"/>
                  </a:solidFill>
                </a:ln>
                <a:solidFill>
                  <a:schemeClr val="bg1"/>
                </a:solidFill>
                <a:effectLst>
                  <a:glow rad="88900">
                    <a:schemeClr val="tx1">
                      <a:alpha val="70000"/>
                    </a:schemeClr>
                  </a:glow>
                </a:effectLst>
              </a:rPr>
              <a:t>                      </a:t>
            </a:r>
            <a:r>
              <a:rPr lang="en-US" altLang="en-US" b="1" i="1" dirty="0">
                <a:ln>
                  <a:solidFill>
                    <a:schemeClr val="tx1"/>
                  </a:solidFill>
                </a:ln>
                <a:solidFill>
                  <a:schemeClr val="bg1"/>
                </a:solidFill>
                <a:effectLst>
                  <a:glow rad="88900">
                    <a:schemeClr val="tx1">
                      <a:alpha val="70000"/>
                    </a:schemeClr>
                  </a:glow>
                </a:effectLst>
              </a:rPr>
              <a:t>- Romans 15:12</a:t>
            </a:r>
            <a:r>
              <a:rPr lang="en-US" altLang="en-US" dirty="0">
                <a:ln>
                  <a:solidFill>
                    <a:schemeClr val="tx1"/>
                  </a:solidFill>
                </a:ln>
                <a:solidFill>
                  <a:schemeClr val="bg1"/>
                </a:solidFill>
                <a:effectLst>
                  <a:glow rad="88900">
                    <a:schemeClr val="tx1">
                      <a:alpha val="70000"/>
                    </a:schemeClr>
                  </a:glow>
                </a:effectLst>
              </a:rPr>
              <a:t> </a:t>
            </a:r>
          </a:p>
        </p:txBody>
      </p:sp>
      <p:sp>
        <p:nvSpPr>
          <p:cNvPr id="121864" name="Rectangle 8"/>
          <p:cNvSpPr>
            <a:spLocks noChangeArrowheads="1"/>
          </p:cNvSpPr>
          <p:nvPr/>
        </p:nvSpPr>
        <p:spPr bwMode="auto">
          <a:xfrm>
            <a:off x="1828800" y="4495800"/>
            <a:ext cx="8686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4000" b="1" dirty="0">
                <a:ln>
                  <a:solidFill>
                    <a:schemeClr val="tx1"/>
                  </a:solidFill>
                </a:ln>
                <a:solidFill>
                  <a:schemeClr val="bg1"/>
                </a:solidFill>
                <a:effectLst>
                  <a:glow rad="76200">
                    <a:schemeClr val="tx1">
                      <a:alpha val="70000"/>
                    </a:schemeClr>
                  </a:glow>
                </a:effectLst>
              </a:rPr>
              <a:t>hope</a:t>
            </a:r>
            <a:endParaRPr lang="en-US" altLang="en-US" dirty="0">
              <a:ln>
                <a:solidFill>
                  <a:schemeClr val="tx1"/>
                </a:solidFill>
              </a:ln>
              <a:solidFill>
                <a:schemeClr val="bg1"/>
              </a:solidFill>
              <a:effectLst>
                <a:glow rad="76200">
                  <a:schemeClr val="tx1">
                    <a:alpha val="70000"/>
                  </a:schemeClr>
                </a:glow>
              </a:effectLst>
            </a:endParaRPr>
          </a:p>
        </p:txBody>
      </p:sp>
      <p:sp>
        <p:nvSpPr>
          <p:cNvPr id="121865" name="Rectangle 9"/>
          <p:cNvSpPr>
            <a:spLocks noChangeArrowheads="1"/>
          </p:cNvSpPr>
          <p:nvPr/>
        </p:nvSpPr>
        <p:spPr bwMode="auto">
          <a:xfrm>
            <a:off x="533400" y="2743200"/>
            <a:ext cx="8839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6000" b="1" dirty="0">
                <a:ln>
                  <a:solidFill>
                    <a:schemeClr val="tx1"/>
                  </a:solidFill>
                </a:ln>
                <a:solidFill>
                  <a:schemeClr val="bg1"/>
                </a:solidFill>
              </a:rPr>
              <a:t>HOPE</a:t>
            </a:r>
            <a:endParaRPr lang="en-US" altLang="en-US" sz="6000" dirty="0">
              <a:ln>
                <a:solidFill>
                  <a:schemeClr val="tx1"/>
                </a:solidFill>
              </a:ln>
              <a:solidFill>
                <a:schemeClr val="bg1"/>
              </a:solidFill>
            </a:endParaRPr>
          </a:p>
        </p:txBody>
      </p:sp>
      <p:sp>
        <p:nvSpPr>
          <p:cNvPr id="121866" name="Rectangle 10"/>
          <p:cNvSpPr>
            <a:spLocks noChangeArrowheads="1"/>
          </p:cNvSpPr>
          <p:nvPr/>
        </p:nvSpPr>
        <p:spPr bwMode="auto">
          <a:xfrm>
            <a:off x="1524000" y="3048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6000" b="1" dirty="0">
                <a:ln w="11430">
                  <a:solidFill>
                    <a:schemeClr val="tx1"/>
                  </a:solidFill>
                </a:ln>
                <a:solidFill>
                  <a:srgbClr val="FFFF00"/>
                </a:solidFill>
                <a:effectLst>
                  <a:outerShdw blurRad="50800" dist="39000" dir="5460000" algn="tl">
                    <a:srgbClr val="000000">
                      <a:alpha val="38000"/>
                    </a:srgbClr>
                  </a:outerShdw>
                </a:effectLst>
              </a:rPr>
              <a:t>JESUS</a:t>
            </a:r>
          </a:p>
        </p:txBody>
      </p:sp>
      <p:sp>
        <p:nvSpPr>
          <p:cNvPr id="10" name="Title 1"/>
          <p:cNvSpPr txBox="1">
            <a:spLocks/>
          </p:cNvSpPr>
          <p:nvPr/>
        </p:nvSpPr>
        <p:spPr bwMode="auto">
          <a:xfrm>
            <a:off x="4191000" y="4191000"/>
            <a:ext cx="4495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1430"/>
                <a:solidFill>
                  <a:schemeClr val="bg1"/>
                </a:solidFill>
                <a:effectLst>
                  <a:outerShdw blurRad="50800" dist="39000" dir="5460000" algn="tl">
                    <a:srgbClr val="000000">
                      <a:alpha val="38000"/>
                    </a:srgbClr>
                  </a:outerShdw>
                </a:effectLst>
              </a:rPr>
              <a:t>glory</a:t>
            </a:r>
            <a:endParaRPr lang="en-US" sz="4000" b="1" i="1" kern="0" dirty="0">
              <a:ln w="11430"/>
              <a:solidFill>
                <a:schemeClr val="bg1"/>
              </a:solidFill>
              <a:effectLst>
                <a:outerShdw blurRad="50800" dist="39000" dir="5460000" algn="tl">
                  <a:srgbClr val="000000">
                    <a:alpha val="38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21862">
                                            <p:txEl>
                                              <p:pRg st="0" end="0"/>
                                            </p:txEl>
                                          </p:spTgt>
                                        </p:tgtEl>
                                        <p:attrNameLst>
                                          <p:attrName>style.visibility</p:attrName>
                                        </p:attrNameLst>
                                      </p:cBhvr>
                                      <p:to>
                                        <p:strVal val="visible"/>
                                      </p:to>
                                    </p:set>
                                    <p:anim calcmode="lin" valueType="num">
                                      <p:cBhvr>
                                        <p:cTn id="7" dur="1000" fill="hold"/>
                                        <p:tgtEl>
                                          <p:spTgt spid="12186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186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1862">
                                            <p:txEl>
                                              <p:pRg st="0" end="0"/>
                                            </p:txEl>
                                          </p:spTgt>
                                        </p:tgtEl>
                                      </p:cBhvr>
                                    </p:animEffect>
                                  </p:childTnLst>
                                </p:cTn>
                              </p:par>
                              <p:par>
                                <p:cTn id="10" presetID="10" presetClass="exit" presetSubtype="0" fill="hold" grpId="0" nodeType="withEffect">
                                  <p:stCondLst>
                                    <p:cond delay="0"/>
                                  </p:stCondLst>
                                  <p:childTnLst>
                                    <p:animEffect transition="out" filter="fade">
                                      <p:cBhvr>
                                        <p:cTn id="11" dur="1750"/>
                                        <p:tgtEl>
                                          <p:spTgt spid="10"/>
                                        </p:tgtEl>
                                      </p:cBhvr>
                                    </p:animEffect>
                                    <p:set>
                                      <p:cBhvr>
                                        <p:cTn id="12" dur="1" fill="hold">
                                          <p:stCondLst>
                                            <p:cond delay="174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121862">
                                            <p:txEl>
                                              <p:pRg st="0" end="0"/>
                                            </p:txEl>
                                          </p:spTgt>
                                        </p:tgtEl>
                                        <p:attrNameLst>
                                          <p:attrName>ppt_w</p:attrName>
                                        </p:attrNameLst>
                                      </p:cBhvr>
                                      <p:tavLst>
                                        <p:tav tm="0">
                                          <p:val>
                                            <p:strVal val="ppt_w"/>
                                          </p:val>
                                        </p:tav>
                                        <p:tav tm="100000">
                                          <p:val>
                                            <p:strVal val="ppt_w+.3"/>
                                          </p:val>
                                        </p:tav>
                                      </p:tavLst>
                                    </p:anim>
                                    <p:anim calcmode="lin" valueType="num">
                                      <p:cBhvr>
                                        <p:cTn id="17" dur="1000"/>
                                        <p:tgtEl>
                                          <p:spTgt spid="121862">
                                            <p:txEl>
                                              <p:pRg st="0" end="0"/>
                                            </p:txEl>
                                          </p:spTgt>
                                        </p:tgtEl>
                                        <p:attrNameLst>
                                          <p:attrName>ppt_h</p:attrName>
                                        </p:attrNameLst>
                                      </p:cBhvr>
                                      <p:tavLst>
                                        <p:tav tm="0">
                                          <p:val>
                                            <p:strVal val="ppt_h"/>
                                          </p:val>
                                        </p:tav>
                                        <p:tav tm="100000">
                                          <p:val>
                                            <p:strVal val="ppt_h"/>
                                          </p:val>
                                        </p:tav>
                                      </p:tavLst>
                                    </p:anim>
                                    <p:animEffect transition="out" filter="fade">
                                      <p:cBhvr>
                                        <p:cTn id="18" dur="1000"/>
                                        <p:tgtEl>
                                          <p:spTgt spid="121862">
                                            <p:txEl>
                                              <p:pRg st="0" end="0"/>
                                            </p:txEl>
                                          </p:spTgt>
                                        </p:tgtEl>
                                      </p:cBhvr>
                                    </p:animEffect>
                                    <p:set>
                                      <p:cBhvr>
                                        <p:cTn id="19" dur="1" fill="hold">
                                          <p:stCondLst>
                                            <p:cond delay="999"/>
                                          </p:stCondLst>
                                        </p:cTn>
                                        <p:tgtEl>
                                          <p:spTgt spid="121862">
                                            <p:txEl>
                                              <p:pRg st="0" end="0"/>
                                            </p:txEl>
                                          </p:spTgt>
                                        </p:tgtEl>
                                        <p:attrNameLst>
                                          <p:attrName>style.visibility</p:attrName>
                                        </p:attrNameLst>
                                      </p:cBhvr>
                                      <p:to>
                                        <p:strVal val="hidden"/>
                                      </p:to>
                                    </p:set>
                                  </p:childTnLst>
                                </p:cTn>
                              </p:par>
                              <p:par>
                                <p:cTn id="20" presetID="50" presetClass="entr" presetSubtype="0" decel="100000" fill="hold" nodeType="withEffect">
                                  <p:stCondLst>
                                    <p:cond delay="500"/>
                                  </p:stCondLst>
                                  <p:childTnLst>
                                    <p:set>
                                      <p:cBhvr>
                                        <p:cTn id="21" dur="1" fill="hold">
                                          <p:stCondLst>
                                            <p:cond delay="0"/>
                                          </p:stCondLst>
                                        </p:cTn>
                                        <p:tgtEl>
                                          <p:spTgt spid="121863">
                                            <p:txEl>
                                              <p:pRg st="0" end="0"/>
                                            </p:txEl>
                                          </p:spTgt>
                                        </p:tgtEl>
                                        <p:attrNameLst>
                                          <p:attrName>style.visibility</p:attrName>
                                        </p:attrNameLst>
                                      </p:cBhvr>
                                      <p:to>
                                        <p:strVal val="visible"/>
                                      </p:to>
                                    </p:set>
                                    <p:anim calcmode="lin" valueType="num">
                                      <p:cBhvr>
                                        <p:cTn id="22" dur="1000" fill="hold"/>
                                        <p:tgtEl>
                                          <p:spTgt spid="121863">
                                            <p:txEl>
                                              <p:pRg st="0" end="0"/>
                                            </p:txEl>
                                          </p:spTgt>
                                        </p:tgtEl>
                                        <p:attrNameLst>
                                          <p:attrName>ppt_w</p:attrName>
                                        </p:attrNameLst>
                                      </p:cBhvr>
                                      <p:tavLst>
                                        <p:tav tm="0">
                                          <p:val>
                                            <p:strVal val="#ppt_w+.3"/>
                                          </p:val>
                                        </p:tav>
                                        <p:tav tm="100000">
                                          <p:val>
                                            <p:strVal val="#ppt_w"/>
                                          </p:val>
                                        </p:tav>
                                      </p:tavLst>
                                    </p:anim>
                                    <p:anim calcmode="lin" valueType="num">
                                      <p:cBhvr>
                                        <p:cTn id="23" dur="1000" fill="hold"/>
                                        <p:tgtEl>
                                          <p:spTgt spid="121863">
                                            <p:txEl>
                                              <p:pRg st="0" end="0"/>
                                            </p:txEl>
                                          </p:spTgt>
                                        </p:tgtEl>
                                        <p:attrNameLst>
                                          <p:attrName>ppt_h</p:attrName>
                                        </p:attrNameLst>
                                      </p:cBhvr>
                                      <p:tavLst>
                                        <p:tav tm="0">
                                          <p:val>
                                            <p:strVal val="#ppt_h"/>
                                          </p:val>
                                        </p:tav>
                                        <p:tav tm="100000">
                                          <p:val>
                                            <p:strVal val="#ppt_h"/>
                                          </p:val>
                                        </p:tav>
                                      </p:tavLst>
                                    </p:anim>
                                    <p:animEffect transition="in" filter="fade">
                                      <p:cBhvr>
                                        <p:cTn id="24" dur="1000"/>
                                        <p:tgtEl>
                                          <p:spTgt spid="121863">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0" nodeType="clickEffect">
                                  <p:stCondLst>
                                    <p:cond delay="0"/>
                                  </p:stCondLst>
                                  <p:childTnLst>
                                    <p:animEffect transition="out" filter="fade">
                                      <p:cBhvr>
                                        <p:cTn id="28" dur="2000"/>
                                        <p:tgtEl>
                                          <p:spTgt spid="121863">
                                            <p:txEl>
                                              <p:pRg st="0" end="0"/>
                                            </p:txEl>
                                          </p:spTgt>
                                        </p:tgtEl>
                                      </p:cBhvr>
                                    </p:animEffect>
                                    <p:set>
                                      <p:cBhvr>
                                        <p:cTn id="29" dur="1" fill="hold">
                                          <p:stCondLst>
                                            <p:cond delay="1999"/>
                                          </p:stCondLst>
                                        </p:cTn>
                                        <p:tgtEl>
                                          <p:spTgt spid="121863">
                                            <p:txEl>
                                              <p:pRg st="0" end="0"/>
                                            </p:txEl>
                                          </p:spTgt>
                                        </p:tgtEl>
                                        <p:attrNameLst>
                                          <p:attrName>style.visibility</p:attrName>
                                        </p:attrNameLst>
                                      </p:cBhvr>
                                      <p:to>
                                        <p:strVal val="hidden"/>
                                      </p:to>
                                    </p:set>
                                  </p:childTnLst>
                                </p:cTn>
                              </p:par>
                              <p:par>
                                <p:cTn id="30" presetID="23" presetClass="entr" presetSubtype="16" fill="hold" nodeType="withEffect">
                                  <p:stCondLst>
                                    <p:cond delay="0"/>
                                  </p:stCondLst>
                                  <p:childTnLst>
                                    <p:set>
                                      <p:cBhvr>
                                        <p:cTn id="31" dur="1" fill="hold">
                                          <p:stCondLst>
                                            <p:cond delay="0"/>
                                          </p:stCondLst>
                                        </p:cTn>
                                        <p:tgtEl>
                                          <p:spTgt spid="121864">
                                            <p:txEl>
                                              <p:pRg st="0" end="0"/>
                                            </p:txEl>
                                          </p:spTgt>
                                        </p:tgtEl>
                                        <p:attrNameLst>
                                          <p:attrName>style.visibility</p:attrName>
                                        </p:attrNameLst>
                                      </p:cBhvr>
                                      <p:to>
                                        <p:strVal val="visible"/>
                                      </p:to>
                                    </p:set>
                                    <p:anim calcmode="lin" valueType="num">
                                      <p:cBhvr>
                                        <p:cTn id="32" dur="500" fill="hold"/>
                                        <p:tgtEl>
                                          <p:spTgt spid="121864">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1864">
                                            <p:txEl>
                                              <p:pRg st="0" end="0"/>
                                            </p:txEl>
                                          </p:spTgt>
                                        </p:tgtEl>
                                        <p:attrNameLst>
                                          <p:attrName>ppt_h</p:attrName>
                                        </p:attrNameLst>
                                      </p:cBhvr>
                                      <p:tavLst>
                                        <p:tav tm="0">
                                          <p:val>
                                            <p:fltVal val="0"/>
                                          </p:val>
                                        </p:tav>
                                        <p:tav tm="100000">
                                          <p:val>
                                            <p:strVal val="#ppt_h"/>
                                          </p:val>
                                        </p:tav>
                                      </p:tavLst>
                                    </p:anim>
                                  </p:childTnLst>
                                </p:cTn>
                              </p:par>
                              <p:par>
                                <p:cTn id="34" presetID="28" presetClass="emph" presetSubtype="0" fill="hold" grpId="1" nodeType="withEffect">
                                  <p:stCondLst>
                                    <p:cond delay="0"/>
                                  </p:stCondLst>
                                  <p:childTnLst>
                                    <p:animClr clrSpc="rgb" dir="cw">
                                      <p:cBhvr override="childStyle">
                                        <p:cTn id="35" dur="500" fill="hold"/>
                                        <p:tgtEl>
                                          <p:spTgt spid="121864">
                                            <p:txEl>
                                              <p:pRg st="0" end="0"/>
                                            </p:txEl>
                                          </p:spTgt>
                                        </p:tgtEl>
                                        <p:attrNameLst>
                                          <p:attrName>style.color</p:attrName>
                                        </p:attrNameLst>
                                      </p:cBhvr>
                                      <p:to>
                                        <a:srgbClr val="FFFF99"/>
                                      </p:to>
                                    </p:animClr>
                                    <p:animClr clrSpc="rgb" dir="cw">
                                      <p:cBhvr>
                                        <p:cTn id="36" dur="500" fill="hold"/>
                                        <p:tgtEl>
                                          <p:spTgt spid="121864">
                                            <p:txEl>
                                              <p:pRg st="0" end="0"/>
                                            </p:txEl>
                                          </p:spTgt>
                                        </p:tgtEl>
                                        <p:attrNameLst>
                                          <p:attrName>fillcolor</p:attrName>
                                        </p:attrNameLst>
                                      </p:cBhvr>
                                      <p:to>
                                        <a:srgbClr val="FFFF99"/>
                                      </p:to>
                                    </p:animClr>
                                    <p:set>
                                      <p:cBhvr>
                                        <p:cTn id="37" dur="500" fill="hold"/>
                                        <p:tgtEl>
                                          <p:spTgt spid="121864">
                                            <p:txEl>
                                              <p:pRg st="0" end="0"/>
                                            </p:txEl>
                                          </p:spTgt>
                                        </p:tgtEl>
                                        <p:attrNameLst>
                                          <p:attrName>fill.type</p:attrName>
                                        </p:attrNameLst>
                                      </p:cBhvr>
                                      <p:to>
                                        <p:strVal val="solid"/>
                                      </p:to>
                                    </p:set>
                                    <p:anim to="1.5" calcmode="lin" valueType="num">
                                      <p:cBhvr override="childStyle">
                                        <p:cTn id="38" dur="500" fill="hold"/>
                                        <p:tgtEl>
                                          <p:spTgt spid="121864">
                                            <p:txEl>
                                              <p:pRg st="0" end="0"/>
                                            </p:txEl>
                                          </p:spTgt>
                                        </p:tgtEl>
                                        <p:attrNameLst>
                                          <p:attrName>style.fontSize</p:attrName>
                                        </p:attrNameLst>
                                      </p:cBhvr>
                                    </p:anim>
                                  </p:childTnLst>
                                </p:cTn>
                              </p:par>
                              <p:par>
                                <p:cTn id="39" presetID="6" presetClass="emph" presetSubtype="0" fill="hold" grpId="2" nodeType="withEffect">
                                  <p:stCondLst>
                                    <p:cond delay="0"/>
                                  </p:stCondLst>
                                  <p:childTnLst>
                                    <p:animScale>
                                      <p:cBhvr>
                                        <p:cTn id="40" dur="2000" fill="hold"/>
                                        <p:tgtEl>
                                          <p:spTgt spid="121864">
                                            <p:txEl>
                                              <p:pRg st="0" end="0"/>
                                            </p:txEl>
                                          </p:spTgt>
                                        </p:tgtEl>
                                      </p:cBhvr>
                                      <p:by x="150000" y="150000"/>
                                    </p:animScale>
                                  </p:childTnLst>
                                </p:cTn>
                              </p:par>
                              <p:par>
                                <p:cTn id="41" presetID="0" presetClass="path" presetSubtype="0" accel="50000" decel="50000" fill="hold" nodeType="withEffect">
                                  <p:stCondLst>
                                    <p:cond delay="0"/>
                                  </p:stCondLst>
                                  <p:childTnLst>
                                    <p:animMotion origin="layout" path="M 0.00017 -0.00416 L -0.13073 -0.25763 " pathEditMode="relative" rAng="0" ptsTypes="AA">
                                      <p:cBhvr>
                                        <p:cTn id="42" dur="2000" fill="hold"/>
                                        <p:tgtEl>
                                          <p:spTgt spid="121864">
                                            <p:txEl>
                                              <p:pRg st="0" end="0"/>
                                            </p:txEl>
                                          </p:spTgt>
                                        </p:tgtEl>
                                        <p:attrNameLst>
                                          <p:attrName>ppt_x</p:attrName>
                                          <p:attrName>ppt_y</p:attrName>
                                        </p:attrNameLst>
                                      </p:cBhvr>
                                      <p:rCtr x="-6545" y="-12673"/>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xit" presetSubtype="0" fill="hold" grpId="0" nodeType="clickEffect">
                                  <p:stCondLst>
                                    <p:cond delay="0"/>
                                  </p:stCondLst>
                                  <p:childTnLst>
                                    <p:animEffect transition="out" filter="dissolve">
                                      <p:cBhvr>
                                        <p:cTn id="46" dur="500"/>
                                        <p:tgtEl>
                                          <p:spTgt spid="121864">
                                            <p:txEl>
                                              <p:pRg st="0" end="0"/>
                                            </p:txEl>
                                          </p:spTgt>
                                        </p:tgtEl>
                                      </p:cBhvr>
                                    </p:animEffect>
                                    <p:set>
                                      <p:cBhvr>
                                        <p:cTn id="47" dur="1" fill="hold">
                                          <p:stCondLst>
                                            <p:cond delay="499"/>
                                          </p:stCondLst>
                                        </p:cTn>
                                        <p:tgtEl>
                                          <p:spTgt spid="121864">
                                            <p:txEl>
                                              <p:pRg st="0" end="0"/>
                                            </p:txEl>
                                          </p:spTgt>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121865">
                                            <p:txEl>
                                              <p:pRg st="0" end="0"/>
                                            </p:txEl>
                                          </p:spTgt>
                                        </p:tgtEl>
                                        <p:attrNameLst>
                                          <p:attrName>style.visibility</p:attrName>
                                        </p:attrNameLst>
                                      </p:cBhvr>
                                      <p:to>
                                        <p:strVal val="visible"/>
                                      </p:to>
                                    </p:set>
                                    <p:animEffect transition="in" filter="dissolve">
                                      <p:cBhvr>
                                        <p:cTn id="50" dur="500"/>
                                        <p:tgtEl>
                                          <p:spTgt spid="121865">
                                            <p:txEl>
                                              <p:pRg st="0" end="0"/>
                                            </p:txEl>
                                          </p:spTgt>
                                        </p:tgtEl>
                                      </p:cBhvr>
                                    </p:animEffect>
                                  </p:childTnLst>
                                </p:cTn>
                              </p:par>
                            </p:childTnLst>
                          </p:cTn>
                        </p:par>
                        <p:par>
                          <p:cTn id="51" fill="hold" nodeType="afterGroup">
                            <p:stCondLst>
                              <p:cond delay="500"/>
                            </p:stCondLst>
                            <p:childTnLst>
                              <p:par>
                                <p:cTn id="52" presetID="0" presetClass="path" presetSubtype="0" accel="50000" decel="50000" fill="hold" grpId="0" nodeType="afterEffect">
                                  <p:stCondLst>
                                    <p:cond delay="0"/>
                                  </p:stCondLst>
                                  <p:childTnLst>
                                    <p:animMotion origin="layout" path="M 3.33333E-6 3.33333E-6 L 0.10833 -0.35556 " pathEditMode="relative" rAng="0" ptsTypes="AA">
                                      <p:cBhvr>
                                        <p:cTn id="53" dur="2000" fill="hold"/>
                                        <p:tgtEl>
                                          <p:spTgt spid="121865">
                                            <p:txEl>
                                              <p:pRg st="0" end="0"/>
                                            </p:txEl>
                                          </p:spTgt>
                                        </p:tgtEl>
                                        <p:attrNameLst>
                                          <p:attrName>ppt_x</p:attrName>
                                          <p:attrName>ppt_y</p:attrName>
                                        </p:attrNameLst>
                                      </p:cBhvr>
                                      <p:rCtr x="5417" y="-17778"/>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xit" presetSubtype="0" fill="hold" grpId="1" nodeType="clickEffect">
                                  <p:stCondLst>
                                    <p:cond delay="0"/>
                                  </p:stCondLst>
                                  <p:childTnLst>
                                    <p:animEffect transition="out" filter="dissolve">
                                      <p:cBhvr>
                                        <p:cTn id="57" dur="500"/>
                                        <p:tgtEl>
                                          <p:spTgt spid="121865">
                                            <p:txEl>
                                              <p:pRg st="0" end="0"/>
                                            </p:txEl>
                                          </p:spTgt>
                                        </p:tgtEl>
                                      </p:cBhvr>
                                    </p:animEffect>
                                    <p:set>
                                      <p:cBhvr>
                                        <p:cTn id="58" dur="1" fill="hold">
                                          <p:stCondLst>
                                            <p:cond delay="499"/>
                                          </p:stCondLst>
                                        </p:cTn>
                                        <p:tgtEl>
                                          <p:spTgt spid="121865">
                                            <p:txEl>
                                              <p:pRg st="0" end="0"/>
                                            </p:txEl>
                                          </p:spTgt>
                                        </p:tgtEl>
                                        <p:attrNameLst>
                                          <p:attrName>style.visibility</p:attrName>
                                        </p:attrNameLst>
                                      </p:cBhvr>
                                      <p:to>
                                        <p:strVal val="hidden"/>
                                      </p:to>
                                    </p:set>
                                  </p:childTnLst>
                                </p:cTn>
                              </p:par>
                              <p:par>
                                <p:cTn id="59" presetID="9" presetClass="entr" presetSubtype="0" fill="hold" nodeType="withEffect">
                                  <p:stCondLst>
                                    <p:cond delay="0"/>
                                  </p:stCondLst>
                                  <p:childTnLst>
                                    <p:set>
                                      <p:cBhvr>
                                        <p:cTn id="60" dur="1" fill="hold">
                                          <p:stCondLst>
                                            <p:cond delay="0"/>
                                          </p:stCondLst>
                                        </p:cTn>
                                        <p:tgtEl>
                                          <p:spTgt spid="121866">
                                            <p:txEl>
                                              <p:pRg st="0" end="0"/>
                                            </p:txEl>
                                          </p:spTgt>
                                        </p:tgtEl>
                                        <p:attrNameLst>
                                          <p:attrName>style.visibility</p:attrName>
                                        </p:attrNameLst>
                                      </p:cBhvr>
                                      <p:to>
                                        <p:strVal val="visible"/>
                                      </p:to>
                                    </p:set>
                                    <p:animEffect transition="in" filter="dissolve">
                                      <p:cBhvr>
                                        <p:cTn id="61" dur="500"/>
                                        <p:tgtEl>
                                          <p:spTgt spid="1218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build="p"/>
      <p:bldP spid="121863" grpId="0" build="allAtOnce"/>
      <p:bldP spid="121864" grpId="0" build="allAtOnce"/>
      <p:bldP spid="121864" grpId="1" build="allAtOnce"/>
      <p:bldP spid="121864" grpId="2" build="allAtOnce"/>
      <p:bldP spid="121865" grpId="0" build="allAtOnce"/>
      <p:bldP spid="121865" grpId="1" build="allAtOnce"/>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bwMode="auto">
          <a:xfrm>
            <a:off x="2971800" y="2895600"/>
            <a:ext cx="2057400" cy="95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rgbClr val="FFA953"/>
                </a:solidFill>
                <a:effectLst>
                  <a:glow rad="88900">
                    <a:schemeClr val="tx1">
                      <a:alpha val="80000"/>
                    </a:schemeClr>
                  </a:glow>
                  <a:outerShdw blurRad="50000" dist="50800" dir="7500000" algn="tl">
                    <a:srgbClr val="000000">
                      <a:shade val="5000"/>
                      <a:alpha val="35000"/>
                    </a:srgbClr>
                  </a:outerShdw>
                </a:effectLst>
              </a:rPr>
              <a:t>live</a:t>
            </a:r>
            <a:endParaRPr lang="en-US" b="1" i="1" kern="0" dirty="0">
              <a:ln w="19050">
                <a:noFill/>
                <a:prstDash val="solid"/>
              </a:ln>
              <a:solidFill>
                <a:srgbClr val="FFA953"/>
              </a:solidFill>
              <a:effectLst>
                <a:glow rad="88900">
                  <a:schemeClr val="tx1">
                    <a:alpha val="80000"/>
                  </a:schemeClr>
                </a:glow>
                <a:outerShdw blurRad="50000" dist="50800" dir="7500000" algn="tl">
                  <a:srgbClr val="000000">
                    <a:shade val="5000"/>
                    <a:alpha val="35000"/>
                  </a:srgbClr>
                </a:outerShdw>
              </a:effectLst>
            </a:endParaRPr>
          </a:p>
        </p:txBody>
      </p:sp>
      <p:sp>
        <p:nvSpPr>
          <p:cNvPr id="2" name="Title 1"/>
          <p:cNvSpPr>
            <a:spLocks noGrp="1"/>
          </p:cNvSpPr>
          <p:nvPr>
            <p:ph type="title"/>
          </p:nvPr>
        </p:nvSpPr>
        <p:spPr>
          <a:xfrm>
            <a:off x="457200" y="960438"/>
            <a:ext cx="8229600" cy="4830762"/>
          </a:xfrm>
        </p:spPr>
        <p:txBody>
          <a:bodyPr/>
          <a:lstStyle/>
          <a:p>
            <a:r>
              <a:rPr lang="en-US" b="1" dirty="0">
                <a:solidFill>
                  <a:schemeClr val="bg1"/>
                </a:solidFill>
                <a:effectLst>
                  <a:glow rad="101600">
                    <a:schemeClr val="tx1">
                      <a:alpha val="80000"/>
                    </a:schemeClr>
                  </a:glow>
                </a:effectLst>
              </a:rPr>
              <a:t>"Do not labor for the food which perishes, but for the food which endures to everlasting life, which the Son of Man will give you, because God the Father has set His seal on Him."</a:t>
            </a:r>
            <a:r>
              <a:rPr lang="en-US" b="1" i="1" dirty="0">
                <a:solidFill>
                  <a:schemeClr val="bg1"/>
                </a:solidFill>
                <a:effectLst>
                  <a:glow rad="101600">
                    <a:schemeClr val="tx1">
                      <a:alpha val="80000"/>
                    </a:schemeClr>
                  </a:glow>
                </a:effectLst>
              </a:rPr>
              <a:t> </a:t>
            </a:r>
            <a:r>
              <a:rPr lang="en-US" sz="3200" b="1" i="1" dirty="0">
                <a:solidFill>
                  <a:schemeClr val="bg1"/>
                </a:solidFill>
                <a:effectLst>
                  <a:glow rad="101600">
                    <a:schemeClr val="tx1">
                      <a:alpha val="80000"/>
                    </a:schemeClr>
                  </a:glow>
                </a:effectLst>
              </a:rPr>
              <a:t>– John 6:27 </a:t>
            </a:r>
          </a:p>
        </p:txBody>
      </p:sp>
      <p:sp>
        <p:nvSpPr>
          <p:cNvPr id="5" name="Title 1"/>
          <p:cNvSpPr txBox="1">
            <a:spLocks/>
          </p:cNvSpPr>
          <p:nvPr/>
        </p:nvSpPr>
        <p:spPr bwMode="auto">
          <a:xfrm>
            <a:off x="990600" y="4876800"/>
            <a:ext cx="1981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9900"/>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9900"/>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54675">
                      <a:srgbClr val="FF4C00"/>
                    </a:gs>
                    <a:gs pos="0">
                      <a:srgbClr val="FFF200"/>
                    </a:gs>
                    <a:gs pos="45000">
                      <a:srgbClr val="FF7A00"/>
                    </a:gs>
                    <a:gs pos="70000">
                      <a:srgbClr val="FF0300"/>
                    </a:gs>
                    <a:gs pos="100000">
                      <a:srgbClr val="4D0808"/>
                    </a:gs>
                  </a:gsLst>
                  <a:lin ang="5400000" scaled="0"/>
                </a:gradFill>
                <a:effectLst>
                  <a:outerShdw blurRad="50000" dist="50800" dir="7500000" algn="tl">
                    <a:srgbClr val="000000">
                      <a:shade val="5000"/>
                      <a:alpha val="35000"/>
                    </a:srgbClr>
                  </a:outerShdw>
                </a:effectLst>
              </a:rPr>
              <a:t>seal</a:t>
            </a:r>
            <a:endParaRPr lang="en-US" b="1" i="1" kern="0" dirty="0">
              <a:ln w="19050">
                <a:noFill/>
                <a:prstDash val="solid"/>
              </a:ln>
              <a:gradFill>
                <a:gsLst>
                  <a:gs pos="54675">
                    <a:srgbClr val="FF4C00"/>
                  </a:gs>
                  <a:gs pos="0">
                    <a:srgbClr val="FFF200"/>
                  </a:gs>
                  <a:gs pos="45000">
                    <a:srgbClr val="FF7A00"/>
                  </a:gs>
                  <a:gs pos="70000">
                    <a:srgbClr val="FF0300"/>
                  </a:gs>
                  <a:gs pos="100000">
                    <a:srgbClr val="4D0808"/>
                  </a:gs>
                </a:gsLst>
                <a:lin ang="5400000" scaled="0"/>
              </a:gra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10" presetClass="exit" presetSubtype="0" fill="hold" grpId="0" nodeType="withEffect">
                                  <p:stCondLst>
                                    <p:cond delay="25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750"/>
                                        <p:tgtEl>
                                          <p:spTgt spid="2"/>
                                        </p:tgtEl>
                                      </p:cBhvr>
                                    </p:animEffect>
                                    <p:set>
                                      <p:cBhvr>
                                        <p:cTn id="21" dur="1" fill="hold">
                                          <p:stCondLst>
                                            <p:cond delay="1749"/>
                                          </p:stCondLst>
                                        </p:cTn>
                                        <p:tgtEl>
                                          <p:spTgt spid="2"/>
                                        </p:tgtEl>
                                        <p:attrNameLst>
                                          <p:attrName>style.visibility</p:attrName>
                                        </p:attrNameLst>
                                      </p:cBhvr>
                                      <p:to>
                                        <p:strVal val="hidden"/>
                                      </p:to>
                                    </p:set>
                                  </p:childTnLst>
                                </p:cTn>
                              </p:par>
                              <p:par>
                                <p:cTn id="22" presetID="0" presetClass="path" presetSubtype="0" accel="50000" decel="50000" fill="hold" grpId="1" nodeType="withEffect">
                                  <p:stCondLst>
                                    <p:cond delay="0"/>
                                  </p:stCondLst>
                                  <p:childTnLst>
                                    <p:animMotion origin="layout" path="M 3.33333E-6 -3.33333E-6 L 0.2217 -0.42245 " pathEditMode="relative" rAng="0" ptsTypes="AA">
                                      <p:cBhvr>
                                        <p:cTn id="23" dur="2000" fill="hold"/>
                                        <p:tgtEl>
                                          <p:spTgt spid="5"/>
                                        </p:tgtEl>
                                        <p:attrNameLst>
                                          <p:attrName>ppt_x</p:attrName>
                                          <p:attrName>ppt_y</p:attrName>
                                        </p:attrNameLst>
                                      </p:cBhvr>
                                      <p:rCtr x="11076" y="-2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5" grpId="0"/>
      <p:bldP spid="5"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92776" cy="6865716"/>
          </a:xfrm>
          <a:prstGeom prst="rect">
            <a:avLst/>
          </a:prstGeom>
        </p:spPr>
      </p:pic>
      <p:sp>
        <p:nvSpPr>
          <p:cNvPr id="2" name="Title 1"/>
          <p:cNvSpPr>
            <a:spLocks noGrp="1"/>
          </p:cNvSpPr>
          <p:nvPr>
            <p:ph type="title"/>
          </p:nvPr>
        </p:nvSpPr>
        <p:spPr>
          <a:xfrm>
            <a:off x="457200" y="381000"/>
            <a:ext cx="8229600" cy="5973762"/>
          </a:xfrm>
        </p:spPr>
        <p:txBody>
          <a:bodyPr/>
          <a:lstStyle/>
          <a:p>
            <a:r>
              <a:rPr lang="en-US" sz="4000" b="1" dirty="0">
                <a:solidFill>
                  <a:schemeClr val="bg1"/>
                </a:solidFill>
                <a:effectLst>
                  <a:glow rad="101600">
                    <a:schemeClr val="tx1">
                      <a:alpha val="80000"/>
                    </a:schemeClr>
                  </a:glow>
                </a:effectLst>
              </a:rPr>
              <a:t>And He took bread, gave thanks and broke it, and gave it to them, saying, "This is My body which is given for you; do this in remembrance of Me." Likewise He also took the cup after supper, saying, "This cup is the new covenant in My blood, which is shed for you." </a:t>
            </a:r>
            <a:r>
              <a:rPr lang="en-US" sz="3200" b="1" i="1" dirty="0">
                <a:solidFill>
                  <a:schemeClr val="bg1"/>
                </a:solidFill>
                <a:effectLst>
                  <a:glow rad="101600">
                    <a:schemeClr val="tx1">
                      <a:alpha val="80000"/>
                    </a:schemeClr>
                  </a:glow>
                </a:effectLst>
              </a:rPr>
              <a:t>– Luke 22:19-20 </a:t>
            </a:r>
          </a:p>
        </p:txBody>
      </p:sp>
      <p:sp>
        <p:nvSpPr>
          <p:cNvPr id="4" name="Title 1"/>
          <p:cNvSpPr txBox="1">
            <a:spLocks/>
          </p:cNvSpPr>
          <p:nvPr/>
        </p:nvSpPr>
        <p:spPr bwMode="auto">
          <a:xfrm>
            <a:off x="4131469" y="1597819"/>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FF00"/>
                </a:solidFill>
                <a:effectLst>
                  <a:outerShdw blurRad="50000" dist="50800" dir="7500000" algn="tl">
                    <a:srgbClr val="000000">
                      <a:shade val="5000"/>
                      <a:alpha val="35000"/>
                    </a:srgbClr>
                  </a:outerShdw>
                </a:effectLst>
              </a:rPr>
              <a:t>My body</a:t>
            </a:r>
            <a:endParaRPr lang="en-US" sz="40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1383506" y="22098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FF00"/>
                </a:solidFill>
                <a:effectLst>
                  <a:outerShdw blurRad="50000" dist="50800" dir="7500000" algn="tl">
                    <a:srgbClr val="000000">
                      <a:shade val="5000"/>
                      <a:alpha val="35000"/>
                    </a:srgbClr>
                  </a:outerShdw>
                </a:effectLst>
              </a:rPr>
              <a:t>given for you</a:t>
            </a:r>
            <a:endParaRPr lang="en-US" sz="40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6" name="Title 1"/>
          <p:cNvSpPr txBox="1">
            <a:spLocks/>
          </p:cNvSpPr>
          <p:nvPr/>
        </p:nvSpPr>
        <p:spPr bwMode="auto">
          <a:xfrm>
            <a:off x="3810000" y="4633732"/>
            <a:ext cx="3581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outerShdw blurRad="50000" dist="50800" dir="7500000" algn="tl">
                    <a:srgbClr val="000000">
                      <a:shade val="5000"/>
                      <a:alpha val="35000"/>
                    </a:srgbClr>
                  </a:outerShdw>
                </a:effectLst>
              </a:rPr>
              <a:t>My blood</a:t>
            </a:r>
            <a:endParaRPr lang="en-US" sz="40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7" name="Title 1"/>
          <p:cNvSpPr txBox="1">
            <a:spLocks/>
          </p:cNvSpPr>
          <p:nvPr/>
        </p:nvSpPr>
        <p:spPr bwMode="auto">
          <a:xfrm>
            <a:off x="762000" y="5257800"/>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300" b="1" kern="0" dirty="0">
                <a:ln w="11430"/>
                <a:solidFill>
                  <a:srgbClr val="FF0000"/>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FF0000"/>
                </a:solidFill>
                <a:effectLst>
                  <a:outerShdw blurRad="50000" dist="50800" dir="7500000" algn="tl">
                    <a:srgbClr val="000000">
                      <a:shade val="5000"/>
                      <a:alpha val="35000"/>
                    </a:srgbClr>
                  </a:outerShdw>
                </a:effectLst>
              </a:rPr>
              <a:t>shed for you</a:t>
            </a:r>
            <a:endParaRPr lang="en-US" sz="40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8" name="Title 1"/>
          <p:cNvSpPr txBox="1">
            <a:spLocks/>
          </p:cNvSpPr>
          <p:nvPr/>
        </p:nvSpPr>
        <p:spPr bwMode="auto">
          <a:xfrm>
            <a:off x="3048000" y="1981200"/>
            <a:ext cx="1905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FF9900"/>
                </a:solidFill>
                <a:effectLst>
                  <a:glow rad="101600">
                    <a:schemeClr val="tx1">
                      <a:alpha val="80000"/>
                    </a:schemeClr>
                  </a:glow>
                  <a:outerShdw blurRad="50800" dist="39000" dir="5460000" algn="tl">
                    <a:srgbClr val="000000">
                      <a:alpha val="38000"/>
                    </a:srgbClr>
                  </a:outerShdw>
                </a:effectLst>
              </a:rPr>
              <a:t> </a:t>
            </a:r>
            <a:r>
              <a:rPr lang="en-US" sz="4700" b="1" kern="0" dirty="0">
                <a:ln w="11430"/>
                <a:solidFill>
                  <a:srgbClr val="FF9900"/>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gradFill>
                  <a:gsLst>
                    <a:gs pos="0">
                      <a:srgbClr val="FFF200"/>
                    </a:gs>
                    <a:gs pos="45000">
                      <a:srgbClr val="FF7A00"/>
                    </a:gs>
                    <a:gs pos="70000">
                      <a:srgbClr val="FF0300"/>
                    </a:gs>
                    <a:gs pos="100000">
                      <a:srgbClr val="4D0808"/>
                    </a:gs>
                  </a:gsLst>
                  <a:lin ang="5400000" scaled="0"/>
                </a:gradFill>
                <a:effectLst>
                  <a:glow rad="63500">
                    <a:schemeClr val="bg1"/>
                  </a:glow>
                  <a:outerShdw blurRad="50000" dist="50800" dir="7500000" algn="tl">
                    <a:srgbClr val="000000">
                      <a:shade val="5000"/>
                      <a:alpha val="35000"/>
                    </a:srgbClr>
                  </a:outerShdw>
                </a:effectLst>
              </a:rPr>
              <a:t>seal</a:t>
            </a:r>
            <a:endParaRPr lang="en-US" b="1" i="1" kern="0" dirty="0">
              <a:ln w="19050">
                <a:noFill/>
                <a:prstDash val="solid"/>
              </a:ln>
              <a:gradFill>
                <a:gsLst>
                  <a:gs pos="0">
                    <a:srgbClr val="FFF200"/>
                  </a:gs>
                  <a:gs pos="45000">
                    <a:srgbClr val="FF7A00"/>
                  </a:gs>
                  <a:gs pos="70000">
                    <a:srgbClr val="FF0300"/>
                  </a:gs>
                  <a:gs pos="100000">
                    <a:srgbClr val="4D0808"/>
                  </a:gs>
                </a:gsLst>
                <a:lin ang="5400000" scaled="0"/>
              </a:gradFill>
              <a:effectLst>
                <a:glow rad="63500">
                  <a:schemeClr val="bg1"/>
                </a:glow>
                <a:outerShdw blurRad="50000" dist="50800" dir="7500000" algn="tl">
                  <a:srgbClr val="000000">
                    <a:shade val="5000"/>
                    <a:alpha val="35000"/>
                  </a:srgbClr>
                </a:outerShdw>
              </a:effectLst>
            </a:endParaRPr>
          </a:p>
        </p:txBody>
      </p:sp>
      <p:sp>
        <p:nvSpPr>
          <p:cNvPr id="9" name="Rectangle 4"/>
          <p:cNvSpPr>
            <a:spLocks noChangeArrowheads="1"/>
          </p:cNvSpPr>
          <p:nvPr/>
        </p:nvSpPr>
        <p:spPr bwMode="auto">
          <a:xfrm>
            <a:off x="2971800" y="1943100"/>
            <a:ext cx="2057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00FF00"/>
                </a:solidFill>
                <a:effectLst>
                  <a:outerShdw blurRad="80000" dist="40000" dir="5040000" algn="tl">
                    <a:srgbClr val="000000">
                      <a:alpha val="30000"/>
                    </a:srgbClr>
                  </a:outerShdw>
                </a:effectLst>
                <a:latin typeface="+mj-lt"/>
              </a:rPr>
              <a:t>  </a:t>
            </a:r>
            <a:r>
              <a:rPr lang="en-US" sz="4400" b="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bg1">
                      <a:alpha val="80000"/>
                    </a:schemeClr>
                  </a:glow>
                  <a:outerShdw blurRad="80000" dist="40000" dir="5040000" algn="tl">
                    <a:srgbClr val="000000">
                      <a:alpha val="30000"/>
                    </a:srgbClr>
                  </a:outerShdw>
                </a:effectLst>
                <a:latin typeface="+mj-lt"/>
              </a:rPr>
              <a:t>seal</a:t>
            </a:r>
            <a:endParaRPr lang="en-US" sz="3200" b="1" i="1" dirty="0">
              <a:ln w="11430">
                <a:no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bg1">
                    <a:alpha val="80000"/>
                  </a:schemeClr>
                </a:glow>
                <a:outerShdw blurRad="80000" dist="40000" dir="5040000" algn="tl">
                  <a:srgbClr val="000000">
                    <a:alpha val="30000"/>
                  </a:srgbClr>
                </a:outerShdw>
              </a:effectLst>
              <a:latin typeface="+mj-lt"/>
            </a:endParaRPr>
          </a:p>
        </p:txBody>
      </p:sp>
      <p:sp>
        <p:nvSpPr>
          <p:cNvPr id="10" name="Title 1"/>
          <p:cNvSpPr txBox="1">
            <a:spLocks/>
          </p:cNvSpPr>
          <p:nvPr/>
        </p:nvSpPr>
        <p:spPr bwMode="auto">
          <a:xfrm>
            <a:off x="1371600" y="4724400"/>
            <a:ext cx="5867400" cy="153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9050">
                  <a:noFill/>
                  <a:prstDash val="solid"/>
                </a:ln>
                <a:solidFill>
                  <a:srgbClr val="FF0000"/>
                </a:solidFill>
                <a:effectLst>
                  <a:glow rad="101600">
                    <a:srgbClr val="FFFF00"/>
                  </a:glow>
                  <a:outerShdw blurRad="50000" dist="50800" dir="7500000" algn="tl">
                    <a:srgbClr val="000000">
                      <a:shade val="5000"/>
                      <a:alpha val="35000"/>
                    </a:srgbClr>
                  </a:outerShdw>
                </a:effectLst>
              </a:rPr>
              <a:t>He</a:t>
            </a:r>
            <a:r>
              <a:rPr lang="en-US" sz="4000" b="1" kern="0" dirty="0">
                <a:ln w="19050">
                  <a:noFill/>
                  <a:prstDash val="solid"/>
                </a:ln>
                <a:solidFill>
                  <a:srgbClr val="FF0000"/>
                </a:solidFill>
                <a:effectLst>
                  <a:glow rad="76200">
                    <a:srgbClr val="FFFF00"/>
                  </a:glow>
                  <a:outerShdw blurRad="50000" dist="50800" dir="7500000" algn="tl">
                    <a:srgbClr val="000000">
                      <a:shade val="5000"/>
                      <a:alpha val="35000"/>
                    </a:srgbClr>
                  </a:outerShdw>
                </a:effectLst>
              </a:rPr>
              <a:t> sacrificed His life that we may have life</a:t>
            </a:r>
            <a:endParaRPr lang="en-US" sz="4000" b="1" i="1" kern="0" dirty="0">
              <a:ln w="19050">
                <a:noFill/>
                <a:prstDash val="solid"/>
              </a:ln>
              <a:solidFill>
                <a:srgbClr val="FF0000"/>
              </a:solidFill>
              <a:effectLst>
                <a:glow rad="76200">
                  <a:srgbClr val="FFFF00"/>
                </a:glow>
                <a:outerShdw blurRad="50000" dist="50800" dir="7500000" algn="tl">
                  <a:srgbClr val="000000">
                    <a:shade val="5000"/>
                    <a:alpha val="35000"/>
                  </a:srgbClr>
                </a:outerShdw>
              </a:effectLst>
            </a:endParaRPr>
          </a:p>
        </p:txBody>
      </p:sp>
      <p:sp>
        <p:nvSpPr>
          <p:cNvPr id="11" name="Title 1"/>
          <p:cNvSpPr txBox="1">
            <a:spLocks/>
          </p:cNvSpPr>
          <p:nvPr/>
        </p:nvSpPr>
        <p:spPr bwMode="auto">
          <a:xfrm>
            <a:off x="1524000" y="1933454"/>
            <a:ext cx="536968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000" b="1" kern="0" dirty="0">
                <a:ln w="19050">
                  <a:noFill/>
                  <a:prstDash val="solid"/>
                </a:ln>
                <a:solidFill>
                  <a:srgbClr val="00CC00"/>
                </a:solidFill>
                <a:effectLst>
                  <a:glow rad="76200">
                    <a:srgbClr val="FFFF00"/>
                  </a:glow>
                  <a:outerShdw blurRad="50000" dist="50800" dir="7500000" algn="tl">
                    <a:srgbClr val="000000">
                      <a:shade val="5000"/>
                      <a:alpha val="35000"/>
                    </a:srgbClr>
                  </a:outerShdw>
                </a:effectLst>
              </a:rPr>
              <a:t>He gave of Himself</a:t>
            </a:r>
            <a:endParaRPr lang="en-US" sz="4000" b="1" i="1" kern="0" dirty="0">
              <a:ln w="19050">
                <a:noFill/>
                <a:prstDash val="solid"/>
              </a:ln>
              <a:solidFill>
                <a:srgbClr val="00CC00"/>
              </a:solidFill>
              <a:effectLst>
                <a:glow rad="76200">
                  <a:srgbClr val="FFFF00"/>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stCondLst>
                                            <p:cond delay="0"/>
                                          </p:stCondLst>
                                        </p:cTn>
                                        <p:tgtEl>
                                          <p:spTgt spid="9"/>
                                        </p:tgtEl>
                                      </p:cBhvr>
                                    </p:animEffect>
                                    <p:anim to="" calcmode="lin" valueType="num">
                                      <p:cBhvr>
                                        <p:cTn id="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10" presetClass="exit" presetSubtype="0" fill="hold" grpId="0"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1500"/>
                            </p:stCondLst>
                            <p:childTnLst>
                              <p:par>
                                <p:cTn id="20" presetID="0" presetClass="exit" presetSubtype="0" fill="hold" grpId="1" nodeType="afterEffect">
                                  <p:stCondLst>
                                    <p:cond delay="0"/>
                                  </p:stCondLst>
                                  <p:childTnLst>
                                    <p:set>
                                      <p:cBhvr>
                                        <p:cTn id="21" dur="1" fill="hold">
                                          <p:stCondLst>
                                            <p:cond delay="999"/>
                                          </p:stCondLst>
                                        </p:cTn>
                                        <p:tgtEl>
                                          <p:spTgt spid="9"/>
                                        </p:tgtEl>
                                        <p:attrNameLst>
                                          <p:attrName>style.visibility</p:attrName>
                                        </p:attrNameLst>
                                      </p:cBhvr>
                                      <p:to>
                                        <p:strVal val="hidden"/>
                                      </p:to>
                                    </p:set>
                                    <p:animEffect transition="out" filter="dissolve">
                                      <p:cBhvr>
                                        <p:cTn id="22" dur="1000">
                                          <p:stCondLst>
                                            <p:cond delay="0"/>
                                          </p:stCondLst>
                                        </p:cTn>
                                        <p:tgtEl>
                                          <p:spTgt spid="9"/>
                                        </p:tgtEl>
                                      </p:cBhvr>
                                    </p:animEffect>
                                    <p:anim to="" calcmode="lin" valueType="num">
                                      <p:cBhvr>
                                        <p:cTn id="23"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24"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2000" fill="hold"/>
                                        <p:tgtEl>
                                          <p:spTgt spid="11"/>
                                        </p:tgtEl>
                                        <p:attrNameLst>
                                          <p:attrName>ppt_w</p:attrName>
                                        </p:attrNameLst>
                                      </p:cBhvr>
                                      <p:tavLst>
                                        <p:tav tm="0">
                                          <p:val>
                                            <p:fltVal val="0"/>
                                          </p:val>
                                        </p:tav>
                                        <p:tav tm="100000">
                                          <p:val>
                                            <p:strVal val="#ppt_w"/>
                                          </p:val>
                                        </p:tav>
                                      </p:tavLst>
                                    </p:anim>
                                    <p:anim calcmode="lin" valueType="num">
                                      <p:cBhvr>
                                        <p:cTn id="48" dur="2000" fill="hold"/>
                                        <p:tgtEl>
                                          <p:spTgt spid="11"/>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2000" fill="hold"/>
                                        <p:tgtEl>
                                          <p:spTgt spid="10"/>
                                        </p:tgtEl>
                                        <p:attrNameLst>
                                          <p:attrName>ppt_w</p:attrName>
                                        </p:attrNameLst>
                                      </p:cBhvr>
                                      <p:tavLst>
                                        <p:tav tm="0">
                                          <p:val>
                                            <p:fltVal val="0"/>
                                          </p:val>
                                        </p:tav>
                                        <p:tav tm="100000">
                                          <p:val>
                                            <p:strVal val="#ppt_w"/>
                                          </p:val>
                                        </p:tav>
                                      </p:tavLst>
                                    </p:anim>
                                    <p:anim calcmode="lin" valueType="num">
                                      <p:cBhvr>
                                        <p:cTn id="52" dur="2000" fill="hold"/>
                                        <p:tgtEl>
                                          <p:spTgt spid="10"/>
                                        </p:tgtEl>
                                        <p:attrNameLst>
                                          <p:attrName>ppt_h</p:attrName>
                                        </p:attrNameLst>
                                      </p:cBhvr>
                                      <p:tavLst>
                                        <p:tav tm="0">
                                          <p:val>
                                            <p:fltVal val="0"/>
                                          </p:val>
                                        </p:tav>
                                        <p:tav tm="100000">
                                          <p:val>
                                            <p:strVal val="#ppt_h"/>
                                          </p:val>
                                        </p:tav>
                                      </p:tavLst>
                                    </p:anim>
                                  </p:childTnLst>
                                </p:cTn>
                              </p:par>
                              <p:par>
                                <p:cTn id="53" presetID="0" presetClass="path" presetSubtype="0" accel="50000" decel="50000" fill="hold" grpId="1" nodeType="withEffect">
                                  <p:stCondLst>
                                    <p:cond delay="0"/>
                                  </p:stCondLst>
                                  <p:childTnLst>
                                    <p:animMotion origin="layout" path="M -3.33333E-6 4.98612E-6 L 0.02084 -0.14524 " pathEditMode="relative" rAng="0" ptsTypes="AA">
                                      <p:cBhvr>
                                        <p:cTn id="54" dur="2000" fill="hold"/>
                                        <p:tgtEl>
                                          <p:spTgt spid="10"/>
                                        </p:tgtEl>
                                        <p:attrNameLst>
                                          <p:attrName>ppt_x</p:attrName>
                                          <p:attrName>ppt_y</p:attrName>
                                        </p:attrNameLst>
                                      </p:cBhvr>
                                      <p:rCtr x="1042" y="-7262"/>
                                    </p:animMotion>
                                  </p:childTnLst>
                                </p:cTn>
                              </p:par>
                              <p:par>
                                <p:cTn id="55" presetID="0" presetClass="path" presetSubtype="0" accel="50000" decel="50000" fill="hold" grpId="1" nodeType="withEffect">
                                  <p:stCondLst>
                                    <p:cond delay="0"/>
                                  </p:stCondLst>
                                  <p:childTnLst>
                                    <p:animMotion origin="layout" path="M 0 0 L 0.01667 0.0777 " pathEditMode="relative" ptsTypes="AA">
                                      <p:cBhvr>
                                        <p:cTn id="56" dur="2000" fill="hold"/>
                                        <p:tgtEl>
                                          <p:spTgt spid="11"/>
                                        </p:tgtEl>
                                        <p:attrNameLst>
                                          <p:attrName>ppt_x</p:attrName>
                                          <p:attrName>ppt_y</p:attrName>
                                        </p:attrNameLst>
                                      </p:cBhvr>
                                    </p:animMotion>
                                  </p:childTnLst>
                                </p:cTn>
                              </p:par>
                              <p:par>
                                <p:cTn id="57" presetID="10" presetClass="exit" presetSubtype="0" fill="hold" grpId="1" nodeType="withEffect">
                                  <p:stCondLst>
                                    <p:cond delay="0"/>
                                  </p:stCondLst>
                                  <p:childTnLst>
                                    <p:animEffect transition="out" filter="fade">
                                      <p:cBhvr>
                                        <p:cTn id="58" dur="1750"/>
                                        <p:tgtEl>
                                          <p:spTgt spid="2"/>
                                        </p:tgtEl>
                                      </p:cBhvr>
                                    </p:animEffect>
                                    <p:set>
                                      <p:cBhvr>
                                        <p:cTn id="59" dur="1" fill="hold">
                                          <p:stCondLst>
                                            <p:cond delay="1749"/>
                                          </p:stCondLst>
                                        </p:cTn>
                                        <p:tgtEl>
                                          <p:spTgt spid="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750"/>
                                        <p:tgtEl>
                                          <p:spTgt spid="4"/>
                                        </p:tgtEl>
                                      </p:cBhvr>
                                    </p:animEffect>
                                    <p:set>
                                      <p:cBhvr>
                                        <p:cTn id="62" dur="1" fill="hold">
                                          <p:stCondLst>
                                            <p:cond delay="1749"/>
                                          </p:stCondLst>
                                        </p:cTn>
                                        <p:tgtEl>
                                          <p:spTgt spid="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750"/>
                                        <p:tgtEl>
                                          <p:spTgt spid="5"/>
                                        </p:tgtEl>
                                      </p:cBhvr>
                                    </p:animEffect>
                                    <p:set>
                                      <p:cBhvr>
                                        <p:cTn id="65" dur="1" fill="hold">
                                          <p:stCondLst>
                                            <p:cond delay="1749"/>
                                          </p:stCondLst>
                                        </p:cTn>
                                        <p:tgtEl>
                                          <p:spTgt spid="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750"/>
                                        <p:tgtEl>
                                          <p:spTgt spid="6"/>
                                        </p:tgtEl>
                                      </p:cBhvr>
                                    </p:animEffect>
                                    <p:set>
                                      <p:cBhvr>
                                        <p:cTn id="68" dur="1" fill="hold">
                                          <p:stCondLst>
                                            <p:cond delay="174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750"/>
                                        <p:tgtEl>
                                          <p:spTgt spid="7"/>
                                        </p:tgtEl>
                                      </p:cBhvr>
                                    </p:animEffect>
                                    <p:set>
                                      <p:cBhvr>
                                        <p:cTn id="71" dur="1" fill="hold">
                                          <p:stCondLst>
                                            <p:cond delay="1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P spid="7" grpId="0"/>
      <p:bldP spid="7" grpId="1"/>
      <p:bldP spid="8" grpId="0"/>
      <p:bldP spid="9" grpId="0"/>
      <p:bldP spid="9" grpId="1"/>
      <p:bldP spid="10" grpId="0"/>
      <p:bldP spid="10" grpId="1"/>
      <p:bldP spid="11" grpId="0"/>
      <p:bldP spid="11"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10287000" cy="6858000"/>
          </a:xfrm>
          <a:prstGeom prst="rect">
            <a:avLst/>
          </a:prstGeom>
        </p:spPr>
      </p:pic>
      <p:sp>
        <p:nvSpPr>
          <p:cNvPr id="2" name="Title 1"/>
          <p:cNvSpPr>
            <a:spLocks noGrp="1"/>
          </p:cNvSpPr>
          <p:nvPr>
            <p:ph type="title"/>
          </p:nvPr>
        </p:nvSpPr>
        <p:spPr>
          <a:xfrm>
            <a:off x="304800" y="274638"/>
            <a:ext cx="8686800" cy="6278562"/>
          </a:xfrm>
        </p:spPr>
        <p:txBody>
          <a:bodyPr/>
          <a:lstStyle/>
          <a:p>
            <a:r>
              <a:rPr lang="en-US" sz="3200" b="1" dirty="0">
                <a:solidFill>
                  <a:schemeClr val="bg1"/>
                </a:solidFill>
                <a:effectLst>
                  <a:glow rad="101600">
                    <a:schemeClr val="tx1">
                      <a:alpha val="80000"/>
                    </a:schemeClr>
                  </a:glow>
                </a:effectLst>
              </a:rPr>
              <a:t>"Whoever eats My flesh and drinks My blood has eternal life, and I will raise him up at the last day. For My flesh is food indeed, and My blood is drink indeed. He who eats My flesh and drinks My blood abides in Me, and I in him. As the living Father sent Me, and I live because of the Father, so he who feeds on Me will live because of Me. This is the bread which came down from heaven -not as your fathers ate the manna, and are dead. He who eats this bread will live forever."</a:t>
            </a:r>
            <a:r>
              <a:rPr lang="en-US" sz="3200" b="1" i="1" dirty="0">
                <a:solidFill>
                  <a:schemeClr val="bg1"/>
                </a:solidFill>
                <a:effectLst>
                  <a:glow rad="101600">
                    <a:schemeClr val="tx1">
                      <a:alpha val="80000"/>
                    </a:schemeClr>
                  </a:glow>
                </a:effectLst>
              </a:rPr>
              <a:t> </a:t>
            </a:r>
            <a:r>
              <a:rPr lang="en-US" sz="2800" b="1" i="1" dirty="0">
                <a:solidFill>
                  <a:schemeClr val="bg1"/>
                </a:solidFill>
                <a:effectLst>
                  <a:glow rad="101600">
                    <a:schemeClr val="tx1">
                      <a:alpha val="80000"/>
                    </a:schemeClr>
                  </a:glow>
                </a:effectLst>
              </a:rPr>
              <a:t>– John 6:54-58</a:t>
            </a:r>
            <a:r>
              <a:rPr lang="en-US" sz="3200" b="1" i="1" dirty="0">
                <a:solidFill>
                  <a:schemeClr val="bg1"/>
                </a:solidFill>
                <a:effectLst>
                  <a:glow rad="101600">
                    <a:schemeClr val="tx1">
                      <a:alpha val="80000"/>
                    </a:schemeClr>
                  </a:glow>
                </a:effectLst>
              </a:rPr>
              <a:t> </a:t>
            </a:r>
          </a:p>
        </p:txBody>
      </p:sp>
      <p:sp>
        <p:nvSpPr>
          <p:cNvPr id="4" name="Title 1"/>
          <p:cNvSpPr txBox="1">
            <a:spLocks/>
          </p:cNvSpPr>
          <p:nvPr/>
        </p:nvSpPr>
        <p:spPr bwMode="auto">
          <a:xfrm>
            <a:off x="-228600" y="3581400"/>
            <a:ext cx="3581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200" b="1" kern="0" dirty="0">
                <a:ln w="19050">
                  <a:noFill/>
                  <a:prstDash val="solid"/>
                </a:ln>
                <a:solidFill>
                  <a:srgbClr val="00FF00"/>
                </a:solidFill>
                <a:effectLst>
                  <a:outerShdw blurRad="50000" dist="50800" dir="7500000" algn="tl">
                    <a:srgbClr val="000000">
                      <a:shade val="5000"/>
                      <a:alpha val="35000"/>
                    </a:srgbClr>
                  </a:outerShdw>
                </a:effectLst>
              </a:rPr>
              <a:t>feeds on Me</a:t>
            </a:r>
            <a:endParaRPr lang="en-US" sz="32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5562600" y="2057400"/>
            <a:ext cx="3581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200" b="1" kern="0" dirty="0">
                <a:ln w="19050">
                  <a:noFill/>
                  <a:prstDash val="solid"/>
                </a:ln>
                <a:solidFill>
                  <a:srgbClr val="00FF00"/>
                </a:solidFill>
                <a:effectLst>
                  <a:outerShdw blurRad="50000" dist="50800" dir="7500000" algn="tl">
                    <a:srgbClr val="000000">
                      <a:shade val="5000"/>
                      <a:alpha val="35000"/>
                    </a:srgbClr>
                  </a:outerShdw>
                </a:effectLst>
              </a:rPr>
              <a:t>abides in Me</a:t>
            </a:r>
            <a:endParaRPr lang="en-US" sz="3200" b="1" i="1" kern="0" dirty="0">
              <a:ln w="19050">
                <a:noFill/>
                <a:prstDash val="solid"/>
              </a:ln>
              <a:solidFill>
                <a:srgbClr val="00FF00"/>
              </a:solidFill>
              <a:effectLst>
                <a:outerShdw blurRad="50000" dist="50800" dir="7500000" algn="tl">
                  <a:srgbClr val="000000">
                    <a:shade val="5000"/>
                    <a:alpha val="35000"/>
                  </a:srgbClr>
                </a:outerShdw>
              </a:effectLst>
            </a:endParaRPr>
          </a:p>
        </p:txBody>
      </p:sp>
      <p:sp>
        <p:nvSpPr>
          <p:cNvPr id="6" name="Title 1"/>
          <p:cNvSpPr txBox="1">
            <a:spLocks/>
          </p:cNvSpPr>
          <p:nvPr/>
        </p:nvSpPr>
        <p:spPr bwMode="auto">
          <a:xfrm>
            <a:off x="3124200" y="3657600"/>
            <a:ext cx="160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200" b="1" kern="0" dirty="0">
                <a:ln w="19050">
                  <a:noFill/>
                  <a:prstDash val="solid"/>
                </a:ln>
                <a:solidFill>
                  <a:schemeClr val="bg1"/>
                </a:solidFill>
                <a:effectLst>
                  <a:glow rad="76200">
                    <a:schemeClr val="tx1">
                      <a:alpha val="80000"/>
                    </a:schemeClr>
                  </a:glow>
                  <a:outerShdw blurRad="50000" dist="50800" dir="7500000" algn="tl">
                    <a:srgbClr val="000000">
                      <a:shade val="5000"/>
                      <a:alpha val="35000"/>
                    </a:srgbClr>
                  </a:outerShdw>
                </a:effectLst>
              </a:rPr>
              <a:t>live</a:t>
            </a:r>
            <a:endParaRPr lang="en-US" sz="3200" b="1" i="1" kern="0" dirty="0">
              <a:ln w="19050">
                <a:noFill/>
                <a:prstDash val="solid"/>
              </a:ln>
              <a:solidFill>
                <a:schemeClr val="bg1"/>
              </a:solidFill>
              <a:effectLst>
                <a:glow rad="76200">
                  <a:schemeClr val="tx1">
                    <a:alpha val="80000"/>
                  </a:schemeClr>
                </a:glow>
                <a:outerShdw blurRad="50000" dist="50800" dir="7500000" algn="tl">
                  <a:srgbClr val="000000">
                    <a:shade val="5000"/>
                    <a:alpha val="35000"/>
                  </a:srgbClr>
                </a:outerShdw>
              </a:effectLst>
            </a:endParaRPr>
          </a:p>
        </p:txBody>
      </p:sp>
      <p:sp>
        <p:nvSpPr>
          <p:cNvPr id="7" name="Title 1"/>
          <p:cNvSpPr txBox="1">
            <a:spLocks/>
          </p:cNvSpPr>
          <p:nvPr/>
        </p:nvSpPr>
        <p:spPr bwMode="auto">
          <a:xfrm>
            <a:off x="5943600" y="2247900"/>
            <a:ext cx="15240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200" b="1" kern="0" dirty="0">
                <a:ln w="19050">
                  <a:noFill/>
                  <a:prstDash val="solid"/>
                </a:ln>
                <a:solidFill>
                  <a:srgbClr val="00FF00"/>
                </a:solidFill>
                <a:effectLst>
                  <a:glow rad="76200">
                    <a:schemeClr val="tx1">
                      <a:alpha val="80000"/>
                    </a:schemeClr>
                  </a:glow>
                  <a:outerShdw blurRad="50000" dist="50800" dir="7500000" algn="tl">
                    <a:srgbClr val="000000">
                      <a:shade val="5000"/>
                      <a:alpha val="35000"/>
                    </a:srgbClr>
                  </a:outerShdw>
                </a:effectLst>
              </a:rPr>
              <a:t>abide</a:t>
            </a:r>
            <a:endParaRPr lang="en-US" sz="3200" b="1" i="1" kern="0" dirty="0">
              <a:ln w="19050">
                <a:noFill/>
                <a:prstDash val="solid"/>
              </a:ln>
              <a:solidFill>
                <a:srgbClr val="00FF00"/>
              </a:solidFill>
              <a:effectLst>
                <a:glow rad="762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6*min(max(#ppt_w*#ppt_h,.3),1)-7.4)/-.7*#ppt_w"/>
                                          </p:val>
                                        </p:tav>
                                        <p:tav tm="100000">
                                          <p:val>
                                            <p:strVal val="#ppt_w"/>
                                          </p:val>
                                        </p:tav>
                                      </p:tavLst>
                                    </p:anim>
                                    <p:anim calcmode="lin" valueType="num">
                                      <p:cBhvr>
                                        <p:cTn id="8" dur="750" fill="hold"/>
                                        <p:tgtEl>
                                          <p:spTgt spid="2"/>
                                        </p:tgtEl>
                                        <p:attrNameLst>
                                          <p:attrName>ppt_h</p:attrName>
                                        </p:attrNameLst>
                                      </p:cBhvr>
                                      <p:tavLst>
                                        <p:tav tm="0">
                                          <p:val>
                                            <p:strVal val="(6*min(max(#ppt_w*#ppt_h,.3),1)-7.4)/-.7*#ppt_h"/>
                                          </p:val>
                                        </p:tav>
                                        <p:tav tm="100000">
                                          <p:val>
                                            <p:strVal val="#ppt_h"/>
                                          </p:val>
                                        </p:tav>
                                      </p:tavLst>
                                    </p:anim>
                                    <p:anim calcmode="lin" valueType="num">
                                      <p:cBhvr>
                                        <p:cTn id="9" dur="750" fill="hold"/>
                                        <p:tgtEl>
                                          <p:spTgt spid="2"/>
                                        </p:tgtEl>
                                        <p:attrNameLst>
                                          <p:attrName>ppt_x</p:attrName>
                                        </p:attrNameLst>
                                      </p:cBhvr>
                                      <p:tavLst>
                                        <p:tav tm="0">
                                          <p:val>
                                            <p:fltVal val="0.5"/>
                                          </p:val>
                                        </p:tav>
                                        <p:tav tm="100000">
                                          <p:val>
                                            <p:strVal val="#ppt_x"/>
                                          </p:val>
                                        </p:tav>
                                      </p:tavLst>
                                    </p:anim>
                                    <p:anim calcmode="lin" valueType="num">
                                      <p:cBhvr>
                                        <p:cTn id="10" dur="75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8" fill="hold" grpId="0" nodeType="after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wd">
                                    <p:tmPct val="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100"/>
                                        <p:tgtEl>
                                          <p:spTgt spid="7"/>
                                        </p:tgtEl>
                                      </p:cBhvr>
                                    </p:animEffect>
                                  </p:childTnLst>
                                </p:cTn>
                              </p:par>
                              <p:par>
                                <p:cTn id="25" presetID="0" presetClass="path" presetSubtype="0" accel="50000" decel="50000" fill="hold" grpId="1" nodeType="withEffect">
                                  <p:stCondLst>
                                    <p:cond delay="0"/>
                                  </p:stCondLst>
                                  <p:iterate type="wd">
                                    <p:tmPct val="0"/>
                                  </p:iterate>
                                  <p:childTnLst>
                                    <p:animMotion origin="layout" path="M -3.33333E-6 -4.34783E-6 L -0.1 0.07493 " pathEditMode="relative" rAng="0" ptsTypes="AA">
                                      <p:cBhvr>
                                        <p:cTn id="26" dur="2000" fill="hold"/>
                                        <p:tgtEl>
                                          <p:spTgt spid="7"/>
                                        </p:tgtEl>
                                        <p:attrNameLst>
                                          <p:attrName>ppt_x</p:attrName>
                                          <p:attrName>ppt_y</p:attrName>
                                        </p:attrNameLst>
                                      </p:cBhvr>
                                      <p:rCtr x="-5000" y="3747"/>
                                    </p:animMotion>
                                  </p:childTnLst>
                                </p:cTn>
                              </p:par>
                              <p:par>
                                <p:cTn id="27" presetID="8" presetClass="emph" presetSubtype="0" fill="hold" grpId="3" nodeType="withEffect">
                                  <p:stCondLst>
                                    <p:cond delay="250"/>
                                  </p:stCondLst>
                                  <p:iterate type="wd">
                                    <p:tmPct val="10000"/>
                                  </p:iterate>
                                  <p:childTnLst>
                                    <p:animRot by="43200000">
                                      <p:cBhvr>
                                        <p:cTn id="28" dur="1750" fill="hold"/>
                                        <p:tgtEl>
                                          <p:spTgt spid="7"/>
                                        </p:tgtEl>
                                        <p:attrNameLst>
                                          <p:attrName>r</p:attrName>
                                        </p:attrNameLst>
                                      </p:cBhvr>
                                    </p:animRot>
                                  </p:childTnLst>
                                </p:cTn>
                              </p:par>
                              <p:par>
                                <p:cTn id="29" presetID="6" presetClass="emph" presetSubtype="0" fill="hold" grpId="2" nodeType="withEffect">
                                  <p:stCondLst>
                                    <p:cond delay="250"/>
                                  </p:stCondLst>
                                  <p:iterate type="wd">
                                    <p:tmPct val="0"/>
                                  </p:iterate>
                                  <p:childTnLst>
                                    <p:animScale>
                                      <p:cBhvr>
                                        <p:cTn id="30" dur="1750" fill="hold"/>
                                        <p:tgtEl>
                                          <p:spTgt spid="7"/>
                                        </p:tgtEl>
                                      </p:cBhvr>
                                      <p:by x="25000" y="25000"/>
                                    </p:animScale>
                                  </p:childTnLst>
                                </p:cTn>
                              </p:par>
                              <p:par>
                                <p:cTn id="31" presetID="10" presetClass="exit" presetSubtype="0" fill="hold" grpId="4" nodeType="withEffect">
                                  <p:stCondLst>
                                    <p:cond delay="1500"/>
                                  </p:stCondLst>
                                  <p:iterate type="wd">
                                    <p:tmPct val="0"/>
                                  </p:iterate>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
                                        <p:tgtEl>
                                          <p:spTgt spid="6"/>
                                        </p:tgtEl>
                                      </p:cBhvr>
                                    </p:animEffect>
                                  </p:childTnLst>
                                </p:cTn>
                              </p:par>
                              <p:par>
                                <p:cTn id="37" presetID="6" presetClass="emph" presetSubtype="0" fill="hold" grpId="2" nodeType="withEffect">
                                  <p:stCondLst>
                                    <p:cond delay="0"/>
                                  </p:stCondLst>
                                  <p:childTnLst>
                                    <p:animScale>
                                      <p:cBhvr>
                                        <p:cTn id="38" dur="2000" fill="hold"/>
                                        <p:tgtEl>
                                          <p:spTgt spid="6"/>
                                        </p:tgtEl>
                                      </p:cBhvr>
                                      <p:by x="137000" y="137000"/>
                                    </p:animScale>
                                  </p:childTnLst>
                                </p:cTn>
                              </p:par>
                              <p:par>
                                <p:cTn id="39" presetID="0" presetClass="path" presetSubtype="0" accel="50000" decel="50000" fill="hold" grpId="1" nodeType="withEffect">
                                  <p:stCondLst>
                                    <p:cond delay="0"/>
                                  </p:stCondLst>
                                  <p:childTnLst>
                                    <p:animMotion origin="layout" path="M 3.33333E-6 1.11022E-16 L 0.19444 -0.125 " pathEditMode="relative" rAng="0" ptsTypes="AA">
                                      <p:cBhvr>
                                        <p:cTn id="40" dur="2000" fill="hold"/>
                                        <p:tgtEl>
                                          <p:spTgt spid="6"/>
                                        </p:tgtEl>
                                        <p:attrNameLst>
                                          <p:attrName>ppt_x</p:attrName>
                                          <p:attrName>ppt_y</p:attrName>
                                        </p:attrNameLst>
                                      </p:cBhvr>
                                      <p:rCtr x="9722" y="-6250"/>
                                    </p:animMotion>
                                  </p:childTnLst>
                                </p:cTn>
                              </p:par>
                              <p:par>
                                <p:cTn id="41" presetID="10" presetClass="exit" presetSubtype="0" fill="hold" grpId="1" nodeType="withEffect">
                                  <p:stCondLst>
                                    <p:cond delay="0"/>
                                  </p:stCondLst>
                                  <p:childTnLst>
                                    <p:animEffect transition="out" filter="fade">
                                      <p:cBhvr>
                                        <p:cTn id="42" dur="1750"/>
                                        <p:tgtEl>
                                          <p:spTgt spid="2"/>
                                        </p:tgtEl>
                                      </p:cBhvr>
                                    </p:animEffect>
                                    <p:set>
                                      <p:cBhvr>
                                        <p:cTn id="43" dur="1" fill="hold">
                                          <p:stCondLst>
                                            <p:cond delay="1749"/>
                                          </p:stCondLst>
                                        </p:cTn>
                                        <p:tgtEl>
                                          <p:spTgt spid="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750"/>
                                        <p:tgtEl>
                                          <p:spTgt spid="5"/>
                                        </p:tgtEl>
                                      </p:cBhvr>
                                    </p:animEffect>
                                    <p:set>
                                      <p:cBhvr>
                                        <p:cTn id="46" dur="1" fill="hold">
                                          <p:stCondLst>
                                            <p:cond delay="174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750"/>
                                        <p:tgtEl>
                                          <p:spTgt spid="4"/>
                                        </p:tgtEl>
                                      </p:cBhvr>
                                    </p:animEffect>
                                    <p:set>
                                      <p:cBhvr>
                                        <p:cTn id="49" dur="1" fill="hold">
                                          <p:stCondLst>
                                            <p:cond delay="1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P spid="6" grpId="2"/>
      <p:bldP spid="7" grpId="0"/>
      <p:bldP spid="7" grpId="1"/>
      <p:bldP spid="7" grpId="2"/>
      <p:bldP spid="7" grpId="3"/>
      <p:bldP spid="7" grpId="4"/>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036"/>
            <a:ext cx="9518248" cy="6865036"/>
          </a:xfrm>
          <a:prstGeom prst="rect">
            <a:avLst/>
          </a:prstGeom>
        </p:spPr>
      </p:pic>
      <p:sp>
        <p:nvSpPr>
          <p:cNvPr id="2" name="Title 1"/>
          <p:cNvSpPr>
            <a:spLocks noGrp="1"/>
          </p:cNvSpPr>
          <p:nvPr>
            <p:ph type="title"/>
          </p:nvPr>
        </p:nvSpPr>
        <p:spPr>
          <a:xfrm>
            <a:off x="838200" y="1219200"/>
            <a:ext cx="7315200" cy="4449762"/>
          </a:xfrm>
        </p:spPr>
        <p:txBody>
          <a:bodyPr/>
          <a:lstStyle/>
          <a:p>
            <a:r>
              <a:rPr lang="en-US" b="1" dirty="0">
                <a:solidFill>
                  <a:schemeClr val="bg1"/>
                </a:solidFill>
                <a:effectLst>
                  <a:glow rad="101600">
                    <a:schemeClr val="tx1">
                      <a:alpha val="80000"/>
                    </a:schemeClr>
                  </a:glow>
                </a:effectLst>
              </a:rPr>
              <a:t>In this the love of God was manifested toward us, that God has sent His only begotten Son into the world, that we might live through Him. </a:t>
            </a:r>
            <a:r>
              <a:rPr lang="en-US" sz="3200" b="1" i="1" dirty="0">
                <a:solidFill>
                  <a:schemeClr val="bg1"/>
                </a:solidFill>
                <a:effectLst>
                  <a:glow rad="101600">
                    <a:schemeClr val="tx1">
                      <a:alpha val="80000"/>
                    </a:schemeClr>
                  </a:glow>
                </a:effectLst>
              </a:rPr>
              <a:t>– 1</a:t>
            </a:r>
            <a:r>
              <a:rPr lang="en-US" sz="3200" b="1" i="1" baseline="30000" dirty="0">
                <a:solidFill>
                  <a:schemeClr val="bg1"/>
                </a:solidFill>
                <a:effectLst>
                  <a:glow rad="101600">
                    <a:schemeClr val="tx1">
                      <a:alpha val="80000"/>
                    </a:schemeClr>
                  </a:glow>
                </a:effectLst>
              </a:rPr>
              <a:t>st</a:t>
            </a:r>
            <a:r>
              <a:rPr lang="en-US" sz="3200" b="1" i="1" dirty="0">
                <a:solidFill>
                  <a:schemeClr val="bg1"/>
                </a:solidFill>
                <a:effectLst>
                  <a:glow rad="101600">
                    <a:schemeClr val="tx1">
                      <a:alpha val="80000"/>
                    </a:schemeClr>
                  </a:glow>
                </a:effectLst>
              </a:rPr>
              <a:t> John 4:9 </a:t>
            </a:r>
          </a:p>
        </p:txBody>
      </p:sp>
      <p:sp>
        <p:nvSpPr>
          <p:cNvPr id="5" name="Title 1"/>
          <p:cNvSpPr txBox="1">
            <a:spLocks/>
          </p:cNvSpPr>
          <p:nvPr/>
        </p:nvSpPr>
        <p:spPr bwMode="auto">
          <a:xfrm>
            <a:off x="5791200" y="3810000"/>
            <a:ext cx="2667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5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live</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
        <p:nvSpPr>
          <p:cNvPr id="6" name="Title 1"/>
          <p:cNvSpPr txBox="1">
            <a:spLocks/>
          </p:cNvSpPr>
          <p:nvPr/>
        </p:nvSpPr>
        <p:spPr bwMode="auto">
          <a:xfrm>
            <a:off x="457200" y="4495800"/>
            <a:ext cx="4876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889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889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rPr>
              <a:t>through Him</a:t>
            </a:r>
            <a:endParaRPr lang="en-US" b="1" i="1" kern="0" dirty="0">
              <a:ln w="19050">
                <a:noFill/>
                <a:prstDash val="solid"/>
              </a:ln>
              <a:solidFill>
                <a:schemeClr val="bg1"/>
              </a:solidFill>
              <a:effectLst>
                <a:glow rad="88900">
                  <a:schemeClr val="tx1">
                    <a:alpha val="80000"/>
                  </a:schemeClr>
                </a:glow>
                <a:outerShdw blurRad="50000" dist="50800" dir="7500000" algn="tl">
                  <a:srgbClr val="000000">
                    <a:shade val="5000"/>
                    <a:alpha val="35000"/>
                  </a:srgbClr>
                </a:outerShdw>
              </a:effectLst>
            </a:endParaRPr>
          </a:p>
        </p:txBody>
      </p:sp>
      <p:sp>
        <p:nvSpPr>
          <p:cNvPr id="7" name="Title 1"/>
          <p:cNvSpPr txBox="1">
            <a:spLocks/>
          </p:cNvSpPr>
          <p:nvPr/>
        </p:nvSpPr>
        <p:spPr bwMode="auto">
          <a:xfrm>
            <a:off x="4953000" y="2819400"/>
            <a:ext cx="160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b="1" kern="0" dirty="0">
                <a:ln w="19050">
                  <a:noFill/>
                  <a:prstDash val="solid"/>
                </a:ln>
                <a:solidFill>
                  <a:schemeClr val="bg1"/>
                </a:solidFill>
                <a:effectLst>
                  <a:glow rad="76200">
                    <a:schemeClr val="tx1">
                      <a:alpha val="80000"/>
                    </a:schemeClr>
                  </a:glow>
                  <a:outerShdw blurRad="50000" dist="50800" dir="7500000" algn="tl">
                    <a:srgbClr val="000000">
                      <a:shade val="5000"/>
                      <a:alpha val="35000"/>
                    </a:srgbClr>
                  </a:outerShdw>
                </a:effectLst>
              </a:rPr>
              <a:t>live</a:t>
            </a:r>
            <a:endParaRPr lang="en-US" b="1" i="1" kern="0" dirty="0">
              <a:ln w="19050">
                <a:noFill/>
                <a:prstDash val="solid"/>
              </a:ln>
              <a:solidFill>
                <a:schemeClr val="bg1"/>
              </a:solidFill>
              <a:effectLst>
                <a:glow rad="76200">
                  <a:schemeClr val="tx1">
                    <a:alpha val="80000"/>
                  </a:schemeClr>
                </a:glow>
                <a:outerShdw blurRad="50000" dist="50800" dir="7500000" algn="tl">
                  <a:srgbClr val="000000">
                    <a:shade val="5000"/>
                    <a:alpha val="35000"/>
                  </a:srgbClr>
                </a:outerShdw>
              </a:effectLst>
            </a:endParaRPr>
          </a:p>
        </p:txBody>
      </p:sp>
      <p:sp>
        <p:nvSpPr>
          <p:cNvPr id="10" name="Title 1" hidden="1">
            <a:extLst>
              <a:ext uri="{FF2B5EF4-FFF2-40B4-BE49-F238E27FC236}">
                <a16:creationId xmlns:a16="http://schemas.microsoft.com/office/drawing/2014/main" id="{9EDE95B1-BB52-4A20-857D-1703EAE531B9}"/>
              </a:ext>
            </a:extLst>
          </p:cNvPr>
          <p:cNvSpPr txBox="1">
            <a:spLocks/>
          </p:cNvSpPr>
          <p:nvPr/>
        </p:nvSpPr>
        <p:spPr bwMode="auto">
          <a:xfrm>
            <a:off x="1128581" y="2372498"/>
            <a:ext cx="548228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889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88900">
                    <a:schemeClr val="tx1">
                      <a:alpha val="80000"/>
                    </a:schemeClr>
                  </a:glow>
                  <a:outerShdw blurRad="50800" dist="39000" dir="5460000" algn="tl">
                    <a:srgbClr val="000000">
                      <a:alpha val="38000"/>
                    </a:srgbClr>
                  </a:outerShdw>
                </a:effectLst>
              </a:rPr>
              <a:t> </a:t>
            </a:r>
            <a:r>
              <a:rPr lang="en-US" sz="4700" b="1" kern="0" dirty="0">
                <a:ln w="11430"/>
                <a:solidFill>
                  <a:srgbClr val="FF0000"/>
                </a:solidFill>
                <a:effectLst>
                  <a:glow rad="88900">
                    <a:schemeClr val="tx1">
                      <a:alpha val="80000"/>
                    </a:schemeClr>
                  </a:glow>
                  <a:outerShdw blurRad="50800" dist="39000" dir="5460000" algn="tl">
                    <a:srgbClr val="000000">
                      <a:alpha val="38000"/>
                    </a:srgbClr>
                  </a:outerShdw>
                </a:effectLst>
              </a:rPr>
              <a:t>live </a:t>
            </a:r>
            <a:r>
              <a:rPr lang="en-US" b="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rPr>
              <a:t>through Him</a:t>
            </a:r>
            <a:endParaRPr lang="en-US" b="1" i="1" kern="0" dirty="0">
              <a:ln w="19050">
                <a:noFill/>
                <a:prstDash val="solid"/>
              </a:ln>
              <a:solidFill>
                <a:srgbClr val="FF0000"/>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3.33333E-6 2.22222E-6 L 0.15312 0.17083 " pathEditMode="relative" rAng="0" ptsTypes="AA">
                                      <p:cBhvr>
                                        <p:cTn id="6" dur="2000" fill="hold"/>
                                        <p:tgtEl>
                                          <p:spTgt spid="7"/>
                                        </p:tgtEl>
                                        <p:attrNameLst>
                                          <p:attrName>ppt_x</p:attrName>
                                          <p:attrName>ppt_y</p:attrName>
                                        </p:attrNameLst>
                                      </p:cBhvr>
                                      <p:rCtr x="7656" y="8542"/>
                                    </p:animMotion>
                                  </p:childTnLst>
                                </p:cTn>
                              </p:par>
                              <p:par>
                                <p:cTn id="7" presetID="47" presetClass="entr" presetSubtype="0" fill="hold" grpId="0" nodeType="withEffect">
                                  <p:stCondLst>
                                    <p:cond delay="17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xit" presetSubtype="0" fill="hold" grpId="0"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xit" presetSubtype="0" fill="hold" grpId="1" nodeType="withEffect">
                                  <p:stCondLst>
                                    <p:cond delay="0"/>
                                  </p:stCondLst>
                                  <p:childTnLst>
                                    <p:animEffect transition="out" filter="fade">
                                      <p:cBhvr>
                                        <p:cTn id="25" dur="1500"/>
                                        <p:tgtEl>
                                          <p:spTgt spid="2"/>
                                        </p:tgtEl>
                                      </p:cBhvr>
                                    </p:animEffect>
                                    <p:set>
                                      <p:cBhvr>
                                        <p:cTn id="26" dur="1" fill="hold">
                                          <p:stCondLst>
                                            <p:cond delay="1499"/>
                                          </p:stCondLst>
                                        </p:cTn>
                                        <p:tgtEl>
                                          <p:spTgt spid="2"/>
                                        </p:tgtEl>
                                        <p:attrNameLst>
                                          <p:attrName>style.visibility</p:attrName>
                                        </p:attrNameLst>
                                      </p:cBhvr>
                                      <p:to>
                                        <p:strVal val="hidden"/>
                                      </p:to>
                                    </p:set>
                                  </p:childTnLst>
                                </p:cTn>
                              </p:par>
                              <p:par>
                                <p:cTn id="27" presetID="0" presetClass="path" presetSubtype="0" accel="50000" decel="50000" fill="hold" grpId="1" nodeType="withEffect">
                                  <p:stCondLst>
                                    <p:cond delay="0"/>
                                  </p:stCondLst>
                                  <p:childTnLst>
                                    <p:animMotion origin="layout" path="M 3.33333E-6 -4.44444E-6 C -0.01077 -0.02569 -0.03073 -0.10925 -0.05973 -0.15162 C -0.0882 -0.19398 -0.13525 -0.23217 -0.17518 -0.25671 C -0.2158 -0.28125 -0.26007 -0.29027 -0.30122 -0.29791 C -0.34115 -0.30601 -0.38299 -0.3074 -0.41736 -0.30347 C -0.45087 -0.29976 -0.48247 -0.28842 -0.50486 -0.27453 C -0.52674 -0.26064 -0.53993 -0.22916 -0.5467 -0.21319 " pathEditMode="relative" rAng="0" ptsTypes="AAAAAAA">
                                      <p:cBhvr>
                                        <p:cTn id="28" dur="2000" fill="hold"/>
                                        <p:tgtEl>
                                          <p:spTgt spid="5"/>
                                        </p:tgtEl>
                                        <p:attrNameLst>
                                          <p:attrName>ppt_x</p:attrName>
                                          <p:attrName>ppt_y</p:attrName>
                                        </p:attrNameLst>
                                      </p:cBhvr>
                                      <p:rCtr x="-27344" y="-15278"/>
                                    </p:animMotion>
                                  </p:childTnLst>
                                </p:cTn>
                              </p:par>
                              <p:par>
                                <p:cTn id="29" presetID="0" presetClass="path" presetSubtype="0" accel="50000" decel="50000" fill="hold" grpId="1" nodeType="withEffect">
                                  <p:stCondLst>
                                    <p:cond delay="0"/>
                                  </p:stCondLst>
                                  <p:childTnLst>
                                    <p:animMotion origin="layout" path="M 3.33333E-6 -4.44444E-6 C 0.01458 -0.00532 0.04878 -0.02245 0.06944 -0.04375 C 0.0908 -0.06504 0.11163 -0.09745 0.12621 -0.12847 C 0.14132 -0.15925 0.15156 -0.1993 0.15816 -0.23055 C 0.16389 -0.26203 0.16666 -0.28958 0.1684 -0.31134 " pathEditMode="relative" rAng="0" ptsTypes="AAAAA">
                                      <p:cBhvr>
                                        <p:cTn id="30" dur="2000" fill="hold"/>
                                        <p:tgtEl>
                                          <p:spTgt spid="6"/>
                                        </p:tgtEl>
                                        <p:attrNameLst>
                                          <p:attrName>ppt_x</p:attrName>
                                          <p:attrName>ppt_y</p:attrName>
                                        </p:attrNameLst>
                                      </p:cBhvr>
                                      <p:rCtr x="8420" y="-15579"/>
                                    </p:animMotion>
                                  </p:childTnLst>
                                </p:cTn>
                              </p:par>
                              <p:par>
                                <p:cTn id="31" presetID="3" presetClass="emph" presetSubtype="10" fill="hold" grpId="2" nodeType="withEffect">
                                  <p:stCondLst>
                                    <p:cond delay="0"/>
                                  </p:stCondLst>
                                  <p:childTnLst>
                                    <p:animClr clrSpc="hsl" dir="ccw">
                                      <p:cBhvr override="childStyle">
                                        <p:cTn id="32" dur="2000" fill="hold"/>
                                        <p:tgtEl>
                                          <p:spTgt spid="5"/>
                                        </p:tgtEl>
                                        <p:attrNameLst>
                                          <p:attrName>style.color</p:attrName>
                                        </p:attrNameLst>
                                      </p:cBhvr>
                                      <p:to>
                                        <a:srgbClr val="FFCC00"/>
                                      </p:to>
                                    </p:animClr>
                                  </p:childTnLst>
                                </p:cTn>
                              </p:par>
                              <p:par>
                                <p:cTn id="33" presetID="3" presetClass="emph" presetSubtype="10" fill="hold" grpId="2" nodeType="withEffect">
                                  <p:stCondLst>
                                    <p:cond delay="0"/>
                                  </p:stCondLst>
                                  <p:childTnLst>
                                    <p:animClr clrSpc="hsl" dir="ccw">
                                      <p:cBhvr override="childStyle">
                                        <p:cTn id="34" dur="2000" fill="hold"/>
                                        <p:tgtEl>
                                          <p:spTgt spid="6"/>
                                        </p:tgtEl>
                                        <p:attrNameLst>
                                          <p:attrName>style.color</p:attrName>
                                        </p:attrNameLst>
                                      </p:cBhvr>
                                      <p:to>
                                        <a:srgbClr val="FFCC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5" grpId="2"/>
      <p:bldP spid="6" grpId="0"/>
      <p:bldP spid="6" grpId="1"/>
      <p:bldP spid="6" grpId="2"/>
      <p:bldP spid="7" grpId="0"/>
      <p:bldP spid="7" grpId="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0" y="0"/>
            <a:ext cx="9167149" cy="6875362"/>
          </a:xfrm>
          <a:prstGeom prst="rect">
            <a:avLst/>
          </a:prstGeom>
        </p:spPr>
      </p:pic>
      <p:sp>
        <p:nvSpPr>
          <p:cNvPr id="11" name="Rectangle 4"/>
          <p:cNvSpPr>
            <a:spLocks noChangeArrowheads="1"/>
          </p:cNvSpPr>
          <p:nvPr/>
        </p:nvSpPr>
        <p:spPr bwMode="auto">
          <a:xfrm>
            <a:off x="3124200" y="2895600"/>
            <a:ext cx="2819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glow rad="63500">
                    <a:schemeClr val="tx1">
                      <a:alpha val="80000"/>
                    </a:schemeClr>
                  </a:glow>
                  <a:outerShdw blurRad="80000" dist="40000" dir="5040000" algn="tl">
                    <a:srgbClr val="000000">
                      <a:alpha val="30000"/>
                    </a:srgbClr>
                  </a:outerShdw>
                </a:effectLst>
                <a:latin typeface="+mj-lt"/>
              </a:rPr>
              <a:t>redeem</a:t>
            </a:r>
            <a:endParaRPr lang="en-US" sz="3200" b="1" i="1" dirty="0">
              <a:ln w="11430">
                <a:noFill/>
              </a:ln>
              <a:solidFill>
                <a:schemeClr val="bg1"/>
              </a:solidFill>
              <a:effectLst>
                <a:glow rad="63500">
                  <a:schemeClr val="tx1">
                    <a:alpha val="80000"/>
                  </a:schemeClr>
                </a:glow>
                <a:outerShdw blurRad="80000" dist="40000" dir="5040000" algn="tl">
                  <a:srgbClr val="000000">
                    <a:alpha val="30000"/>
                  </a:srgbClr>
                </a:outerShdw>
              </a:effectLst>
              <a:latin typeface="+mj-lt"/>
            </a:endParaRPr>
          </a:p>
        </p:txBody>
      </p:sp>
      <p:sp>
        <p:nvSpPr>
          <p:cNvPr id="2" name="Title 1"/>
          <p:cNvSpPr>
            <a:spLocks noGrp="1"/>
          </p:cNvSpPr>
          <p:nvPr>
            <p:ph type="title"/>
          </p:nvPr>
        </p:nvSpPr>
        <p:spPr>
          <a:xfrm>
            <a:off x="457200" y="2103438"/>
            <a:ext cx="8229600" cy="2773362"/>
          </a:xfrm>
        </p:spPr>
        <p:txBody>
          <a:bodyPr/>
          <a:lstStyle/>
          <a:p>
            <a:r>
              <a:rPr lang="en-US" b="1" dirty="0">
                <a:solidFill>
                  <a:schemeClr val="bg1"/>
                </a:solidFill>
                <a:effectLst>
                  <a:glow rad="101600">
                    <a:schemeClr val="tx1">
                      <a:alpha val="80000"/>
                    </a:schemeClr>
                  </a:glow>
                </a:effectLst>
              </a:rPr>
              <a:t>But God demonstrates His own love toward us, in that while we were still sinners, Christ died for us. </a:t>
            </a:r>
            <a:r>
              <a:rPr lang="en-US" sz="3200" b="1" i="1" dirty="0">
                <a:solidFill>
                  <a:schemeClr val="bg1"/>
                </a:solidFill>
                <a:effectLst>
                  <a:glow rad="101600">
                    <a:schemeClr val="tx1">
                      <a:alpha val="80000"/>
                    </a:schemeClr>
                  </a:glow>
                </a:effectLst>
              </a:rPr>
              <a:t>– Romans 5:8 </a:t>
            </a:r>
          </a:p>
        </p:txBody>
      </p:sp>
      <p:sp>
        <p:nvSpPr>
          <p:cNvPr id="5" name="Title 1"/>
          <p:cNvSpPr txBox="1">
            <a:spLocks/>
          </p:cNvSpPr>
          <p:nvPr/>
        </p:nvSpPr>
        <p:spPr bwMode="auto">
          <a:xfrm>
            <a:off x="990600" y="3962400"/>
            <a:ext cx="1028701" cy="102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900" b="1" kern="0" dirty="0">
                <a:solidFill>
                  <a:schemeClr val="bg1"/>
                </a:solidFill>
                <a:effectLst>
                  <a:glow rad="101600">
                    <a:schemeClr val="tx1">
                      <a:alpha val="80000"/>
                    </a:schemeClr>
                  </a:glow>
                </a:effectLst>
              </a:rPr>
              <a:t> </a:t>
            </a:r>
            <a:r>
              <a:rPr lang="en-US" sz="4800" b="1" kern="0" dirty="0">
                <a:solidFill>
                  <a:schemeClr val="bg1"/>
                </a:solidFill>
                <a:effectLst>
                  <a:glow rad="101600">
                    <a:schemeClr val="tx1">
                      <a:alpha val="80000"/>
                    </a:schemeClr>
                  </a:glow>
                </a:effectLst>
              </a:rPr>
              <a:t> </a:t>
            </a:r>
            <a:r>
              <a:rPr lang="en-US" b="1" kern="0" dirty="0">
                <a:solidFill>
                  <a:schemeClr val="bg1"/>
                </a:solidFill>
                <a:effectLst>
                  <a:glow rad="63500">
                    <a:schemeClr val="tx1">
                      <a:alpha val="80000"/>
                    </a:schemeClr>
                  </a:glow>
                </a:effectLst>
              </a:rPr>
              <a:t>r</a:t>
            </a:r>
            <a:endParaRPr lang="en-US" sz="3200" b="1" i="1" kern="0" dirty="0">
              <a:solidFill>
                <a:schemeClr val="bg1"/>
              </a:solidFill>
              <a:effectLst>
                <a:glow rad="63500">
                  <a:schemeClr val="tx1">
                    <a:alpha val="80000"/>
                  </a:schemeClr>
                </a:glow>
              </a:effectLst>
            </a:endParaRPr>
          </a:p>
        </p:txBody>
      </p:sp>
      <p:sp>
        <p:nvSpPr>
          <p:cNvPr id="6" name="Title 1"/>
          <p:cNvSpPr txBox="1">
            <a:spLocks/>
          </p:cNvSpPr>
          <p:nvPr/>
        </p:nvSpPr>
        <p:spPr bwMode="auto">
          <a:xfrm>
            <a:off x="3200400" y="1905000"/>
            <a:ext cx="10287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250" b="1" kern="0" dirty="0">
                <a:solidFill>
                  <a:schemeClr val="bg1"/>
                </a:solidFill>
                <a:effectLst>
                  <a:glow rad="63500">
                    <a:schemeClr val="tx1">
                      <a:alpha val="80000"/>
                    </a:schemeClr>
                  </a:glow>
                </a:effectLst>
              </a:rPr>
              <a:t> </a:t>
            </a:r>
            <a:r>
              <a:rPr lang="en-US" sz="5300" b="1" kern="0" dirty="0">
                <a:solidFill>
                  <a:schemeClr val="bg1"/>
                </a:solidFill>
                <a:effectLst>
                  <a:glow rad="63500">
                    <a:schemeClr val="tx1">
                      <a:alpha val="80000"/>
                    </a:schemeClr>
                  </a:glow>
                </a:effectLst>
              </a:rPr>
              <a:t> </a:t>
            </a:r>
            <a:r>
              <a:rPr lang="en-US" b="1" kern="0" dirty="0">
                <a:solidFill>
                  <a:schemeClr val="bg1"/>
                </a:solidFill>
                <a:effectLst>
                  <a:glow rad="63500">
                    <a:schemeClr val="tx1">
                      <a:alpha val="80000"/>
                    </a:schemeClr>
                  </a:glow>
                </a:effectLst>
              </a:rPr>
              <a:t>e</a:t>
            </a:r>
            <a:endParaRPr lang="en-US" sz="3200" b="1" i="1" kern="0" dirty="0">
              <a:solidFill>
                <a:schemeClr val="bg1"/>
              </a:solidFill>
              <a:effectLst>
                <a:glow rad="63500">
                  <a:schemeClr val="tx1">
                    <a:alpha val="80000"/>
                  </a:schemeClr>
                </a:glow>
              </a:effectLst>
            </a:endParaRPr>
          </a:p>
        </p:txBody>
      </p:sp>
      <p:sp>
        <p:nvSpPr>
          <p:cNvPr id="7" name="Title 1"/>
          <p:cNvSpPr txBox="1">
            <a:spLocks/>
          </p:cNvSpPr>
          <p:nvPr/>
        </p:nvSpPr>
        <p:spPr bwMode="auto">
          <a:xfrm>
            <a:off x="2885954" y="3962400"/>
            <a:ext cx="10287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solidFill>
                  <a:srgbClr val="00FF00"/>
                </a:solidFill>
                <a:effectLst>
                  <a:glow rad="101600">
                    <a:schemeClr val="tx1">
                      <a:alpha val="80000"/>
                    </a:schemeClr>
                  </a:glow>
                </a:effectLst>
              </a:rPr>
              <a:t> </a:t>
            </a:r>
            <a:r>
              <a:rPr lang="en-US" b="1" kern="0" dirty="0">
                <a:solidFill>
                  <a:srgbClr val="00FF00"/>
                </a:solidFill>
                <a:effectLst>
                  <a:glow rad="50800">
                    <a:schemeClr val="tx1">
                      <a:alpha val="75000"/>
                    </a:schemeClr>
                  </a:glow>
                </a:effectLst>
              </a:rPr>
              <a:t> </a:t>
            </a:r>
            <a:r>
              <a:rPr lang="en-US" b="1" kern="0" dirty="0">
                <a:solidFill>
                  <a:schemeClr val="bg1"/>
                </a:solidFill>
                <a:effectLst>
                  <a:glow rad="63500">
                    <a:schemeClr val="tx1">
                      <a:alpha val="80000"/>
                    </a:schemeClr>
                  </a:glow>
                </a:effectLst>
              </a:rPr>
              <a:t>d</a:t>
            </a:r>
            <a:endParaRPr lang="en-US" sz="3200" b="1" i="1" kern="0" dirty="0">
              <a:solidFill>
                <a:schemeClr val="bg1"/>
              </a:solidFill>
              <a:effectLst>
                <a:glow rad="63500">
                  <a:schemeClr val="tx1">
                    <a:alpha val="80000"/>
                  </a:schemeClr>
                </a:glow>
              </a:effectLst>
            </a:endParaRPr>
          </a:p>
        </p:txBody>
      </p:sp>
      <p:sp>
        <p:nvSpPr>
          <p:cNvPr id="8" name="Title 1"/>
          <p:cNvSpPr txBox="1">
            <a:spLocks/>
          </p:cNvSpPr>
          <p:nvPr/>
        </p:nvSpPr>
        <p:spPr bwMode="auto">
          <a:xfrm>
            <a:off x="3914656" y="3276600"/>
            <a:ext cx="1076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00FF00"/>
                </a:solidFill>
                <a:effectLst>
                  <a:glow rad="101600">
                    <a:schemeClr val="tx1">
                      <a:alpha val="80000"/>
                    </a:schemeClr>
                  </a:glow>
                </a:effectLst>
              </a:rPr>
              <a:t> </a:t>
            </a:r>
            <a:r>
              <a:rPr lang="en-US" sz="4700" b="1" kern="0" dirty="0">
                <a:solidFill>
                  <a:schemeClr val="bg1"/>
                </a:solidFill>
                <a:effectLst>
                  <a:glow rad="63500">
                    <a:schemeClr val="tx1">
                      <a:alpha val="80000"/>
                    </a:schemeClr>
                  </a:glow>
                </a:effectLst>
              </a:rPr>
              <a:t> </a:t>
            </a:r>
            <a:r>
              <a:rPr lang="en-US" b="1" kern="0" dirty="0">
                <a:solidFill>
                  <a:schemeClr val="bg1"/>
                </a:solidFill>
                <a:effectLst>
                  <a:glow rad="63500">
                    <a:schemeClr val="tx1">
                      <a:alpha val="80000"/>
                    </a:schemeClr>
                  </a:glow>
                </a:effectLst>
              </a:rPr>
              <a:t>e</a:t>
            </a:r>
            <a:endParaRPr lang="en-US" sz="3200" b="1" i="1" kern="0" dirty="0">
              <a:solidFill>
                <a:schemeClr val="bg1"/>
              </a:solidFill>
              <a:effectLst>
                <a:glow rad="63500">
                  <a:schemeClr val="tx1">
                    <a:alpha val="80000"/>
                  </a:schemeClr>
                </a:glow>
              </a:effectLst>
            </a:endParaRPr>
          </a:p>
        </p:txBody>
      </p:sp>
      <p:sp>
        <p:nvSpPr>
          <p:cNvPr id="9" name="Title 1"/>
          <p:cNvSpPr txBox="1">
            <a:spLocks/>
          </p:cNvSpPr>
          <p:nvPr/>
        </p:nvSpPr>
        <p:spPr bwMode="auto">
          <a:xfrm>
            <a:off x="6705600" y="3290104"/>
            <a:ext cx="9525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a:solidFill>
                  <a:srgbClr val="00FF00"/>
                </a:solidFill>
                <a:effectLst>
                  <a:glow rad="101600">
                    <a:schemeClr val="tx1">
                      <a:alpha val="80000"/>
                    </a:schemeClr>
                  </a:glow>
                </a:effectLst>
              </a:rPr>
              <a:t> </a:t>
            </a:r>
            <a:r>
              <a:rPr lang="en-US" b="1" kern="0" dirty="0">
                <a:solidFill>
                  <a:srgbClr val="00FF00"/>
                </a:solidFill>
                <a:effectLst>
                  <a:glow rad="63500">
                    <a:schemeClr val="tx1">
                      <a:alpha val="80000"/>
                    </a:schemeClr>
                  </a:glow>
                </a:effectLst>
              </a:rPr>
              <a:t> </a:t>
            </a:r>
            <a:r>
              <a:rPr lang="en-US" b="1" kern="0" dirty="0">
                <a:solidFill>
                  <a:schemeClr val="bg1"/>
                </a:solidFill>
                <a:effectLst>
                  <a:glow rad="63500">
                    <a:schemeClr val="tx1">
                      <a:alpha val="80000"/>
                    </a:schemeClr>
                  </a:glow>
                </a:effectLst>
              </a:rPr>
              <a:t>e</a:t>
            </a:r>
            <a:endParaRPr lang="en-US" sz="3200" b="1" i="1" kern="0" dirty="0">
              <a:solidFill>
                <a:schemeClr val="bg1"/>
              </a:solidFill>
              <a:effectLst>
                <a:glow rad="63500">
                  <a:schemeClr val="tx1">
                    <a:alpha val="80000"/>
                  </a:schemeClr>
                </a:glow>
              </a:effectLst>
            </a:endParaRPr>
          </a:p>
        </p:txBody>
      </p:sp>
      <p:sp>
        <p:nvSpPr>
          <p:cNvPr id="10" name="Title 1"/>
          <p:cNvSpPr txBox="1">
            <a:spLocks/>
          </p:cNvSpPr>
          <p:nvPr/>
        </p:nvSpPr>
        <p:spPr bwMode="auto">
          <a:xfrm>
            <a:off x="3657600" y="1981200"/>
            <a:ext cx="102870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500" b="1" kern="0" dirty="0">
                <a:solidFill>
                  <a:srgbClr val="00FF00"/>
                </a:solidFill>
                <a:effectLst/>
              </a:rPr>
              <a:t> </a:t>
            </a:r>
            <a:r>
              <a:rPr lang="en-US" sz="5300" b="1" kern="0" dirty="0">
                <a:solidFill>
                  <a:srgbClr val="00FF00"/>
                </a:solidFill>
                <a:effectLst/>
              </a:rPr>
              <a:t> </a:t>
            </a:r>
            <a:r>
              <a:rPr lang="en-US" b="1" kern="0" dirty="0">
                <a:solidFill>
                  <a:schemeClr val="bg1"/>
                </a:solidFill>
                <a:effectLst>
                  <a:glow rad="50800">
                    <a:schemeClr val="tx1">
                      <a:alpha val="75000"/>
                    </a:schemeClr>
                  </a:glow>
                </a:effectLst>
              </a:rPr>
              <a:t>m</a:t>
            </a:r>
            <a:endParaRPr lang="en-US" sz="3200" b="1" i="1" kern="0" dirty="0">
              <a:solidFill>
                <a:schemeClr val="bg1"/>
              </a:solidFill>
              <a:effectLst>
                <a:glow rad="50800">
                  <a:schemeClr val="tx1">
                    <a:alpha val="75000"/>
                  </a:schemeClr>
                </a:glow>
              </a:effectLst>
            </a:endParaRPr>
          </a:p>
        </p:txBody>
      </p:sp>
      <p:sp>
        <p:nvSpPr>
          <p:cNvPr id="12" name="Title 1">
            <a:extLst>
              <a:ext uri="{FF2B5EF4-FFF2-40B4-BE49-F238E27FC236}">
                <a16:creationId xmlns:a16="http://schemas.microsoft.com/office/drawing/2014/main" id="{385AF78D-F3BE-400C-A890-0D399CFAA398}"/>
              </a:ext>
            </a:extLst>
          </p:cNvPr>
          <p:cNvSpPr txBox="1">
            <a:spLocks/>
          </p:cNvSpPr>
          <p:nvPr/>
        </p:nvSpPr>
        <p:spPr bwMode="auto">
          <a:xfrm>
            <a:off x="1128581" y="2372498"/>
            <a:ext cx="548228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FFA953"/>
                </a:solidFill>
                <a:effectLst>
                  <a:glow rad="88900">
                    <a:schemeClr val="tx1">
                      <a:alpha val="80000"/>
                    </a:schemeClr>
                  </a:glow>
                  <a:outerShdw blurRad="50800" dist="39000" dir="5460000" algn="tl">
                    <a:srgbClr val="000000">
                      <a:alpha val="38000"/>
                    </a:srgbClr>
                  </a:outerShdw>
                </a:effectLst>
              </a:rPr>
              <a:t> </a:t>
            </a:r>
            <a:r>
              <a:rPr lang="en-US" sz="4700" b="1" kern="0" dirty="0">
                <a:ln w="11430"/>
                <a:solidFill>
                  <a:srgbClr val="FFA953"/>
                </a:solidFill>
                <a:effectLst>
                  <a:glow rad="88900">
                    <a:schemeClr val="tx1">
                      <a:alpha val="80000"/>
                    </a:schemeClr>
                  </a:glow>
                  <a:outerShdw blurRad="50800" dist="39000" dir="5460000" algn="tl">
                    <a:srgbClr val="000000">
                      <a:alpha val="38000"/>
                    </a:srgbClr>
                  </a:outerShdw>
                </a:effectLst>
              </a:rPr>
              <a:t> </a:t>
            </a:r>
            <a:r>
              <a:rPr lang="en-US" sz="4700" b="1" kern="0" dirty="0">
                <a:ln w="11430"/>
                <a:solidFill>
                  <a:srgbClr val="FFCC00"/>
                </a:solidFill>
                <a:effectLst>
                  <a:glow rad="88900">
                    <a:schemeClr val="tx1">
                      <a:alpha val="80000"/>
                    </a:schemeClr>
                  </a:glow>
                  <a:outerShdw blurRad="50800" dist="39000" dir="5460000" algn="tl">
                    <a:srgbClr val="000000">
                      <a:alpha val="38000"/>
                    </a:srgbClr>
                  </a:outerShdw>
                </a:effectLst>
              </a:rPr>
              <a:t>live </a:t>
            </a:r>
            <a:r>
              <a:rPr lang="en-US" b="1" kern="0" dirty="0">
                <a:ln w="19050">
                  <a:noFill/>
                  <a:prstDash val="solid"/>
                </a:ln>
                <a:solidFill>
                  <a:srgbClr val="FFCC00"/>
                </a:solidFill>
                <a:effectLst>
                  <a:glow rad="88900">
                    <a:schemeClr val="tx1">
                      <a:alpha val="80000"/>
                    </a:schemeClr>
                  </a:glow>
                  <a:outerShdw blurRad="50000" dist="50800" dir="7500000" algn="tl">
                    <a:srgbClr val="000000">
                      <a:shade val="5000"/>
                      <a:alpha val="35000"/>
                    </a:srgbClr>
                  </a:outerShdw>
                </a:effectLst>
              </a:rPr>
              <a:t>through Him</a:t>
            </a:r>
            <a:endParaRPr lang="en-US" b="1" i="1" kern="0" dirty="0">
              <a:ln w="19050">
                <a:noFill/>
                <a:prstDash val="solid"/>
              </a:ln>
              <a:solidFill>
                <a:srgbClr val="FFCC00"/>
              </a:solidFill>
              <a:effectLst>
                <a:glow rad="889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xit" presetSubtype="2" fill="hold" nodeType="withEffect">
                                  <p:stCondLst>
                                    <p:cond delay="0"/>
                                  </p:stCondLst>
                                  <p:childTnLst>
                                    <p:anim calcmode="lin" valueType="num">
                                      <p:cBhvr additive="base">
                                        <p:cTn id="10" dur="750"/>
                                        <p:tgtEl>
                                          <p:spTgt spid="12">
                                            <p:txEl>
                                              <p:pRg st="0" end="0"/>
                                            </p:txEl>
                                          </p:spTgt>
                                        </p:tgtEl>
                                        <p:attrNameLst>
                                          <p:attrName>ppt_x</p:attrName>
                                        </p:attrNameLst>
                                      </p:cBhvr>
                                      <p:tavLst>
                                        <p:tav tm="0">
                                          <p:val>
                                            <p:strVal val="ppt_x"/>
                                          </p:val>
                                        </p:tav>
                                        <p:tav tm="100000">
                                          <p:val>
                                            <p:strVal val="1+ppt_w/2"/>
                                          </p:val>
                                        </p:tav>
                                      </p:tavLst>
                                    </p:anim>
                                    <p:anim calcmode="lin" valueType="num">
                                      <p:cBhvr additive="base">
                                        <p:cTn id="11" dur="750"/>
                                        <p:tgtEl>
                                          <p:spTgt spid="12">
                                            <p:txEl>
                                              <p:pRg st="0" end="0"/>
                                            </p:txEl>
                                          </p:spTgt>
                                        </p:tgtEl>
                                        <p:attrNameLst>
                                          <p:attrName>ppt_y</p:attrName>
                                        </p:attrNameLst>
                                      </p:cBhvr>
                                      <p:tavLst>
                                        <p:tav tm="0">
                                          <p:val>
                                            <p:strVal val="ppt_y"/>
                                          </p:val>
                                        </p:tav>
                                        <p:tav tm="100000">
                                          <p:val>
                                            <p:strVal val="ppt_y"/>
                                          </p:val>
                                        </p:tav>
                                      </p:tavLst>
                                    </p:anim>
                                    <p:set>
                                      <p:cBhvr>
                                        <p:cTn id="12" dur="1" fill="hold">
                                          <p:stCondLst>
                                            <p:cond delay="749"/>
                                          </p:stCondLst>
                                        </p:cTn>
                                        <p:tgtEl>
                                          <p:spTgt spid="1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xit" presetSubtype="0" fill="hold" grpId="1" nodeType="withEffect">
                                  <p:stCondLst>
                                    <p:cond delay="0"/>
                                  </p:stCondLst>
                                  <p:childTnLst>
                                    <p:animEffect transition="out" filter="fade">
                                      <p:cBhvr>
                                        <p:cTn id="34" dur="1750"/>
                                        <p:tgtEl>
                                          <p:spTgt spid="2"/>
                                        </p:tgtEl>
                                      </p:cBhvr>
                                    </p:animEffect>
                                    <p:set>
                                      <p:cBhvr>
                                        <p:cTn id="35" dur="1" fill="hold">
                                          <p:stCondLst>
                                            <p:cond delay="1749"/>
                                          </p:stCondLst>
                                        </p:cTn>
                                        <p:tgtEl>
                                          <p:spTgt spid="2"/>
                                        </p:tgtEl>
                                        <p:attrNameLst>
                                          <p:attrName>style.visibility</p:attrName>
                                        </p:attrNameLst>
                                      </p:cBhvr>
                                      <p:to>
                                        <p:strVal val="hidden"/>
                                      </p:to>
                                    </p:set>
                                  </p:childTnLst>
                                </p:cTn>
                              </p:par>
                              <p:par>
                                <p:cTn id="36" presetID="0" presetClass="path" presetSubtype="0" accel="50000" decel="50000" fill="hold" grpId="2" nodeType="withEffect">
                                  <p:stCondLst>
                                    <p:cond delay="0"/>
                                  </p:stCondLst>
                                  <p:childTnLst>
                                    <p:animMotion origin="layout" path="M -3.33333E-6 3.7037E-6 C 0.00157 -0.00949 -3.33333E-6 -0.03681 0.0092 -0.05695 C 0.01841 -0.07709 0.03473 -0.10625 0.05504 -0.12153 C 0.07535 -0.13681 0.104 -0.14306 0.13125 -0.14815 C 0.15851 -0.15324 0.20035 -0.15186 0.21841 -0.15278 " pathEditMode="relative" rAng="0" ptsTypes="aaaaa">
                                      <p:cBhvr>
                                        <p:cTn id="37" dur="2000" fill="hold"/>
                                        <p:tgtEl>
                                          <p:spTgt spid="5"/>
                                        </p:tgtEl>
                                        <p:attrNameLst>
                                          <p:attrName>ppt_x</p:attrName>
                                          <p:attrName>ppt_y</p:attrName>
                                        </p:attrNameLst>
                                      </p:cBhvr>
                                      <p:rCtr x="10920" y="-7662"/>
                                    </p:animMotion>
                                  </p:childTnLst>
                                </p:cTn>
                              </p:par>
                              <p:par>
                                <p:cTn id="38" presetID="0" presetClass="path" presetSubtype="0" accel="50000" decel="50000" fill="hold" grpId="2" nodeType="withEffect">
                                  <p:stCondLst>
                                    <p:cond delay="0"/>
                                  </p:stCondLst>
                                  <p:childTnLst>
                                    <p:animMotion origin="layout" path="M 0 4.44444E-6 C 0 0.02338 -0.00017 0.11134 -0.00017 0.14074 " pathEditMode="relative" rAng="0" ptsTypes="aa">
                                      <p:cBhvr>
                                        <p:cTn id="39" dur="2000" fill="hold"/>
                                        <p:tgtEl>
                                          <p:spTgt spid="6"/>
                                        </p:tgtEl>
                                        <p:attrNameLst>
                                          <p:attrName>ppt_x</p:attrName>
                                          <p:attrName>ppt_y</p:attrName>
                                        </p:attrNameLst>
                                      </p:cBhvr>
                                      <p:rCtr x="-17" y="7037"/>
                                    </p:animMotion>
                                  </p:childTnLst>
                                </p:cTn>
                              </p:par>
                              <p:par>
                                <p:cTn id="40" presetID="0" presetClass="path" presetSubtype="0" accel="50000" decel="50000" fill="hold" grpId="2" nodeType="withEffect">
                                  <p:stCondLst>
                                    <p:cond delay="0"/>
                                  </p:stCondLst>
                                  <p:childTnLst>
                                    <p:animMotion origin="layout" path="M 5E-6 4.44444E-6 C 0.00851 -0.00556 0.03941 -0.01783 0.05139 -0.03287 C 0.06337 -0.04792 0.06737 -0.06991 0.07153 -0.09005 C 0.0757 -0.11019 0.07587 -0.14051 0.07691 -0.15371 " pathEditMode="relative" rAng="0" ptsTypes="aaaa">
                                      <p:cBhvr>
                                        <p:cTn id="41" dur="2000" fill="hold"/>
                                        <p:tgtEl>
                                          <p:spTgt spid="7"/>
                                        </p:tgtEl>
                                        <p:attrNameLst>
                                          <p:attrName>ppt_x</p:attrName>
                                          <p:attrName>ppt_y</p:attrName>
                                        </p:attrNameLst>
                                      </p:cBhvr>
                                      <p:rCtr x="3837" y="-7685"/>
                                    </p:animMotion>
                                  </p:childTnLst>
                                </p:cTn>
                              </p:par>
                              <p:par>
                                <p:cTn id="42" presetID="0" presetClass="path" presetSubtype="0" accel="50000" decel="50000" fill="hold" grpId="2" nodeType="withEffect">
                                  <p:stCondLst>
                                    <p:cond delay="0"/>
                                  </p:stCondLst>
                                  <p:childTnLst>
                                    <p:animMotion origin="layout" path="M 8.33333E-7 4.44444E-6 L -0.00347 -0.05533 " pathEditMode="relative" rAng="0" ptsTypes="AA">
                                      <p:cBhvr>
                                        <p:cTn id="43" dur="2000" fill="hold"/>
                                        <p:tgtEl>
                                          <p:spTgt spid="8"/>
                                        </p:tgtEl>
                                        <p:attrNameLst>
                                          <p:attrName>ppt_x</p:attrName>
                                          <p:attrName>ppt_y</p:attrName>
                                        </p:attrNameLst>
                                      </p:cBhvr>
                                      <p:rCtr x="-174" y="-2778"/>
                                    </p:animMotion>
                                  </p:childTnLst>
                                </p:cTn>
                              </p:par>
                              <p:par>
                                <p:cTn id="44" presetID="0" presetClass="path" presetSubtype="0" accel="50000" decel="50000" fill="hold" grpId="2" nodeType="withEffect">
                                  <p:stCondLst>
                                    <p:cond delay="0"/>
                                  </p:stCondLst>
                                  <p:childTnLst>
                                    <p:animMotion origin="layout" path="M 3.33333E-6 1.11111E-6 C -0.02379 0.00092 -0.10382 0.00417 -0.14254 0.00509 C -0.18125 0.00602 -0.21268 0.00694 -0.23247 0.00509 C -0.25226 0.00324 -0.25539 0.00417 -0.26111 -0.00602 C -0.26684 -0.0162 -0.2658 -0.04514 -0.26702 -0.05533 " pathEditMode="relative" rAng="0" ptsTypes="aaaaa">
                                      <p:cBhvr>
                                        <p:cTn id="45" dur="2000" fill="hold"/>
                                        <p:tgtEl>
                                          <p:spTgt spid="9"/>
                                        </p:tgtEl>
                                        <p:attrNameLst>
                                          <p:attrName>ppt_x</p:attrName>
                                          <p:attrName>ppt_y</p:attrName>
                                        </p:attrNameLst>
                                      </p:cBhvr>
                                      <p:rCtr x="-13351" y="-2431"/>
                                    </p:animMotion>
                                  </p:childTnLst>
                                </p:cTn>
                              </p:par>
                              <p:par>
                                <p:cTn id="46" presetID="0" presetClass="path" presetSubtype="0" accel="50000" decel="50000" fill="hold" grpId="2" nodeType="withEffect">
                                  <p:stCondLst>
                                    <p:cond delay="0"/>
                                  </p:stCondLst>
                                  <p:childTnLst>
                                    <p:animMotion origin="layout" path="M -5.55112E-17 4.44444E-6 C 0.01007 0.00046 0.04288 -0.00186 0.06007 0.00324 C 0.07726 0.00833 0.09531 0.00833 0.10295 0.03101 C 0.11059 0.0537 0.10556 0.11713 0.10625 0.13981 " pathEditMode="relative" rAng="0" ptsTypes="aaaa">
                                      <p:cBhvr>
                                        <p:cTn id="47" dur="2000" fill="hold"/>
                                        <p:tgtEl>
                                          <p:spTgt spid="10"/>
                                        </p:tgtEl>
                                        <p:attrNameLst>
                                          <p:attrName>ppt_x</p:attrName>
                                          <p:attrName>ppt_y</p:attrName>
                                        </p:attrNameLst>
                                      </p:cBhvr>
                                      <p:rCtr x="5521" y="6898"/>
                                    </p:animMotion>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50"/>
                                        <p:tgtEl>
                                          <p:spTgt spid="11"/>
                                        </p:tgtEl>
                                      </p:cBhvr>
                                    </p:animEffect>
                                  </p:childTnLst>
                                </p:cTn>
                              </p:par>
                              <p:par>
                                <p:cTn id="52" presetID="10" presetClass="exit" presetSubtype="0" fill="hold" grpId="1" nodeType="withEffect">
                                  <p:stCondLst>
                                    <p:cond delay="0"/>
                                  </p:stCondLst>
                                  <p:childTnLst>
                                    <p:animEffect transition="out" filter="fade">
                                      <p:cBhvr>
                                        <p:cTn id="53" dur="750"/>
                                        <p:tgtEl>
                                          <p:spTgt spid="5"/>
                                        </p:tgtEl>
                                      </p:cBhvr>
                                    </p:animEffect>
                                    <p:set>
                                      <p:cBhvr>
                                        <p:cTn id="54" dur="1" fill="hold">
                                          <p:stCondLst>
                                            <p:cond delay="74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750"/>
                                        <p:tgtEl>
                                          <p:spTgt spid="6"/>
                                        </p:tgtEl>
                                      </p:cBhvr>
                                    </p:animEffect>
                                    <p:set>
                                      <p:cBhvr>
                                        <p:cTn id="57" dur="1" fill="hold">
                                          <p:stCondLst>
                                            <p:cond delay="74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750"/>
                                        <p:tgtEl>
                                          <p:spTgt spid="7"/>
                                        </p:tgtEl>
                                      </p:cBhvr>
                                    </p:animEffect>
                                    <p:set>
                                      <p:cBhvr>
                                        <p:cTn id="60" dur="1" fill="hold">
                                          <p:stCondLst>
                                            <p:cond delay="749"/>
                                          </p:stCondLst>
                                        </p:cTn>
                                        <p:tgtEl>
                                          <p:spTgt spid="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750"/>
                                        <p:tgtEl>
                                          <p:spTgt spid="8"/>
                                        </p:tgtEl>
                                      </p:cBhvr>
                                    </p:animEffect>
                                    <p:set>
                                      <p:cBhvr>
                                        <p:cTn id="63" dur="1" fill="hold">
                                          <p:stCondLst>
                                            <p:cond delay="74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750"/>
                                        <p:tgtEl>
                                          <p:spTgt spid="9"/>
                                        </p:tgtEl>
                                      </p:cBhvr>
                                    </p:animEffect>
                                    <p:set>
                                      <p:cBhvr>
                                        <p:cTn id="66" dur="1" fill="hold">
                                          <p:stCondLst>
                                            <p:cond delay="74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750"/>
                                        <p:tgtEl>
                                          <p:spTgt spid="10"/>
                                        </p:tgtEl>
                                      </p:cBhvr>
                                    </p:animEffect>
                                    <p:set>
                                      <p:cBhvr>
                                        <p:cTn id="69" dur="1" fill="hold">
                                          <p:stCondLst>
                                            <p:cond delay="749"/>
                                          </p:stCondLst>
                                        </p:cTn>
                                        <p:tgtEl>
                                          <p:spTgt spid="1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0" presetClass="exit" presetSubtype="0" fill="hold" grpId="1" nodeType="clickEffect">
                                  <p:stCondLst>
                                    <p:cond delay="0"/>
                                  </p:stCondLst>
                                  <p:childTnLst>
                                    <p:set>
                                      <p:cBhvr>
                                        <p:cTn id="73" dur="1" fill="hold">
                                          <p:stCondLst>
                                            <p:cond delay="999"/>
                                          </p:stCondLst>
                                        </p:cTn>
                                        <p:tgtEl>
                                          <p:spTgt spid="11"/>
                                        </p:tgtEl>
                                        <p:attrNameLst>
                                          <p:attrName>style.visibility</p:attrName>
                                        </p:attrNameLst>
                                      </p:cBhvr>
                                      <p:to>
                                        <p:strVal val="hidden"/>
                                      </p:to>
                                    </p:set>
                                    <p:animEffect transition="out" filter="dissolve">
                                      <p:cBhvr>
                                        <p:cTn id="74" dur="1000">
                                          <p:stCondLst>
                                            <p:cond delay="0"/>
                                          </p:stCondLst>
                                        </p:cTn>
                                        <p:tgtEl>
                                          <p:spTgt spid="11"/>
                                        </p:tgtEl>
                                      </p:cBhvr>
                                    </p:animEffect>
                                    <p:anim to="" calcmode="lin" valueType="num">
                                      <p:cBhvr>
                                        <p:cTn id="75"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76" dur="1000" fill="hold">
                                          <p:stCondLst>
                                            <p:cond delay="0"/>
                                          </p:stCondLst>
                                        </p:cTn>
                                        <p:tgtEl>
                                          <p:spTgt spid="11"/>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1371600" y="228600"/>
            <a:ext cx="7924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3500" b="1" dirty="0">
                <a:ln w="3175">
                  <a:solidFill>
                    <a:srgbClr val="FF0000"/>
                  </a:solidFill>
                </a:ln>
                <a:solidFill>
                  <a:srgbClr val="FFFF00"/>
                </a:solidFill>
                <a:effectLst>
                  <a:glow rad="63500">
                    <a:schemeClr val="tx1">
                      <a:alpha val="40000"/>
                    </a:schemeClr>
                  </a:glow>
                </a:effectLst>
              </a:rPr>
              <a:t>→ Let the mind of Christ be in you</a:t>
            </a:r>
          </a:p>
          <a:p>
            <a:pPr algn="l"/>
            <a:r>
              <a:rPr lang="en-US" sz="3500" b="1" dirty="0">
                <a:ln w="3175">
                  <a:solidFill>
                    <a:srgbClr val="FF0000"/>
                  </a:solidFill>
                </a:ln>
                <a:solidFill>
                  <a:srgbClr val="FFFF00"/>
                </a:solidFill>
                <a:effectLst>
                  <a:glow rad="63500">
                    <a:schemeClr val="tx1">
                      <a:alpha val="40000"/>
                    </a:schemeClr>
                  </a:glow>
                </a:effectLst>
              </a:rPr>
              <a:t>→ Live for the will of God</a:t>
            </a:r>
          </a:p>
          <a:p>
            <a:pPr algn="l"/>
            <a:r>
              <a:rPr lang="en-US" sz="3500" b="1" dirty="0">
                <a:ln w="3175">
                  <a:solidFill>
                    <a:srgbClr val="FF0000"/>
                  </a:solidFill>
                </a:ln>
                <a:solidFill>
                  <a:srgbClr val="FFFF00"/>
                </a:solidFill>
                <a:effectLst>
                  <a:glow rad="63500">
                    <a:schemeClr val="tx1">
                      <a:alpha val="40000"/>
                    </a:schemeClr>
                  </a:glow>
                </a:effectLst>
              </a:rPr>
              <a:t>→ Love of Christ surpasses knowledge</a:t>
            </a:r>
          </a:p>
          <a:p>
            <a:pPr algn="l"/>
            <a:r>
              <a:rPr lang="en-US" sz="3500" b="1" dirty="0">
                <a:ln w="3175">
                  <a:solidFill>
                    <a:srgbClr val="FF0000"/>
                  </a:solidFill>
                </a:ln>
                <a:solidFill>
                  <a:srgbClr val="FFFF00"/>
                </a:solidFill>
                <a:effectLst>
                  <a:glow rad="63500">
                    <a:schemeClr val="tx1">
                      <a:alpha val="40000"/>
                    </a:schemeClr>
                  </a:glow>
                </a:effectLst>
              </a:rPr>
              <a:t>→ He commands the power of light</a:t>
            </a:r>
            <a:endParaRPr lang="en-US" sz="3500" dirty="0">
              <a:effectLst>
                <a:glow rad="63500">
                  <a:schemeClr val="tx1">
                    <a:alpha val="40000"/>
                  </a:schemeClr>
                </a:glow>
              </a:effectLst>
            </a:endParaRPr>
          </a:p>
          <a:p>
            <a:pPr algn="l"/>
            <a:r>
              <a:rPr lang="en-US" sz="3500" b="1" dirty="0">
                <a:ln w="3175">
                  <a:solidFill>
                    <a:srgbClr val="FF0000"/>
                  </a:solidFill>
                </a:ln>
                <a:solidFill>
                  <a:srgbClr val="FFFF00"/>
                </a:solidFill>
                <a:effectLst>
                  <a:glow rad="63500">
                    <a:schemeClr val="tx1">
                      <a:alpha val="40000"/>
                    </a:schemeClr>
                  </a:glow>
                </a:effectLst>
              </a:rPr>
              <a:t>→ His is the eternal and more</a:t>
            </a:r>
          </a:p>
          <a:p>
            <a:pPr algn="l"/>
            <a:r>
              <a:rPr lang="en-US" sz="3500" b="1" dirty="0">
                <a:ln w="3175">
                  <a:solidFill>
                    <a:srgbClr val="FF0000"/>
                  </a:solidFill>
                </a:ln>
                <a:solidFill>
                  <a:srgbClr val="FFFF00"/>
                </a:solidFill>
                <a:effectLst>
                  <a:glow rad="63500">
                    <a:schemeClr val="tx1">
                      <a:alpha val="40000"/>
                    </a:schemeClr>
                  </a:glow>
                </a:effectLst>
              </a:rPr>
              <a:t>→ He is the master teacher by example</a:t>
            </a:r>
            <a:endParaRPr lang="en-US" sz="3500" dirty="0">
              <a:effectLst>
                <a:glow rad="63500">
                  <a:schemeClr val="tx1">
                    <a:alpha val="40000"/>
                  </a:schemeClr>
                </a:glow>
              </a:effectLst>
            </a:endParaRPr>
          </a:p>
          <a:p>
            <a:pPr algn="l"/>
            <a:r>
              <a:rPr lang="en-US" sz="3500" b="1" dirty="0">
                <a:ln w="3175">
                  <a:solidFill>
                    <a:srgbClr val="FF0000"/>
                  </a:solidFill>
                </a:ln>
                <a:solidFill>
                  <a:srgbClr val="FFFF00"/>
                </a:solidFill>
                <a:effectLst>
                  <a:glow rad="63500">
                    <a:schemeClr val="tx1">
                      <a:alpha val="40000"/>
                    </a:schemeClr>
                  </a:glow>
                </a:effectLst>
              </a:rPr>
              <a:t>→ Imitate those who patiently endure</a:t>
            </a:r>
          </a:p>
          <a:p>
            <a:pPr algn="l"/>
            <a:r>
              <a:rPr lang="en-US" sz="3500" b="1" dirty="0">
                <a:ln w="3175">
                  <a:solidFill>
                    <a:srgbClr val="FF0000"/>
                  </a:solidFill>
                </a:ln>
                <a:solidFill>
                  <a:srgbClr val="FFFF00"/>
                </a:solidFill>
                <a:effectLst>
                  <a:glow rad="63500">
                    <a:schemeClr val="tx1">
                      <a:alpha val="40000"/>
                    </a:schemeClr>
                  </a:glow>
                </a:effectLst>
              </a:rPr>
              <a:t>→ Jesus is our ransom for eternal life</a:t>
            </a:r>
            <a:endParaRPr lang="en-US" sz="3500" dirty="0">
              <a:effectLst>
                <a:glow rad="63500">
                  <a:schemeClr val="tx1">
                    <a:alpha val="40000"/>
                  </a:schemeClr>
                </a:glow>
              </a:effectLst>
            </a:endParaRPr>
          </a:p>
          <a:p>
            <a:pPr algn="l"/>
            <a:r>
              <a:rPr lang="en-US" sz="3500" b="1" dirty="0">
                <a:ln w="3175">
                  <a:solidFill>
                    <a:srgbClr val="FF0000"/>
                  </a:solidFill>
                </a:ln>
                <a:solidFill>
                  <a:srgbClr val="FFFF00"/>
                </a:solidFill>
                <a:effectLst>
                  <a:glow rad="63500">
                    <a:schemeClr val="tx1">
                      <a:alpha val="40000"/>
                    </a:schemeClr>
                  </a:glow>
                </a:effectLst>
              </a:rPr>
              <a:t>→ Jesus knows all above all</a:t>
            </a:r>
          </a:p>
          <a:p>
            <a:pPr algn="l"/>
            <a:r>
              <a:rPr lang="en-US" sz="3500" b="1" dirty="0">
                <a:ln w="3175">
                  <a:solidFill>
                    <a:srgbClr val="FF0000"/>
                  </a:solidFill>
                </a:ln>
                <a:solidFill>
                  <a:srgbClr val="FFFF00"/>
                </a:solidFill>
                <a:effectLst>
                  <a:glow rad="63500">
                    <a:schemeClr val="tx1">
                      <a:alpha val="40000"/>
                    </a:schemeClr>
                  </a:glow>
                </a:effectLst>
              </a:rPr>
              <a:t>→ Do not refuse His words</a:t>
            </a:r>
          </a:p>
          <a:p>
            <a:pPr algn="l"/>
            <a:r>
              <a:rPr lang="en-US" sz="3500" b="1" dirty="0">
                <a:ln w="3175">
                  <a:solidFill>
                    <a:srgbClr val="FF0000"/>
                  </a:solidFill>
                </a:ln>
                <a:solidFill>
                  <a:srgbClr val="FFFF00"/>
                </a:solidFill>
                <a:effectLst>
                  <a:glow rad="63500">
                    <a:schemeClr val="tx1">
                      <a:alpha val="40000"/>
                    </a:schemeClr>
                  </a:glow>
                </a:effectLst>
              </a:rPr>
              <a:t>→ Jesus is in us if we live through Him</a:t>
            </a:r>
          </a:p>
          <a:p>
            <a:pPr algn="l"/>
            <a:r>
              <a:rPr lang="en-US" sz="3500" b="1" dirty="0">
                <a:ln w="3175">
                  <a:solidFill>
                    <a:srgbClr val="FF0000"/>
                  </a:solidFill>
                </a:ln>
                <a:solidFill>
                  <a:srgbClr val="FFFF00"/>
                </a:solidFill>
                <a:effectLst>
                  <a:glow rad="63500">
                    <a:schemeClr val="tx1">
                      <a:alpha val="40000"/>
                    </a:schemeClr>
                  </a:glow>
                </a:effectLst>
              </a:rPr>
              <a:t>→ Yearn for His eternal spiritual food</a:t>
            </a:r>
            <a:endParaRPr lang="en-US" sz="3500" dirty="0">
              <a:effectLst>
                <a:glow rad="63500">
                  <a:schemeClr val="tx1">
                    <a:alpha val="40000"/>
                  </a:schemeClr>
                </a:glow>
              </a:effectLst>
            </a:endParaRPr>
          </a:p>
          <a:p>
            <a:pPr algn="l"/>
            <a:endParaRPr lang="en-US" sz="2400" dirty="0"/>
          </a:p>
          <a:p>
            <a:pPr algn="l"/>
            <a:endParaRPr lang="en-US" sz="2400" dirty="0"/>
          </a:p>
          <a:p>
            <a:pPr algn="l"/>
            <a:endParaRPr lang="en-US" sz="2400" dirty="0"/>
          </a:p>
          <a:p>
            <a:pPr algn="l"/>
            <a:endParaRPr lang="en-US" dirty="0"/>
          </a:p>
          <a:p>
            <a:pPr algn="l"/>
            <a:endParaRPr lang="en-US" dirty="0"/>
          </a:p>
          <a:p>
            <a:pPr algn="l"/>
            <a:endParaRPr lang="en-US" dirty="0"/>
          </a:p>
        </p:txBody>
      </p:sp>
      <p:sp>
        <p:nvSpPr>
          <p:cNvPr id="6" name="Title 1"/>
          <p:cNvSpPr txBox="1">
            <a:spLocks/>
          </p:cNvSpPr>
          <p:nvPr/>
        </p:nvSpPr>
        <p:spPr bwMode="auto">
          <a:xfrm>
            <a:off x="106680" y="396240"/>
            <a:ext cx="1600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a:t>
            </a:r>
          </a:p>
          <a:p>
            <a:r>
              <a:rPr lang="en-US" sz="8000" b="1" kern="0" dirty="0">
                <a:solidFill>
                  <a:schemeClr val="bg1"/>
                </a:solidFill>
                <a:effectLst>
                  <a:glow rad="101600">
                    <a:schemeClr val="tx1">
                      <a:alpha val="70000"/>
                    </a:schemeClr>
                  </a:glow>
                </a:effectLst>
              </a:rPr>
              <a:t>E</a:t>
            </a:r>
          </a:p>
          <a:p>
            <a:r>
              <a:rPr lang="en-US" sz="8000" b="1" kern="0" dirty="0">
                <a:solidFill>
                  <a:schemeClr val="bg1"/>
                </a:solidFill>
                <a:effectLst>
                  <a:glow rad="101600">
                    <a:schemeClr val="tx1">
                      <a:alpha val="70000"/>
                    </a:schemeClr>
                  </a:glow>
                </a:effectLst>
              </a:rPr>
              <a:t>S</a:t>
            </a:r>
          </a:p>
          <a:p>
            <a:r>
              <a:rPr lang="en-US" sz="8000" b="1" kern="0" dirty="0">
                <a:solidFill>
                  <a:schemeClr val="bg1"/>
                </a:solidFill>
                <a:effectLst>
                  <a:glow rad="101600">
                    <a:schemeClr val="tx1">
                      <a:alpha val="70000"/>
                    </a:schemeClr>
                  </a:glow>
                </a:effectLst>
              </a:rPr>
              <a:t>U</a:t>
            </a:r>
          </a:p>
          <a:p>
            <a:r>
              <a:rPr lang="en-US" sz="8000" b="1" kern="0" dirty="0">
                <a:solidFill>
                  <a:schemeClr val="bg1"/>
                </a:solidFill>
                <a:effectLst>
                  <a:glow rad="101600">
                    <a:schemeClr val="tx1">
                      <a:alpha val="70000"/>
                    </a:schemeClr>
                  </a:glow>
                </a:effectLst>
              </a:rPr>
              <a:t>S</a:t>
            </a:r>
            <a:endParaRPr lang="en-US" sz="8000" b="1" i="1" kern="0" dirty="0">
              <a:solidFill>
                <a:schemeClr val="bg1"/>
              </a:solidFill>
              <a:effectLst>
                <a:glow rad="101600">
                  <a:schemeClr val="tx1">
                    <a:alpha val="70000"/>
                  </a:schemeClr>
                </a:glow>
              </a:effectLst>
            </a:endParaRPr>
          </a:p>
        </p:txBody>
      </p:sp>
      <p:sp>
        <p:nvSpPr>
          <p:cNvPr id="12" name="Title 1"/>
          <p:cNvSpPr txBox="1">
            <a:spLocks/>
          </p:cNvSpPr>
          <p:nvPr/>
        </p:nvSpPr>
        <p:spPr bwMode="auto">
          <a:xfrm>
            <a:off x="1957086" y="1386840"/>
            <a:ext cx="5510514"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JESUS</a:t>
            </a:r>
          </a:p>
        </p:txBody>
      </p:sp>
      <p:sp>
        <p:nvSpPr>
          <p:cNvPr id="8" name="Title 1"/>
          <p:cNvSpPr txBox="1">
            <a:spLocks/>
          </p:cNvSpPr>
          <p:nvPr/>
        </p:nvSpPr>
        <p:spPr bwMode="auto">
          <a:xfrm>
            <a:off x="228600" y="1524000"/>
            <a:ext cx="137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E</a:t>
            </a:r>
          </a:p>
        </p:txBody>
      </p:sp>
      <p:sp>
        <p:nvSpPr>
          <p:cNvPr id="9" name="Title 1"/>
          <p:cNvSpPr txBox="1">
            <a:spLocks/>
          </p:cNvSpPr>
          <p:nvPr/>
        </p:nvSpPr>
        <p:spPr bwMode="auto">
          <a:xfrm>
            <a:off x="152400" y="2667000"/>
            <a:ext cx="152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S</a:t>
            </a:r>
          </a:p>
        </p:txBody>
      </p:sp>
      <p:sp>
        <p:nvSpPr>
          <p:cNvPr id="10" name="Title 1"/>
          <p:cNvSpPr txBox="1">
            <a:spLocks/>
          </p:cNvSpPr>
          <p:nvPr/>
        </p:nvSpPr>
        <p:spPr bwMode="auto">
          <a:xfrm>
            <a:off x="152400" y="38862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U</a:t>
            </a:r>
          </a:p>
        </p:txBody>
      </p:sp>
      <p:sp>
        <p:nvSpPr>
          <p:cNvPr id="11" name="Title 1"/>
          <p:cNvSpPr txBox="1">
            <a:spLocks/>
          </p:cNvSpPr>
          <p:nvPr/>
        </p:nvSpPr>
        <p:spPr bwMode="auto">
          <a:xfrm>
            <a:off x="152400" y="5105400"/>
            <a:ext cx="152400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S</a:t>
            </a:r>
          </a:p>
        </p:txBody>
      </p:sp>
      <p:sp>
        <p:nvSpPr>
          <p:cNvPr id="13" name="Title 1"/>
          <p:cNvSpPr txBox="1">
            <a:spLocks/>
          </p:cNvSpPr>
          <p:nvPr/>
        </p:nvSpPr>
        <p:spPr bwMode="auto">
          <a:xfrm>
            <a:off x="304800" y="259080"/>
            <a:ext cx="1219200" cy="135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solidFill>
                  <a:schemeClr val="bg1"/>
                </a:solidFill>
                <a:effectLst>
                  <a:glow rad="101600">
                    <a:schemeClr val="tx1">
                      <a:alpha val="70000"/>
                    </a:schemeClr>
                  </a:glow>
                </a:effectLst>
              </a:rPr>
              <a:t>J</a:t>
            </a:r>
          </a:p>
        </p:txBody>
      </p:sp>
    </p:spTree>
    <p:extLst>
      <p:ext uri="{BB962C8B-B14F-4D97-AF65-F5344CB8AC3E}">
        <p14:creationId xmlns:p14="http://schemas.microsoft.com/office/powerpoint/2010/main" val="3086065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wipe(left)">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wipe(left)">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wipe(left)">
                                      <p:cBhvr>
                                        <p:cTn id="67" dur="500"/>
                                        <p:tgtEl>
                                          <p:spTgt spid="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xEl>
                                              <p:pRg st="0" end="0"/>
                                            </p:txEl>
                                          </p:spTgt>
                                        </p:tgtEl>
                                      </p:cBhvr>
                                    </p:animEffect>
                                    <p:set>
                                      <p:cBhvr>
                                        <p:cTn id="74" dur="1" fill="hold">
                                          <p:stCondLst>
                                            <p:cond delay="499"/>
                                          </p:stCondLst>
                                        </p:cTn>
                                        <p:tgtEl>
                                          <p:spTgt spid="5">
                                            <p:txEl>
                                              <p:pRg st="0" end="0"/>
                                            </p:txEl>
                                          </p:spTgt>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
                                            <p:txEl>
                                              <p:pRg st="1" end="1"/>
                                            </p:txEl>
                                          </p:spTgt>
                                        </p:tgtEl>
                                      </p:cBhvr>
                                    </p:animEffect>
                                    <p:set>
                                      <p:cBhvr>
                                        <p:cTn id="77" dur="1" fill="hold">
                                          <p:stCondLst>
                                            <p:cond delay="499"/>
                                          </p:stCondLst>
                                        </p:cTn>
                                        <p:tgtEl>
                                          <p:spTgt spid="5">
                                            <p:txEl>
                                              <p:pRg st="1" end="1"/>
                                            </p:txEl>
                                          </p:spTgt>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5">
                                            <p:txEl>
                                              <p:pRg st="2" end="2"/>
                                            </p:txEl>
                                          </p:spTgt>
                                        </p:tgtEl>
                                      </p:cBhvr>
                                    </p:animEffect>
                                    <p:set>
                                      <p:cBhvr>
                                        <p:cTn id="80" dur="1" fill="hold">
                                          <p:stCondLst>
                                            <p:cond delay="499"/>
                                          </p:stCondLst>
                                        </p:cTn>
                                        <p:tgtEl>
                                          <p:spTgt spid="5">
                                            <p:txEl>
                                              <p:pRg st="2" end="2"/>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
                                            <p:txEl>
                                              <p:pRg st="3" end="3"/>
                                            </p:txEl>
                                          </p:spTgt>
                                        </p:tgtEl>
                                      </p:cBhvr>
                                    </p:animEffect>
                                    <p:set>
                                      <p:cBhvr>
                                        <p:cTn id="83" dur="1" fill="hold">
                                          <p:stCondLst>
                                            <p:cond delay="499"/>
                                          </p:stCondLst>
                                        </p:cTn>
                                        <p:tgtEl>
                                          <p:spTgt spid="5">
                                            <p:txEl>
                                              <p:pRg st="3" end="3"/>
                                            </p:txEl>
                                          </p:spTgt>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
                                            <p:txEl>
                                              <p:pRg st="4" end="4"/>
                                            </p:txEl>
                                          </p:spTgt>
                                        </p:tgtEl>
                                      </p:cBhvr>
                                    </p:animEffect>
                                    <p:set>
                                      <p:cBhvr>
                                        <p:cTn id="86" dur="1" fill="hold">
                                          <p:stCondLst>
                                            <p:cond delay="499"/>
                                          </p:stCondLst>
                                        </p:cTn>
                                        <p:tgtEl>
                                          <p:spTgt spid="5">
                                            <p:txEl>
                                              <p:pRg st="4" end="4"/>
                                            </p:txEl>
                                          </p:spTgt>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xEl>
                                              <p:pRg st="5" end="5"/>
                                            </p:txEl>
                                          </p:spTgt>
                                        </p:tgtEl>
                                      </p:cBhvr>
                                    </p:animEffect>
                                    <p:set>
                                      <p:cBhvr>
                                        <p:cTn id="89" dur="1" fill="hold">
                                          <p:stCondLst>
                                            <p:cond delay="499"/>
                                          </p:stCondLst>
                                        </p:cTn>
                                        <p:tgtEl>
                                          <p:spTgt spid="5">
                                            <p:txEl>
                                              <p:pRg st="5" end="5"/>
                                            </p:txEl>
                                          </p:spTgt>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
                                            <p:txEl>
                                              <p:pRg st="6" end="6"/>
                                            </p:txEl>
                                          </p:spTgt>
                                        </p:tgtEl>
                                      </p:cBhvr>
                                    </p:animEffect>
                                    <p:set>
                                      <p:cBhvr>
                                        <p:cTn id="92" dur="1" fill="hold">
                                          <p:stCondLst>
                                            <p:cond delay="499"/>
                                          </p:stCondLst>
                                        </p:cTn>
                                        <p:tgtEl>
                                          <p:spTgt spid="5">
                                            <p:txEl>
                                              <p:pRg st="6" end="6"/>
                                            </p:txEl>
                                          </p:spTgt>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
                                            <p:txEl>
                                              <p:pRg st="7" end="7"/>
                                            </p:txEl>
                                          </p:spTgt>
                                        </p:tgtEl>
                                      </p:cBhvr>
                                    </p:animEffect>
                                    <p:set>
                                      <p:cBhvr>
                                        <p:cTn id="95" dur="1" fill="hold">
                                          <p:stCondLst>
                                            <p:cond delay="499"/>
                                          </p:stCondLst>
                                        </p:cTn>
                                        <p:tgtEl>
                                          <p:spTgt spid="5">
                                            <p:txEl>
                                              <p:pRg st="7" end="7"/>
                                            </p:txEl>
                                          </p:spTgt>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
                                            <p:txEl>
                                              <p:pRg st="8" end="8"/>
                                            </p:txEl>
                                          </p:spTgt>
                                        </p:tgtEl>
                                      </p:cBhvr>
                                    </p:animEffect>
                                    <p:set>
                                      <p:cBhvr>
                                        <p:cTn id="98" dur="1" fill="hold">
                                          <p:stCondLst>
                                            <p:cond delay="499"/>
                                          </p:stCondLst>
                                        </p:cTn>
                                        <p:tgtEl>
                                          <p:spTgt spid="5">
                                            <p:txEl>
                                              <p:pRg st="8" end="8"/>
                                            </p:txEl>
                                          </p:spTgt>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5">
                                            <p:txEl>
                                              <p:pRg st="9" end="9"/>
                                            </p:txEl>
                                          </p:spTgt>
                                        </p:tgtEl>
                                      </p:cBhvr>
                                    </p:animEffect>
                                    <p:set>
                                      <p:cBhvr>
                                        <p:cTn id="101" dur="1" fill="hold">
                                          <p:stCondLst>
                                            <p:cond delay="499"/>
                                          </p:stCondLst>
                                        </p:cTn>
                                        <p:tgtEl>
                                          <p:spTgt spid="5">
                                            <p:txEl>
                                              <p:pRg st="9" end="9"/>
                                            </p:txEl>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5">
                                            <p:txEl>
                                              <p:pRg st="10" end="10"/>
                                            </p:txEl>
                                          </p:spTgt>
                                        </p:tgtEl>
                                      </p:cBhvr>
                                    </p:animEffect>
                                    <p:set>
                                      <p:cBhvr>
                                        <p:cTn id="104" dur="1" fill="hold">
                                          <p:stCondLst>
                                            <p:cond delay="499"/>
                                          </p:stCondLst>
                                        </p:cTn>
                                        <p:tgtEl>
                                          <p:spTgt spid="5">
                                            <p:txEl>
                                              <p:pRg st="10" end="10"/>
                                            </p:txEl>
                                          </p:spTgt>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
                                            <p:txEl>
                                              <p:pRg st="11" end="11"/>
                                            </p:txEl>
                                          </p:spTgt>
                                        </p:tgtEl>
                                      </p:cBhvr>
                                    </p:animEffect>
                                    <p:set>
                                      <p:cBhvr>
                                        <p:cTn id="107" dur="1" fill="hold">
                                          <p:stCondLst>
                                            <p:cond delay="499"/>
                                          </p:stCondLst>
                                        </p:cTn>
                                        <p:tgtEl>
                                          <p:spTgt spid="5">
                                            <p:txEl>
                                              <p:pRg st="11" end="11"/>
                                            </p:txEl>
                                          </p:spTgt>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par>
                                <p:cTn id="118" presetID="3" presetClass="emph" presetSubtype="2" fill="hold" grpId="2" nodeType="withEffect">
                                  <p:stCondLst>
                                    <p:cond delay="0"/>
                                  </p:stCondLst>
                                  <p:childTnLst>
                                    <p:animClr clrSpc="rgb" dir="cw">
                                      <p:cBhvr override="childStyle">
                                        <p:cTn id="119" dur="2000" fill="hold"/>
                                        <p:tgtEl>
                                          <p:spTgt spid="13"/>
                                        </p:tgtEl>
                                        <p:attrNameLst>
                                          <p:attrName>style.color</p:attrName>
                                        </p:attrNameLst>
                                      </p:cBhvr>
                                      <p:to>
                                        <a:srgbClr val="FF0000"/>
                                      </p:to>
                                    </p:animClr>
                                  </p:childTnLst>
                                </p:cTn>
                              </p:par>
                              <p:par>
                                <p:cTn id="120" presetID="3" presetClass="emph" presetSubtype="2" fill="hold" grpId="2" nodeType="withEffect">
                                  <p:stCondLst>
                                    <p:cond delay="0"/>
                                  </p:stCondLst>
                                  <p:childTnLst>
                                    <p:animClr clrSpc="rgb" dir="cw">
                                      <p:cBhvr override="childStyle">
                                        <p:cTn id="121" dur="2000" fill="hold"/>
                                        <p:tgtEl>
                                          <p:spTgt spid="8"/>
                                        </p:tgtEl>
                                        <p:attrNameLst>
                                          <p:attrName>style.color</p:attrName>
                                        </p:attrNameLst>
                                      </p:cBhvr>
                                      <p:to>
                                        <a:srgbClr val="FF0000"/>
                                      </p:to>
                                    </p:animClr>
                                  </p:childTnLst>
                                </p:cTn>
                              </p:par>
                              <p:par>
                                <p:cTn id="122" presetID="3" presetClass="emph" presetSubtype="2" fill="hold" grpId="2" nodeType="withEffect">
                                  <p:stCondLst>
                                    <p:cond delay="0"/>
                                  </p:stCondLst>
                                  <p:childTnLst>
                                    <p:animClr clrSpc="rgb" dir="cw">
                                      <p:cBhvr override="childStyle">
                                        <p:cTn id="123" dur="2000" fill="hold"/>
                                        <p:tgtEl>
                                          <p:spTgt spid="9"/>
                                        </p:tgtEl>
                                        <p:attrNameLst>
                                          <p:attrName>style.color</p:attrName>
                                        </p:attrNameLst>
                                      </p:cBhvr>
                                      <p:to>
                                        <a:srgbClr val="FF0000"/>
                                      </p:to>
                                    </p:animClr>
                                  </p:childTnLst>
                                </p:cTn>
                              </p:par>
                              <p:par>
                                <p:cTn id="124" presetID="3" presetClass="emph" presetSubtype="2" fill="hold" grpId="2" nodeType="withEffect">
                                  <p:stCondLst>
                                    <p:cond delay="0"/>
                                  </p:stCondLst>
                                  <p:childTnLst>
                                    <p:animClr clrSpc="rgb" dir="cw">
                                      <p:cBhvr override="childStyle">
                                        <p:cTn id="125" dur="2000" fill="hold"/>
                                        <p:tgtEl>
                                          <p:spTgt spid="10"/>
                                        </p:tgtEl>
                                        <p:attrNameLst>
                                          <p:attrName>style.color</p:attrName>
                                        </p:attrNameLst>
                                      </p:cBhvr>
                                      <p:to>
                                        <a:srgbClr val="FF0000"/>
                                      </p:to>
                                    </p:animClr>
                                  </p:childTnLst>
                                </p:cTn>
                              </p:par>
                              <p:par>
                                <p:cTn id="126" presetID="3" presetClass="emph" presetSubtype="2" fill="hold" grpId="2" nodeType="withEffect">
                                  <p:stCondLst>
                                    <p:cond delay="0"/>
                                  </p:stCondLst>
                                  <p:childTnLst>
                                    <p:animClr clrSpc="rgb" dir="cw">
                                      <p:cBhvr override="childStyle">
                                        <p:cTn id="127" dur="2000" fill="hold"/>
                                        <p:tgtEl>
                                          <p:spTgt spid="11"/>
                                        </p:tgtEl>
                                        <p:attrNameLst>
                                          <p:attrName>style.color</p:attrName>
                                        </p:attrNameLst>
                                      </p:cBhvr>
                                      <p:to>
                                        <a:srgbClr val="FF0000"/>
                                      </p:to>
                                    </p:animClr>
                                  </p:childTnLst>
                                </p:cTn>
                              </p:par>
                              <p:par>
                                <p:cTn id="128" presetID="0" presetClass="path" presetSubtype="0" accel="50000" decel="50000" fill="hold" grpId="3" nodeType="withEffect">
                                  <p:stCondLst>
                                    <p:cond delay="0"/>
                                  </p:stCondLst>
                                  <p:childTnLst>
                                    <p:animMotion origin="layout" path="M 0 -4.07407E-6 C -0.00156 0.01297 -0.00295 0.02593 -0.00382 0.04885 C -0.00469 0.07176 -0.00677 0.11852 -0.00503 0.1382 C -0.0033 0.15787 -0.00538 0.16135 0.00642 0.1669 C 0.01823 0.17246 0.02292 0.17153 0.0658 0.17199 C 0.10868 0.17246 0.22274 0.17061 0.26424 0.17014 " pathEditMode="relative" rAng="0" ptsTypes="aaaaaa">
                                      <p:cBhvr>
                                        <p:cTn id="129" dur="2000" fill="hold"/>
                                        <p:tgtEl>
                                          <p:spTgt spid="13"/>
                                        </p:tgtEl>
                                        <p:attrNameLst>
                                          <p:attrName>ppt_x</p:attrName>
                                          <p:attrName>ppt_y</p:attrName>
                                        </p:attrNameLst>
                                      </p:cBhvr>
                                      <p:rCtr x="12865" y="8611"/>
                                    </p:animMotion>
                                  </p:childTnLst>
                                </p:cTn>
                              </p:par>
                              <p:par>
                                <p:cTn id="130" presetID="0" presetClass="path" presetSubtype="0" accel="50000" decel="50000" fill="hold" grpId="3" nodeType="withEffect">
                                  <p:stCondLst>
                                    <p:cond delay="0"/>
                                  </p:stCondLst>
                                  <p:childTnLst>
                                    <p:animMotion origin="layout" path="M 0 -1.11111E-6 L 0.33247 -0.0044 " pathEditMode="relative" rAng="0" ptsTypes="AA">
                                      <p:cBhvr>
                                        <p:cTn id="131" dur="2000" fill="hold"/>
                                        <p:tgtEl>
                                          <p:spTgt spid="8"/>
                                        </p:tgtEl>
                                        <p:attrNameLst>
                                          <p:attrName>ppt_x</p:attrName>
                                          <p:attrName>ppt_y</p:attrName>
                                        </p:attrNameLst>
                                      </p:cBhvr>
                                      <p:rCtr x="16615" y="-231"/>
                                    </p:animMotion>
                                  </p:childTnLst>
                                </p:cTn>
                              </p:par>
                              <p:par>
                                <p:cTn id="132" presetID="0" presetClass="path" presetSubtype="0" accel="50000" decel="50000" fill="hold" grpId="3" nodeType="withEffect">
                                  <p:stCondLst>
                                    <p:cond delay="0"/>
                                  </p:stCondLst>
                                  <p:childTnLst>
                                    <p:animMotion origin="layout" path="M 0 1.11111E-6 C 0.05 -0.00023 0.1 -0.00046 0.15191 -0.00162 C 0.20382 -0.00278 0.27292 0.00139 0.31146 -0.00671 C 0.35 -0.01482 0.36806 -0.03218 0.38351 -0.05046 C 0.39861 -0.06875 0.39948 -0.09445 0.40365 -0.11644 C 0.40781 -0.13843 0.40747 -0.16852 0.40833 -0.18218 " pathEditMode="relative" rAng="0" ptsTypes="aaaaaa">
                                      <p:cBhvr>
                                        <p:cTn id="133" dur="2000" fill="hold"/>
                                        <p:tgtEl>
                                          <p:spTgt spid="9"/>
                                        </p:tgtEl>
                                        <p:attrNameLst>
                                          <p:attrName>ppt_x</p:attrName>
                                          <p:attrName>ppt_y</p:attrName>
                                        </p:attrNameLst>
                                      </p:cBhvr>
                                      <p:rCtr x="20417" y="-9051"/>
                                    </p:animMotion>
                                  </p:childTnLst>
                                </p:cTn>
                              </p:par>
                              <p:par>
                                <p:cTn id="134" presetID="0" presetClass="path" presetSubtype="0" accel="50000" decel="50000" fill="hold" grpId="3" nodeType="withEffect">
                                  <p:stCondLst>
                                    <p:cond delay="0"/>
                                  </p:stCondLst>
                                  <p:childTnLst>
                                    <p:animMotion origin="layout" path="M 0 -4.81481E-6 C 0.04288 -0.00092 0.08576 -0.00162 0.13663 -0.00347 C 0.1875 -0.00532 0.2625 -0.00486 0.30503 -0.0118 C 0.34757 -0.01875 0.36597 -0.02476 0.39236 -0.0456 C 0.41875 -0.06643 0.44722 -0.10416 0.46319 -0.1368 C 0.47917 -0.16944 0.48507 -0.20347 0.48854 -0.24143 C 0.49201 -0.27939 0.48507 -0.33865 0.4842 -0.36435 " pathEditMode="relative" rAng="0" ptsTypes="aaaaaaa">
                                      <p:cBhvr>
                                        <p:cTn id="135" dur="2000" fill="hold"/>
                                        <p:tgtEl>
                                          <p:spTgt spid="10"/>
                                        </p:tgtEl>
                                        <p:attrNameLst>
                                          <p:attrName>ppt_x</p:attrName>
                                          <p:attrName>ppt_y</p:attrName>
                                        </p:attrNameLst>
                                      </p:cBhvr>
                                      <p:rCtr x="24601" y="-18218"/>
                                    </p:animMotion>
                                  </p:childTnLst>
                                </p:cTn>
                              </p:par>
                              <p:par>
                                <p:cTn id="136" presetID="0" presetClass="path" presetSubtype="0" accel="50000" decel="50000" fill="hold" grpId="3" nodeType="withEffect">
                                  <p:stCondLst>
                                    <p:cond delay="0"/>
                                  </p:stCondLst>
                                  <p:childTnLst>
                                    <p:animMotion origin="layout" path="M 0 -2.59259E-6 C 0.02691 0.00162 0.05382 0.00324 0.10122 0.00347 C 0.14861 0.00371 0.23003 0.00926 0.2849 0.00162 C 0.33976 -0.00602 0.39045 -0.01481 0.43038 -0.04213 C 0.47031 -0.06944 0.50313 -0.11227 0.52396 -0.16203 C 0.54479 -0.2118 0.54948 -0.27754 0.55573 -0.34097 C 0.56198 -0.4044 0.56042 -0.50023 0.56163 -0.54213 " pathEditMode="relative" rAng="0" ptsTypes="aaaaaaa">
                                      <p:cBhvr>
                                        <p:cTn id="137" dur="2000" fill="hold"/>
                                        <p:tgtEl>
                                          <p:spTgt spid="11"/>
                                        </p:tgtEl>
                                        <p:attrNameLst>
                                          <p:attrName>ppt_x</p:attrName>
                                          <p:attrName>ppt_y</p:attrName>
                                        </p:attrNameLst>
                                      </p:cBhvr>
                                      <p:rCtr x="28090" y="-26644"/>
                                    </p:animMotion>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wipe(up)">
                                      <p:cBhvr>
                                        <p:cTn id="142" dur="500"/>
                                        <p:tgtEl>
                                          <p:spTgt spid="12"/>
                                        </p:tgtEl>
                                      </p:cBhvr>
                                    </p:animEffect>
                                  </p:childTnLst>
                                </p:cTn>
                              </p:par>
                              <p:par>
                                <p:cTn id="143" presetID="22" presetClass="exit" presetSubtype="1" fill="hold" grpId="1" nodeType="withEffect">
                                  <p:stCondLst>
                                    <p:cond delay="0"/>
                                  </p:stCondLst>
                                  <p:childTnLst>
                                    <p:animEffect transition="out" filter="wipe(up)">
                                      <p:cBhvr>
                                        <p:cTn id="144" dur="500"/>
                                        <p:tgtEl>
                                          <p:spTgt spid="13"/>
                                        </p:tgtEl>
                                      </p:cBhvr>
                                    </p:animEffect>
                                    <p:set>
                                      <p:cBhvr>
                                        <p:cTn id="145" dur="1" fill="hold">
                                          <p:stCondLst>
                                            <p:cond delay="499"/>
                                          </p:stCondLst>
                                        </p:cTn>
                                        <p:tgtEl>
                                          <p:spTgt spid="13"/>
                                        </p:tgtEl>
                                        <p:attrNameLst>
                                          <p:attrName>style.visibility</p:attrName>
                                        </p:attrNameLst>
                                      </p:cBhvr>
                                      <p:to>
                                        <p:strVal val="hidden"/>
                                      </p:to>
                                    </p:set>
                                  </p:childTnLst>
                                </p:cTn>
                              </p:par>
                              <p:par>
                                <p:cTn id="146" presetID="22" presetClass="exit" presetSubtype="1" fill="hold" grpId="1" nodeType="withEffect">
                                  <p:stCondLst>
                                    <p:cond delay="0"/>
                                  </p:stCondLst>
                                  <p:childTnLst>
                                    <p:animEffect transition="out" filter="wipe(up)">
                                      <p:cBhvr>
                                        <p:cTn id="147" dur="500"/>
                                        <p:tgtEl>
                                          <p:spTgt spid="8"/>
                                        </p:tgtEl>
                                      </p:cBhvr>
                                    </p:animEffect>
                                    <p:set>
                                      <p:cBhvr>
                                        <p:cTn id="148" dur="1" fill="hold">
                                          <p:stCondLst>
                                            <p:cond delay="499"/>
                                          </p:stCondLst>
                                        </p:cTn>
                                        <p:tgtEl>
                                          <p:spTgt spid="8"/>
                                        </p:tgtEl>
                                        <p:attrNameLst>
                                          <p:attrName>style.visibility</p:attrName>
                                        </p:attrNameLst>
                                      </p:cBhvr>
                                      <p:to>
                                        <p:strVal val="hidden"/>
                                      </p:to>
                                    </p:set>
                                  </p:childTnLst>
                                </p:cTn>
                              </p:par>
                              <p:par>
                                <p:cTn id="149" presetID="22" presetClass="exit" presetSubtype="1" fill="hold" grpId="1" nodeType="withEffect">
                                  <p:stCondLst>
                                    <p:cond delay="0"/>
                                  </p:stCondLst>
                                  <p:childTnLst>
                                    <p:animEffect transition="out" filter="wipe(up)">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par>
                                <p:cTn id="152" presetID="22" presetClass="exit" presetSubtype="1" fill="hold" grpId="1" nodeType="withEffect">
                                  <p:stCondLst>
                                    <p:cond delay="0"/>
                                  </p:stCondLst>
                                  <p:childTnLst>
                                    <p:animEffect transition="out" filter="wipe(up)">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par>
                                <p:cTn id="155" presetID="22" presetClass="exit" presetSubtype="1" fill="hold" grpId="1" nodeType="withEffect">
                                  <p:stCondLst>
                                    <p:cond delay="0"/>
                                  </p:stCondLst>
                                  <p:childTnLst>
                                    <p:animEffect transition="out" filter="wipe(up)">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6" grpId="1"/>
      <p:bldP spid="12"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3" grpId="0"/>
      <p:bldP spid="13" grpId="1"/>
      <p:bldP spid="13" grpId="2"/>
      <p:bldP spid="13" grpId="3"/>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1322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a:xfrm>
            <a:off x="838200" y="1828800"/>
            <a:ext cx="7239000" cy="3352800"/>
          </a:xfrm>
        </p:spPr>
        <p:txBody>
          <a:bodyPr/>
          <a:lstStyle/>
          <a:p>
            <a:pPr eaLnBrk="1" hangingPunct="1"/>
            <a:r>
              <a:rPr lang="en-US" altLang="en-US" sz="7200" b="1" dirty="0">
                <a:solidFill>
                  <a:srgbClr val="FF0000"/>
                </a:solidFill>
                <a:latin typeface="Algerian" panose="04020705040A02060702" pitchFamily="82" charset="0"/>
              </a:rPr>
              <a:t>JESUS CHRIST</a:t>
            </a:r>
            <a:br>
              <a:rPr lang="en-US" altLang="en-US" sz="7200" b="1" dirty="0">
                <a:latin typeface="Algerian" panose="04020705040A02060702" pitchFamily="82" charset="0"/>
              </a:rPr>
            </a:br>
            <a:r>
              <a:rPr lang="en-US" altLang="en-US" sz="7200" b="1" dirty="0">
                <a:solidFill>
                  <a:srgbClr val="FFC000"/>
                </a:solidFill>
                <a:latin typeface="Algerian" panose="04020705040A02060702" pitchFamily="82" charset="0"/>
              </a:rPr>
              <a:t>GOD MANIFEST</a:t>
            </a:r>
            <a:br>
              <a:rPr lang="en-US" altLang="en-US" sz="7200" b="1" dirty="0">
                <a:latin typeface="Algerian" panose="04020705040A02060702" pitchFamily="82" charset="0"/>
              </a:rPr>
            </a:br>
            <a:r>
              <a:rPr lang="en-US" altLang="en-US" sz="7200" b="1" dirty="0">
                <a:solidFill>
                  <a:srgbClr val="FFA953"/>
                </a:solidFill>
                <a:latin typeface="Algerian" panose="04020705040A02060702" pitchFamily="82" charset="0"/>
              </a:rPr>
              <a:t>IN THE FLESH</a:t>
            </a:r>
          </a:p>
        </p:txBody>
      </p:sp>
      <p:sp>
        <p:nvSpPr>
          <p:cNvPr id="4" name="Title 1"/>
          <p:cNvSpPr txBox="1">
            <a:spLocks/>
          </p:cNvSpPr>
          <p:nvPr/>
        </p:nvSpPr>
        <p:spPr bwMode="auto">
          <a:xfrm>
            <a:off x="1695691" y="381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Ron Bert</a:t>
            </a:r>
          </a:p>
        </p:txBody>
      </p:sp>
      <p:sp>
        <p:nvSpPr>
          <p:cNvPr id="5" name="Title 1"/>
          <p:cNvSpPr txBox="1">
            <a:spLocks/>
          </p:cNvSpPr>
          <p:nvPr/>
        </p:nvSpPr>
        <p:spPr bwMode="auto">
          <a:xfrm>
            <a:off x="1676400" y="5334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latin typeface="Algerian" panose="04020705040A02060702" pitchFamily="82" charset="0"/>
              </a:rPr>
              <a:t>July 19, 2015</a:t>
            </a:r>
          </a:p>
        </p:txBody>
      </p:sp>
      <p:sp>
        <p:nvSpPr>
          <p:cNvPr id="7" name="Rectangle 4"/>
          <p:cNvSpPr txBox="1">
            <a:spLocks noChangeArrowheads="1"/>
          </p:cNvSpPr>
          <p:nvPr/>
        </p:nvSpPr>
        <p:spPr bwMode="auto">
          <a:xfrm rot="19383304">
            <a:off x="1828800" y="2444106"/>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outerShdw blurRad="50800" dist="39000" dir="5460000" algn="tl">
                    <a:srgbClr val="000000">
                      <a:alpha val="38000"/>
                    </a:srgbClr>
                  </a:outerShdw>
                </a:effectLst>
                <a:latin typeface="+mj-lt"/>
              </a:rPr>
              <a:t>PART 4</a:t>
            </a:r>
            <a:endParaRPr lang="en-US" sz="9600" b="1" i="1" kern="0" dirty="0">
              <a:ln w="11430"/>
              <a:solidFill>
                <a:srgbClr val="00B0F0"/>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1806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par>
                          <p:cTn id="17" fill="hold">
                            <p:stCondLst>
                              <p:cond delay="3750"/>
                            </p:stCondLst>
                            <p:childTnLst>
                              <p:par>
                                <p:cTn id="18" presetID="53" presetClass="entr" presetSubtype="16"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750" fill="hold"/>
                                        <p:tgtEl>
                                          <p:spTgt spid="5"/>
                                        </p:tgtEl>
                                        <p:attrNameLst>
                                          <p:attrName>ppt_w</p:attrName>
                                        </p:attrNameLst>
                                      </p:cBhvr>
                                      <p:tavLst>
                                        <p:tav tm="0">
                                          <p:val>
                                            <p:fltVal val="0"/>
                                          </p:val>
                                        </p:tav>
                                        <p:tav tm="100000">
                                          <p:val>
                                            <p:strVal val="#ppt_w"/>
                                          </p:val>
                                        </p:tav>
                                      </p:tavLst>
                                    </p:anim>
                                    <p:anim calcmode="lin" valueType="num">
                                      <p:cBhvr>
                                        <p:cTn id="21" dur="750" fill="hold"/>
                                        <p:tgtEl>
                                          <p:spTgt spid="5"/>
                                        </p:tgtEl>
                                        <p:attrNameLst>
                                          <p:attrName>ppt_h</p:attrName>
                                        </p:attrNameLst>
                                      </p:cBhvr>
                                      <p:tavLst>
                                        <p:tav tm="0">
                                          <p:val>
                                            <p:fltVal val="0"/>
                                          </p:val>
                                        </p:tav>
                                        <p:tav tm="100000">
                                          <p:val>
                                            <p:strVal val="#ppt_h"/>
                                          </p:val>
                                        </p:tav>
                                      </p:tavLst>
                                    </p:anim>
                                    <p:animEffect transition="in" filter="fade">
                                      <p:cBhvr>
                                        <p:cTn id="22" dur="750"/>
                                        <p:tgtEl>
                                          <p:spTgt spid="5"/>
                                        </p:tgtEl>
                                      </p:cBhvr>
                                    </p:animEffect>
                                  </p:childTnLst>
                                </p:cTn>
                              </p:par>
                            </p:childTnLst>
                          </p:cTn>
                        </p:par>
                        <p:par>
                          <p:cTn id="23" fill="hold">
                            <p:stCondLst>
                              <p:cond delay="5500"/>
                            </p:stCondLst>
                            <p:childTnLst>
                              <p:par>
                                <p:cTn id="24" presetID="6" presetClass="emph" presetSubtype="0" fill="hold" grpId="1" nodeType="afterEffect">
                                  <p:stCondLst>
                                    <p:cond delay="1000"/>
                                  </p:stCondLst>
                                  <p:childTnLst>
                                    <p:animScale>
                                      <p:cBhvr>
                                        <p:cTn id="25" dur="750" fill="hold"/>
                                        <p:tgtEl>
                                          <p:spTgt spid="4"/>
                                        </p:tgtEl>
                                      </p:cBhvr>
                                      <p:by x="80000" y="80000"/>
                                    </p:animScale>
                                  </p:childTnLst>
                                </p:cTn>
                              </p:par>
                              <p:par>
                                <p:cTn id="26" presetID="6" presetClass="emph" presetSubtype="0" fill="hold" grpId="1" nodeType="withEffect">
                                  <p:stCondLst>
                                    <p:cond delay="1000"/>
                                  </p:stCondLst>
                                  <p:childTnLst>
                                    <p:animScale>
                                      <p:cBhvr>
                                        <p:cTn id="27" dur="750" fill="hold"/>
                                        <p:tgtEl>
                                          <p:spTgt spid="5"/>
                                        </p:tgtEl>
                                      </p:cBhvr>
                                      <p:by x="110000" y="110000"/>
                                    </p:animScale>
                                  </p:childTnLst>
                                </p:cTn>
                              </p:par>
                            </p:childTnLst>
                          </p:cTn>
                        </p:par>
                        <p:par>
                          <p:cTn id="28" fill="hold">
                            <p:stCondLst>
                              <p:cond delay="7250"/>
                            </p:stCondLst>
                            <p:childTnLst>
                              <p:par>
                                <p:cTn id="29" presetID="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4" grpId="0"/>
      <p:bldP spid="4" grpId="1"/>
      <p:bldP spid="5" grpId="0"/>
      <p:bldP spid="5" grpId="1"/>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41" t="1354" r="6734"/>
          <a:stretch/>
        </p:blipFill>
        <p:spPr>
          <a:xfrm>
            <a:off x="0" y="0"/>
            <a:ext cx="9144000" cy="6858000"/>
          </a:xfrm>
          <a:prstGeom prst="rect">
            <a:avLst/>
          </a:prstGeom>
        </p:spPr>
      </p:pic>
      <p:sp>
        <p:nvSpPr>
          <p:cNvPr id="14" name="Title 1"/>
          <p:cNvSpPr txBox="1">
            <a:spLocks/>
          </p:cNvSpPr>
          <p:nvPr/>
        </p:nvSpPr>
        <p:spPr bwMode="auto">
          <a:xfrm>
            <a:off x="6324600" y="2362200"/>
            <a:ext cx="152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ln w="19050">
                  <a:noFill/>
                  <a:prstDash val="solid"/>
                </a:ln>
                <a:solidFill>
                  <a:srgbClr val="FF0000"/>
                </a:solidFill>
                <a:effectLst>
                  <a:outerShdw blurRad="50000" dist="50800" dir="7500000" algn="tl">
                    <a:srgbClr val="000000">
                      <a:shade val="5000"/>
                      <a:alpha val="35000"/>
                    </a:srgbClr>
                  </a:outerShdw>
                </a:effectLst>
              </a:rPr>
              <a:t>faith</a:t>
            </a:r>
            <a:endParaRPr lang="en-US" sz="33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2" name="Title 1"/>
          <p:cNvSpPr>
            <a:spLocks noGrp="1"/>
          </p:cNvSpPr>
          <p:nvPr>
            <p:ph type="title"/>
          </p:nvPr>
        </p:nvSpPr>
        <p:spPr>
          <a:xfrm>
            <a:off x="381000" y="274638"/>
            <a:ext cx="8382000" cy="6278562"/>
          </a:xfrm>
        </p:spPr>
        <p:txBody>
          <a:bodyPr/>
          <a:lstStyle/>
          <a:p>
            <a:r>
              <a:rPr lang="en-US" sz="3300" b="1" dirty="0">
                <a:solidFill>
                  <a:schemeClr val="bg1"/>
                </a:solidFill>
                <a:effectLst>
                  <a:glow rad="101600">
                    <a:schemeClr val="tx1">
                      <a:alpha val="80000"/>
                    </a:schemeClr>
                  </a:glow>
                </a:effectLst>
              </a:rPr>
              <a:t>In Him you were also circumcised with the circumcision made without hands, by putting off the body of the sins of the flesh, by the circumcision of Christ, buried with Him in baptism, in which you also were raised with Him through faith in the working of God, who raised Him from the dead. And you, being dead in your trespasses and the </a:t>
            </a:r>
            <a:r>
              <a:rPr lang="en-US" sz="3300" b="1" dirty="0" err="1">
                <a:solidFill>
                  <a:schemeClr val="bg1"/>
                </a:solidFill>
                <a:effectLst>
                  <a:glow rad="101600">
                    <a:schemeClr val="tx1">
                      <a:alpha val="80000"/>
                    </a:schemeClr>
                  </a:glow>
                </a:effectLst>
              </a:rPr>
              <a:t>uncircumcision</a:t>
            </a:r>
            <a:r>
              <a:rPr lang="en-US" sz="3300" b="1" dirty="0">
                <a:solidFill>
                  <a:schemeClr val="bg1"/>
                </a:solidFill>
                <a:effectLst>
                  <a:glow rad="101600">
                    <a:schemeClr val="tx1">
                      <a:alpha val="80000"/>
                    </a:schemeClr>
                  </a:glow>
                </a:effectLst>
              </a:rPr>
              <a:t> of your flesh, He has made alive together with Him, having forgiven you all trespasses,</a:t>
            </a:r>
            <a:r>
              <a:rPr lang="en-US" sz="3200" b="1" dirty="0">
                <a:solidFill>
                  <a:schemeClr val="bg1"/>
                </a:solidFill>
                <a:effectLst>
                  <a:glow rad="101600">
                    <a:schemeClr val="tx1">
                      <a:alpha val="80000"/>
                    </a:schemeClr>
                  </a:glow>
                </a:effectLst>
              </a:rPr>
              <a:t> </a:t>
            </a:r>
            <a:r>
              <a:rPr lang="en-US" sz="3100" b="1" i="1" dirty="0">
                <a:solidFill>
                  <a:schemeClr val="bg1"/>
                </a:solidFill>
                <a:effectLst>
                  <a:glow rad="101600">
                    <a:schemeClr val="tx1">
                      <a:alpha val="80000"/>
                    </a:schemeClr>
                  </a:glow>
                </a:effectLst>
              </a:rPr>
              <a:t>– Colossians 2:11-13 </a:t>
            </a:r>
          </a:p>
        </p:txBody>
      </p:sp>
      <p:sp>
        <p:nvSpPr>
          <p:cNvPr id="12" name="Title 1"/>
          <p:cNvSpPr txBox="1">
            <a:spLocks/>
          </p:cNvSpPr>
          <p:nvPr/>
        </p:nvSpPr>
        <p:spPr bwMode="auto">
          <a:xfrm>
            <a:off x="1524000" y="2133600"/>
            <a:ext cx="2514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ln w="19050">
                  <a:noFill/>
                  <a:prstDash val="solid"/>
                </a:ln>
                <a:solidFill>
                  <a:srgbClr val="FF0000"/>
                </a:solidFill>
                <a:effectLst>
                  <a:outerShdw blurRad="50000" dist="50800" dir="7500000" algn="tl">
                    <a:srgbClr val="000000">
                      <a:shade val="5000"/>
                      <a:alpha val="35000"/>
                    </a:srgbClr>
                  </a:outerShdw>
                </a:effectLst>
              </a:rPr>
              <a:t>with Him</a:t>
            </a:r>
            <a:endParaRPr lang="en-US" sz="33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4" name="Title 1"/>
          <p:cNvSpPr txBox="1">
            <a:spLocks/>
          </p:cNvSpPr>
          <p:nvPr/>
        </p:nvSpPr>
        <p:spPr bwMode="auto">
          <a:xfrm>
            <a:off x="-76200" y="2057400"/>
            <a:ext cx="632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8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300"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buried with Him in baptism</a:t>
            </a:r>
            <a:endParaRPr lang="en-US" sz="3300"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13" name="Title 1"/>
          <p:cNvSpPr txBox="1">
            <a:spLocks/>
          </p:cNvSpPr>
          <p:nvPr/>
        </p:nvSpPr>
        <p:spPr bwMode="auto">
          <a:xfrm>
            <a:off x="3657600" y="2590800"/>
            <a:ext cx="251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ln w="19050">
                  <a:noFill/>
                  <a:prstDash val="solid"/>
                </a:ln>
                <a:solidFill>
                  <a:srgbClr val="FF0000"/>
                </a:solidFill>
                <a:effectLst>
                  <a:outerShdw blurRad="50000" dist="50800" dir="7500000" algn="tl">
                    <a:srgbClr val="000000">
                      <a:shade val="5000"/>
                      <a:alpha val="35000"/>
                    </a:srgbClr>
                  </a:outerShdw>
                </a:effectLst>
              </a:rPr>
              <a:t>with Him</a:t>
            </a:r>
            <a:endParaRPr lang="en-US" sz="33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5" name="Title 1"/>
          <p:cNvSpPr txBox="1">
            <a:spLocks/>
          </p:cNvSpPr>
          <p:nvPr/>
        </p:nvSpPr>
        <p:spPr bwMode="auto">
          <a:xfrm>
            <a:off x="1524000" y="2514600"/>
            <a:ext cx="7848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41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300"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raised with Him through faith</a:t>
            </a:r>
            <a:endParaRPr lang="en-US" sz="3300"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6" name="Title 1"/>
          <p:cNvSpPr txBox="1">
            <a:spLocks/>
          </p:cNvSpPr>
          <p:nvPr/>
        </p:nvSpPr>
        <p:spPr bwMode="auto">
          <a:xfrm>
            <a:off x="1295400" y="31242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5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300"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working of God</a:t>
            </a:r>
            <a:endParaRPr lang="en-US" sz="3300"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7" name="Title 1"/>
          <p:cNvSpPr txBox="1">
            <a:spLocks/>
          </p:cNvSpPr>
          <p:nvPr/>
        </p:nvSpPr>
        <p:spPr bwMode="auto">
          <a:xfrm>
            <a:off x="4953000" y="4572000"/>
            <a:ext cx="266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9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300"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alive</a:t>
            </a:r>
            <a:endParaRPr lang="en-US" sz="3300"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11" name="Title 1"/>
          <p:cNvSpPr txBox="1">
            <a:spLocks/>
          </p:cNvSpPr>
          <p:nvPr/>
        </p:nvSpPr>
        <p:spPr bwMode="auto">
          <a:xfrm>
            <a:off x="914400" y="5105400"/>
            <a:ext cx="251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ln w="19050">
                  <a:noFill/>
                  <a:prstDash val="solid"/>
                </a:ln>
                <a:solidFill>
                  <a:srgbClr val="FF0000"/>
                </a:solidFill>
                <a:effectLst>
                  <a:outerShdw blurRad="50000" dist="50800" dir="7500000" algn="tl">
                    <a:srgbClr val="000000">
                      <a:shade val="5000"/>
                      <a:alpha val="35000"/>
                    </a:srgbClr>
                  </a:outerShdw>
                </a:effectLst>
              </a:rPr>
              <a:t>with Him</a:t>
            </a:r>
            <a:endParaRPr lang="en-US" sz="3300" b="1" i="1" kern="0" dirty="0">
              <a:ln w="19050">
                <a:noFill/>
                <a:prstDash val="solid"/>
              </a:ln>
              <a:solidFill>
                <a:srgbClr val="FF0000"/>
              </a:solidFill>
              <a:effectLst>
                <a:outerShdw blurRad="50000" dist="50800" dir="7500000" algn="tl">
                  <a:srgbClr val="000000">
                    <a:shade val="5000"/>
                    <a:alpha val="35000"/>
                  </a:srgbClr>
                </a:outerShdw>
              </a:effectLst>
            </a:endParaRPr>
          </a:p>
        </p:txBody>
      </p:sp>
      <p:sp>
        <p:nvSpPr>
          <p:cNvPr id="8" name="Title 1"/>
          <p:cNvSpPr txBox="1">
            <a:spLocks/>
          </p:cNvSpPr>
          <p:nvPr/>
        </p:nvSpPr>
        <p:spPr bwMode="auto">
          <a:xfrm>
            <a:off x="533400" y="51054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3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300" b="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rPr>
              <a:t>with Him</a:t>
            </a:r>
            <a:endParaRPr lang="en-US" sz="3300" b="1" i="1" kern="0" dirty="0">
              <a:ln w="19050">
                <a:noFill/>
                <a:prstDash val="solid"/>
              </a:ln>
              <a:solidFill>
                <a:srgbClr val="00FF00"/>
              </a:solidFill>
              <a:effectLst>
                <a:glow rad="101600">
                  <a:schemeClr val="tx1">
                    <a:alpha val="80000"/>
                  </a:schemeClr>
                </a:glow>
                <a:outerShdw blurRad="50000" dist="50800" dir="7500000" algn="tl">
                  <a:srgbClr val="000000">
                    <a:shade val="5000"/>
                    <a:alpha val="35000"/>
                  </a:srgbClr>
                </a:outerShdw>
              </a:effectLst>
            </a:endParaRPr>
          </a:p>
        </p:txBody>
      </p:sp>
      <p:sp>
        <p:nvSpPr>
          <p:cNvPr id="10" name="Title 1"/>
          <p:cNvSpPr txBox="1">
            <a:spLocks/>
          </p:cNvSpPr>
          <p:nvPr/>
        </p:nvSpPr>
        <p:spPr bwMode="auto">
          <a:xfrm>
            <a:off x="6096000" y="1638300"/>
            <a:ext cx="2514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400" b="1" kern="0" dirty="0">
                <a:ln w="11430"/>
                <a:solidFill>
                  <a:srgbClr val="FFA953"/>
                </a:solidFill>
                <a:effectLst>
                  <a:glow rad="101600">
                    <a:schemeClr val="tx1">
                      <a:alpha val="80000"/>
                    </a:schemeClr>
                  </a:glow>
                  <a:outerShdw blurRad="50800" dist="39000" dir="5460000" algn="tl">
                    <a:srgbClr val="000000">
                      <a:alpha val="38000"/>
                    </a:srgbClr>
                  </a:outerShdw>
                </a:effectLst>
              </a:rPr>
              <a:t> </a:t>
            </a:r>
            <a:r>
              <a:rPr lang="en-US" sz="3300" b="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rPr>
              <a:t>Christ,</a:t>
            </a:r>
            <a:endParaRPr lang="en-US" sz="3300" b="1" i="1" kern="0" dirty="0">
              <a:ln w="19050">
                <a:noFill/>
                <a:prstDash val="solid"/>
              </a:ln>
              <a:solidFill>
                <a:schemeClr val="bg1"/>
              </a:solidFill>
              <a:effectLst>
                <a:glow rad="101600">
                  <a:schemeClr val="tx1">
                    <a:alpha val="8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4396673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18" presetClass="emph" presetSubtype="0" fill="hold" grpId="2" nodeType="withEffect">
                                  <p:stCondLst>
                                    <p:cond delay="0"/>
                                  </p:stCondLst>
                                  <p:childTnLst>
                                    <p:set>
                                      <p:cBhvr override="childStyle">
                                        <p:cTn id="38" dur="1000" fill="hold"/>
                                        <p:tgtEl>
                                          <p:spTgt spid="12"/>
                                        </p:tgtEl>
                                        <p:attrNameLst>
                                          <p:attrName>style.textDecorationUnderline</p:attrName>
                                        </p:attrNameLst>
                                      </p:cBhvr>
                                      <p:to>
                                        <p:strVal val="true"/>
                                      </p:to>
                                    </p:se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18" presetClass="emph" presetSubtype="0" fill="hold" grpId="2" nodeType="withEffect">
                                  <p:stCondLst>
                                    <p:cond delay="0"/>
                                  </p:stCondLst>
                                  <p:childTnLst>
                                    <p:set>
                                      <p:cBhvr override="childStyle">
                                        <p:cTn id="44" dur="1000" fill="hold"/>
                                        <p:tgtEl>
                                          <p:spTgt spid="13"/>
                                        </p:tgtEl>
                                        <p:attrNameLst>
                                          <p:attrName>style.textDecorationUnderline</p:attrName>
                                        </p:attrNameLst>
                                      </p:cBhvr>
                                      <p:to>
                                        <p:strVal val="true"/>
                                      </p:to>
                                    </p:se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18" presetClass="emph" presetSubtype="0" fill="hold" grpId="2" nodeType="withEffect">
                                  <p:stCondLst>
                                    <p:cond delay="0"/>
                                  </p:stCondLst>
                                  <p:childTnLst>
                                    <p:set>
                                      <p:cBhvr override="childStyle">
                                        <p:cTn id="50" dur="1000" fill="hold"/>
                                        <p:tgtEl>
                                          <p:spTgt spid="11"/>
                                        </p:tgtEl>
                                        <p:attrNameLst>
                                          <p:attrName>style.textDecorationUnderline</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par>
                                <p:cTn id="65" presetID="0" presetClass="path" presetSubtype="0" accel="50000" decel="50000" fill="hold" grpId="1" nodeType="withEffect">
                                  <p:stCondLst>
                                    <p:cond delay="0"/>
                                  </p:stCondLst>
                                  <p:childTnLst>
                                    <p:animMotion origin="layout" path="M -1.94444E-6 -3.33333E-6 C -0.0717 0.00186 -0.14427 0.00348 -0.21892 -0.00972 C -0.2934 -0.02291 -0.38923 -0.03981 -0.44809 -0.07893 C -0.50694 -0.11805 -0.55764 -0.17777 -0.57222 -0.24444 C -0.5868 -0.31111 -0.56094 -0.4243 -0.53594 -0.47777 C -0.51094 -0.53148 -0.45764 -0.55254 -0.4217 -0.56527 C -0.38576 -0.57754 -0.34062 -0.56574 -0.31996 -0.5537 C -0.2993 -0.5412 -0.3026 -0.50393 -0.29809 -0.4912 " pathEditMode="relative" rAng="0" ptsTypes="AAAAAAAA">
                                      <p:cBhvr>
                                        <p:cTn id="66" dur="2000" fill="hold"/>
                                        <p:tgtEl>
                                          <p:spTgt spid="7"/>
                                        </p:tgtEl>
                                        <p:attrNameLst>
                                          <p:attrName>ppt_x</p:attrName>
                                          <p:attrName>ppt_y</p:attrName>
                                        </p:attrNameLst>
                                      </p:cBhvr>
                                      <p:rCtr x="-28819" y="-28449"/>
                                    </p:animMotion>
                                  </p:childTnLst>
                                </p:cTn>
                              </p:par>
                              <p:par>
                                <p:cTn id="67" presetID="0" presetClass="path" presetSubtype="0" accel="50000" decel="50000" fill="hold" grpId="1" nodeType="withEffect">
                                  <p:stCondLst>
                                    <p:cond delay="0"/>
                                  </p:stCondLst>
                                  <p:childTnLst>
                                    <p:animMotion origin="layout" path="M 2.77556E-17 -0.00047 C 0.01163 0.01828 0.02344 0.03703 0.10122 0.04051 C 0.17899 0.04352 0.375 0.04861 0.46701 0.01828 C 0.55903 -0.01204 0.61389 -0.07338 0.65347 -0.14121 C 0.69306 -0.2088 0.71042 -0.31783 0.70417 -0.38773 C 0.69792 -0.45741 0.65104 -0.51968 0.61545 -0.55996 C 0.57986 -0.60023 0.53142 -0.62107 0.4901 -0.6294 C 0.44878 -0.6375 0.39549 -0.61945 0.36753 -0.60834 C 0.33958 -0.59722 0.33177 -0.57246 0.32222 -0.56297 " pathEditMode="relative" rAng="0" ptsTypes="aaaaaaaaa">
                                      <p:cBhvr>
                                        <p:cTn id="68" dur="2000" fill="hold"/>
                                        <p:tgtEl>
                                          <p:spTgt spid="8"/>
                                        </p:tgtEl>
                                        <p:attrNameLst>
                                          <p:attrName>ppt_x</p:attrName>
                                          <p:attrName>ppt_y</p:attrName>
                                        </p:attrNameLst>
                                      </p:cBhvr>
                                      <p:rCtr x="35521" y="-29398"/>
                                    </p:animMotion>
                                  </p:childTnLst>
                                </p:cTn>
                              </p:par>
                              <p:par>
                                <p:cTn id="69" presetID="0" presetClass="path" presetSubtype="0" accel="50000" decel="50000" fill="hold" grpId="1" nodeType="withEffect">
                                  <p:stCondLst>
                                    <p:cond delay="0"/>
                                  </p:stCondLst>
                                  <p:childTnLst>
                                    <p:animMotion origin="layout" path="M 5.55112E-17 -3.33333E-6 C 0.03351 -0.00231 0.06753 0.00255 0.08733 -0.03032 C 0.10712 -0.06319 0.11215 -0.16273 0.11875 -0.19768 " pathEditMode="relative" rAng="0" ptsTypes="aaa">
                                      <p:cBhvr>
                                        <p:cTn id="70" dur="2000" fill="hold"/>
                                        <p:tgtEl>
                                          <p:spTgt spid="6"/>
                                        </p:tgtEl>
                                        <p:attrNameLst>
                                          <p:attrName>ppt_x</p:attrName>
                                          <p:attrName>ppt_y</p:attrName>
                                        </p:attrNameLst>
                                      </p:cBhvr>
                                      <p:rCtr x="5937" y="-9769"/>
                                    </p:animMotion>
                                  </p:childTnLst>
                                </p:cTn>
                              </p:par>
                              <p:par>
                                <p:cTn id="71" presetID="0" presetClass="path" presetSubtype="0" accel="50000" decel="50000" fill="hold" grpId="1" nodeType="withEffect">
                                  <p:stCondLst>
                                    <p:cond delay="0"/>
                                  </p:stCondLst>
                                  <p:childTnLst>
                                    <p:animMotion origin="layout" path="M -3.33333E-6 4.44444E-6 C -0.00086 -0.0051 0.00174 -0.02176 -0.00486 -0.0301 C -0.01145 -0.03843 -0.02239 -0.04676 -0.03923 -0.05024 C -0.05607 -0.05371 -0.09166 -0.05047 -0.10555 -0.05047 " pathEditMode="relative" rAng="0" ptsTypes="aaaa">
                                      <p:cBhvr>
                                        <p:cTn id="72" dur="2000" fill="hold"/>
                                        <p:tgtEl>
                                          <p:spTgt spid="5"/>
                                        </p:tgtEl>
                                        <p:attrNameLst>
                                          <p:attrName>ppt_x</p:attrName>
                                          <p:attrName>ppt_y</p:attrName>
                                        </p:attrNameLst>
                                      </p:cBhvr>
                                      <p:rCtr x="-5191" y="-2685"/>
                                    </p:animMotion>
                                  </p:childTnLst>
                                </p:cTn>
                              </p:par>
                              <p:par>
                                <p:cTn id="73" presetID="0" presetClass="path" presetSubtype="0" accel="50000" decel="50000" fill="hold" grpId="1" nodeType="withEffect">
                                  <p:stCondLst>
                                    <p:cond delay="0"/>
                                  </p:stCondLst>
                                  <p:childTnLst>
                                    <p:animMotion origin="layout" path="M 3.33333E-6 1.11111E-6 C -0.03212 -0.01921 -0.0625 -0.04329 -0.10122 -0.05417 C -0.13993 -0.06505 -0.19028 -0.06528 -0.23247 -0.06505 C -0.27466 -0.06482 -0.31302 -0.06227 -0.35417 -0.05278 C -0.39532 -0.04329 -0.44566 -0.02801 -0.48004 -0.00833 C -0.51441 0.01134 -0.53837 0.03542 -0.56007 0.06505 C -0.58177 0.09467 -0.60018 0.14768 -0.61077 0.16944 " pathEditMode="relative" rAng="0" ptsTypes="aaaaaaa">
                                      <p:cBhvr>
                                        <p:cTn id="74" dur="2000" fill="hold"/>
                                        <p:tgtEl>
                                          <p:spTgt spid="10"/>
                                        </p:tgtEl>
                                        <p:attrNameLst>
                                          <p:attrName>ppt_x</p:attrName>
                                          <p:attrName>ppt_y</p:attrName>
                                        </p:attrNameLst>
                                      </p:cBhvr>
                                      <p:rCtr x="-30538" y="5208"/>
                                    </p:animMotion>
                                  </p:childTnLst>
                                </p:cTn>
                              </p:par>
                              <p:par>
                                <p:cTn id="75" presetID="0" presetClass="path" presetSubtype="0" accel="50000" decel="50000" fill="hold" grpId="1" nodeType="withEffect">
                                  <p:stCondLst>
                                    <p:cond delay="0"/>
                                  </p:stCondLst>
                                  <p:childTnLst>
                                    <p:animMotion origin="layout" path="M 5.55112E-17 -3.33333E-6 L 0.2342 0.09607 " pathEditMode="relative" rAng="0" ptsTypes="AA">
                                      <p:cBhvr>
                                        <p:cTn id="76" dur="2000" fill="hold"/>
                                        <p:tgtEl>
                                          <p:spTgt spid="4"/>
                                        </p:tgtEl>
                                        <p:attrNameLst>
                                          <p:attrName>ppt_x</p:attrName>
                                          <p:attrName>ppt_y</p:attrName>
                                        </p:attrNameLst>
                                      </p:cBhvr>
                                      <p:rCtr x="11701" y="4792"/>
                                    </p:animMotion>
                                  </p:childTnLst>
                                </p:cTn>
                              </p:par>
                              <p:par>
                                <p:cTn id="77" presetID="3" presetClass="emph" presetSubtype="2" fill="hold" grpId="2" nodeType="withEffect">
                                  <p:stCondLst>
                                    <p:cond delay="0"/>
                                  </p:stCondLst>
                                  <p:childTnLst>
                                    <p:animClr clrSpc="rgb" dir="cw">
                                      <p:cBhvr override="childStyle">
                                        <p:cTn id="78" dur="2000" fill="hold"/>
                                        <p:tgtEl>
                                          <p:spTgt spid="4"/>
                                        </p:tgtEl>
                                        <p:attrNameLst>
                                          <p:attrName>style.color</p:attrName>
                                        </p:attrNameLst>
                                      </p:cBhvr>
                                      <p:to>
                                        <a:schemeClr val="bg1"/>
                                      </p:to>
                                    </p:animClr>
                                  </p:childTnLst>
                                </p:cTn>
                              </p:par>
                              <p:par>
                                <p:cTn id="79" presetID="3" presetClass="emph" presetSubtype="2" fill="hold" grpId="2" nodeType="withEffect">
                                  <p:stCondLst>
                                    <p:cond delay="0"/>
                                  </p:stCondLst>
                                  <p:childTnLst>
                                    <p:animClr clrSpc="rgb" dir="cw">
                                      <p:cBhvr override="childStyle">
                                        <p:cTn id="80" dur="2000" fill="hold"/>
                                        <p:tgtEl>
                                          <p:spTgt spid="5"/>
                                        </p:tgtEl>
                                        <p:attrNameLst>
                                          <p:attrName>style.color</p:attrName>
                                        </p:attrNameLst>
                                      </p:cBhvr>
                                      <p:to>
                                        <a:schemeClr val="bg1"/>
                                      </p:to>
                                    </p:animClr>
                                  </p:childTnLst>
                                </p:cTn>
                              </p:par>
                              <p:par>
                                <p:cTn id="81" presetID="3" presetClass="emph" presetSubtype="2" fill="hold" grpId="2" nodeType="withEffect">
                                  <p:stCondLst>
                                    <p:cond delay="0"/>
                                  </p:stCondLst>
                                  <p:childTnLst>
                                    <p:animClr clrSpc="rgb" dir="cw">
                                      <p:cBhvr override="childStyle">
                                        <p:cTn id="82" dur="2000" fill="hold"/>
                                        <p:tgtEl>
                                          <p:spTgt spid="6"/>
                                        </p:tgtEl>
                                        <p:attrNameLst>
                                          <p:attrName>style.color</p:attrName>
                                        </p:attrNameLst>
                                      </p:cBhvr>
                                      <p:to>
                                        <a:schemeClr val="bg1"/>
                                      </p:to>
                                    </p:animClr>
                                  </p:childTnLst>
                                </p:cTn>
                              </p:par>
                              <p:par>
                                <p:cTn id="83" presetID="3" presetClass="emph" presetSubtype="2" fill="hold" grpId="2" nodeType="withEffect">
                                  <p:stCondLst>
                                    <p:cond delay="0"/>
                                  </p:stCondLst>
                                  <p:childTnLst>
                                    <p:animClr clrSpc="rgb" dir="cw">
                                      <p:cBhvr override="childStyle">
                                        <p:cTn id="84" dur="2000" fill="hold"/>
                                        <p:tgtEl>
                                          <p:spTgt spid="7"/>
                                        </p:tgtEl>
                                        <p:attrNameLst>
                                          <p:attrName>style.color</p:attrName>
                                        </p:attrNameLst>
                                      </p:cBhvr>
                                      <p:to>
                                        <a:schemeClr val="bg1"/>
                                      </p:to>
                                    </p:animClr>
                                  </p:childTnLst>
                                </p:cTn>
                              </p:par>
                              <p:par>
                                <p:cTn id="85" presetID="3" presetClass="emph" presetSubtype="2" fill="hold" grpId="2" nodeType="withEffect">
                                  <p:stCondLst>
                                    <p:cond delay="0"/>
                                  </p:stCondLst>
                                  <p:childTnLst>
                                    <p:animClr clrSpc="rgb" dir="cw">
                                      <p:cBhvr override="childStyle">
                                        <p:cTn id="86" dur="2000" fill="hold"/>
                                        <p:tgtEl>
                                          <p:spTgt spid="8"/>
                                        </p:tgtEl>
                                        <p:attrNameLst>
                                          <p:attrName>style.color</p:attrName>
                                        </p:attrNameLst>
                                      </p:cBhvr>
                                      <p:to>
                                        <a:schemeClr val="bg1"/>
                                      </p:to>
                                    </p:animClr>
                                  </p:childTnLst>
                                </p:cTn>
                              </p:par>
                              <p:par>
                                <p:cTn id="87" presetID="10" presetClass="exit" presetSubtype="0" fill="hold" grpId="1" nodeType="withEffect">
                                  <p:stCondLst>
                                    <p:cond delay="0"/>
                                  </p:stCondLst>
                                  <p:childTnLst>
                                    <p:animEffect transition="out" filter="fade">
                                      <p:cBhvr>
                                        <p:cTn id="88" dur="1750"/>
                                        <p:tgtEl>
                                          <p:spTgt spid="2"/>
                                        </p:tgtEl>
                                      </p:cBhvr>
                                    </p:animEffect>
                                    <p:set>
                                      <p:cBhvr>
                                        <p:cTn id="89" dur="1" fill="hold">
                                          <p:stCondLst>
                                            <p:cond delay="1749"/>
                                          </p:stCondLst>
                                        </p:cTn>
                                        <p:tgtEl>
                                          <p:spTgt spid="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left)">
                                      <p:cBhvr>
                                        <p:cTn id="94" dur="750"/>
                                        <p:tgtEl>
                                          <p:spTgt spid="14"/>
                                        </p:tgtEl>
                                      </p:cBhvr>
                                    </p:animEffect>
                                  </p:childTnLst>
                                </p:cTn>
                              </p:par>
                              <p:par>
                                <p:cTn id="95" presetID="18" presetClass="emph" presetSubtype="0" fill="hold" grpId="1" nodeType="withEffect">
                                  <p:stCondLst>
                                    <p:cond delay="0"/>
                                  </p:stCondLst>
                                  <p:childTnLst>
                                    <p:set>
                                      <p:cBhvr override="childStyle">
                                        <p:cTn id="96" dur="750" fill="hold"/>
                                        <p:tgtEl>
                                          <p:spTgt spid="1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P spid="12" grpId="0"/>
      <p:bldP spid="12" grpId="1"/>
      <p:bldP spid="12" grpId="2"/>
      <p:bldP spid="4" grpId="0"/>
      <p:bldP spid="4" grpId="1"/>
      <p:bldP spid="4" grpId="2"/>
      <p:bldP spid="13" grpId="0"/>
      <p:bldP spid="13" grpId="1"/>
      <p:bldP spid="13" grpId="2"/>
      <p:bldP spid="5" grpId="0"/>
      <p:bldP spid="5" grpId="1"/>
      <p:bldP spid="5" grpId="2"/>
      <p:bldP spid="6" grpId="0"/>
      <p:bldP spid="6" grpId="1"/>
      <p:bldP spid="6" grpId="2"/>
      <p:bldP spid="7" grpId="0"/>
      <p:bldP spid="7" grpId="1"/>
      <p:bldP spid="7" grpId="2"/>
      <p:bldP spid="11" grpId="0"/>
      <p:bldP spid="11" grpId="1"/>
      <p:bldP spid="11" grpId="2"/>
      <p:bldP spid="8" grpId="0"/>
      <p:bldP spid="8" grpId="1"/>
      <p:bldP spid="8" grpId="2"/>
      <p:bldP spid="10" grpId="0"/>
      <p:bldP spid="10"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85800"/>
            <a:ext cx="10363200" cy="8196943"/>
          </a:xfrm>
          <a:prstGeom prst="rect">
            <a:avLst/>
          </a:prstGeom>
        </p:spPr>
      </p:pic>
      <p:sp>
        <p:nvSpPr>
          <p:cNvPr id="2" name="Title 1"/>
          <p:cNvSpPr>
            <a:spLocks noGrp="1"/>
          </p:cNvSpPr>
          <p:nvPr>
            <p:ph type="title"/>
          </p:nvPr>
        </p:nvSpPr>
        <p:spPr>
          <a:xfrm>
            <a:off x="381000" y="274638"/>
            <a:ext cx="8458200" cy="6278562"/>
          </a:xfrm>
        </p:spPr>
        <p:txBody>
          <a:bodyPr/>
          <a:lstStyle/>
          <a:p>
            <a:r>
              <a:rPr lang="en-US" sz="3300" b="1" dirty="0">
                <a:solidFill>
                  <a:schemeClr val="bg1"/>
                </a:solidFill>
                <a:effectLst>
                  <a:glow rad="101600">
                    <a:schemeClr val="tx1">
                      <a:alpha val="80000"/>
                    </a:schemeClr>
                  </a:glow>
                </a:effectLst>
              </a:rPr>
              <a:t>… having wiped out the handwriting of requirements that was against us, which was contrary to us. And He has taken it out of the way, having nailed it to the cross. Having disarmed principalities and powers, He made a public spectacle of them, triumphing over them in it. So let no one judge you in food or in drink, or regarding a festival or a new moon or </a:t>
            </a:r>
            <a:r>
              <a:rPr lang="en-US" sz="3300" b="1" dirty="0" err="1">
                <a:solidFill>
                  <a:schemeClr val="bg1"/>
                </a:solidFill>
                <a:effectLst>
                  <a:glow rad="101600">
                    <a:schemeClr val="tx1">
                      <a:alpha val="80000"/>
                    </a:schemeClr>
                  </a:glow>
                </a:effectLst>
              </a:rPr>
              <a:t>sabbaths</a:t>
            </a:r>
            <a:r>
              <a:rPr lang="en-US" sz="3300" b="1" dirty="0">
                <a:solidFill>
                  <a:schemeClr val="bg1"/>
                </a:solidFill>
                <a:effectLst>
                  <a:glow rad="101600">
                    <a:schemeClr val="tx1">
                      <a:alpha val="80000"/>
                    </a:schemeClr>
                  </a:glow>
                </a:effectLst>
              </a:rPr>
              <a:t>, which are a shadow of things to come, but the substance is of Christ.  </a:t>
            </a:r>
            <a:r>
              <a:rPr lang="en-US" sz="3000" b="1" i="1" dirty="0">
                <a:solidFill>
                  <a:schemeClr val="bg1"/>
                </a:solidFill>
                <a:effectLst>
                  <a:glow rad="101600">
                    <a:schemeClr val="tx1">
                      <a:alpha val="80000"/>
                    </a:schemeClr>
                  </a:glow>
                </a:effectLst>
              </a:rPr>
              <a:t>– Colossians 2:14-17 </a:t>
            </a:r>
          </a:p>
        </p:txBody>
      </p:sp>
      <p:sp>
        <p:nvSpPr>
          <p:cNvPr id="5" name="Title 1"/>
          <p:cNvSpPr txBox="1">
            <a:spLocks/>
          </p:cNvSpPr>
          <p:nvPr/>
        </p:nvSpPr>
        <p:spPr bwMode="auto">
          <a:xfrm>
            <a:off x="2438400" y="5105400"/>
            <a:ext cx="6629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solidFill>
                  <a:srgbClr val="CC99FF"/>
                </a:solidFill>
                <a:effectLst>
                  <a:glow rad="101600">
                    <a:schemeClr val="tx1">
                      <a:alpha val="80000"/>
                    </a:schemeClr>
                  </a:glow>
                </a:effectLst>
              </a:rPr>
              <a:t> </a:t>
            </a:r>
            <a:r>
              <a:rPr lang="en-US" sz="3800" b="1" kern="0" dirty="0">
                <a:solidFill>
                  <a:srgbClr val="CC99FF"/>
                </a:solidFill>
                <a:effectLst>
                  <a:glow rad="101600">
                    <a:schemeClr val="tx1">
                      <a:alpha val="80000"/>
                    </a:schemeClr>
                  </a:glow>
                </a:effectLst>
              </a:rPr>
              <a:t> </a:t>
            </a:r>
            <a:r>
              <a:rPr lang="en-US" sz="3300" b="1" kern="0" dirty="0">
                <a:solidFill>
                  <a:srgbClr val="CC99FF"/>
                </a:solidFill>
                <a:effectLst>
                  <a:glow rad="101600">
                    <a:schemeClr val="tx1">
                      <a:alpha val="80000"/>
                    </a:schemeClr>
                  </a:glow>
                </a:effectLst>
              </a:rPr>
              <a:t>the substance is of Christ</a:t>
            </a:r>
            <a:endParaRPr lang="en-US" sz="3000" b="1" i="1" kern="0" dirty="0">
              <a:solidFill>
                <a:srgbClr val="CC99FF"/>
              </a:solidFill>
              <a:effectLst>
                <a:glow rad="101600">
                  <a:schemeClr val="tx1">
                    <a:alpha val="80000"/>
                  </a:schemeClr>
                </a:glow>
              </a:effectLst>
            </a:endParaRPr>
          </a:p>
        </p:txBody>
      </p:sp>
      <p:sp>
        <p:nvSpPr>
          <p:cNvPr id="6" name="Rectangle 5">
            <a:extLst>
              <a:ext uri="{FF2B5EF4-FFF2-40B4-BE49-F238E27FC236}">
                <a16:creationId xmlns:a16="http://schemas.microsoft.com/office/drawing/2014/main" id="{1A794B88-3FCA-4563-83A1-76E007A0044E}"/>
              </a:ext>
            </a:extLst>
          </p:cNvPr>
          <p:cNvSpPr>
            <a:spLocks noChangeArrowheads="1"/>
          </p:cNvSpPr>
          <p:nvPr/>
        </p:nvSpPr>
        <p:spPr bwMode="auto">
          <a:xfrm>
            <a:off x="6934525" y="5341740"/>
            <a:ext cx="174740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10" b="1" i="0"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rPr>
              <a:t>Christ</a:t>
            </a:r>
            <a:endParaRPr kumimoji="0" lang="en-US" sz="3310" b="1" i="1" u="none" strike="noStrike" kern="1200" cap="none" spc="0" normalizeH="0" baseline="0" noProof="0" dirty="0">
              <a:ln>
                <a:noFill/>
              </a:ln>
              <a:solidFill>
                <a:srgbClr val="CC99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265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0" presetClass="entr" presetSubtype="0" fill="hold" grpId="0" nodeType="withEffect">
                                  <p:stCondLst>
                                    <p:cond delay="25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stCondLst>
                                            <p:cond delay="0"/>
                                          </p:stCondLst>
                                        </p:cTn>
                                        <p:tgtEl>
                                          <p:spTgt spid="6"/>
                                        </p:tgtEl>
                                      </p:cBhvr>
                                    </p:animEffect>
                                    <p:anim to="" calcmode="lin" valueType="num">
                                      <p:cBhvr>
                                        <p:cTn id="1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18" fill="hold">
                            <p:stCondLst>
                              <p:cond delay="100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6"/>
                                        </p:tgtEl>
                                      </p:cBhvr>
                                    </p:animEffect>
                                    <p:animScale>
                                      <p:cBhvr>
                                        <p:cTn id="2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6"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16347</TotalTime>
  <Words>11972</Words>
  <Application>Microsoft Office PowerPoint</Application>
  <PresentationFormat>On-screen Show (4:3)</PresentationFormat>
  <Paragraphs>1087</Paragraphs>
  <Slides>165</Slides>
  <Notes>162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165</vt:i4>
      </vt:variant>
    </vt:vector>
  </HeadingPairs>
  <TitlesOfParts>
    <vt:vector size="168" baseType="lpstr">
      <vt:lpstr>Algerian</vt:lpstr>
      <vt:lpstr>Arial</vt:lpstr>
      <vt:lpstr>Default Design</vt:lpstr>
      <vt:lpstr>PowerPoint Presentation</vt:lpstr>
      <vt:lpstr>JESUS CHRIST GOD MANIFEST IN THE FLESH</vt:lpstr>
      <vt:lpstr>In the beginning was the Word, and the Word was with God, and the Word was God. He was in the beginning with God. All things were made through Him, and without Him nothing was made that was made. In Him was life, and the life was the light of men. And the light shines in the darkness, and the darkness did not comprehend it. – John 1:1-5 </vt:lpstr>
      <vt:lpstr>And the Word became flesh and dwelt among us, and we beheld His glory, the glory as of the only begotten of the Father, full of grace and truth. – John 1:14 </vt:lpstr>
      <vt:lpstr>For it is the God who commanded light to shine out of darkness, who has shone in our hearts to give the light of the knowledge of the glory of God in the face of Jesus Christ. – 2nd Corinthians 4:6 </vt:lpstr>
      <vt:lpstr>"I have come as a light       into the world, that whoever believes in Me should not abide in darkness."                  – John 12:46 </vt:lpstr>
      <vt:lpstr>And He is before all things, and in Him all things consist. – Colossians 1:17 </vt:lpstr>
      <vt:lpstr>For of Him and through Him and to Him are all things, to whom be glory forever. Amen              – Romans 11:36 </vt:lpstr>
      <vt:lpstr>PowerPoint Presentation</vt:lpstr>
      <vt:lpstr>PowerPoint Presentation</vt:lpstr>
      <vt:lpstr>But when the fullness of the time had come, God sent forth His Son, born of a woman, born under the law, – Galatians 4:4</vt:lpstr>
      <vt:lpstr>And she brought forth her firstborn Son, and wrapped Him in swaddling cloths, and laid Him in a manger, because there was no room for them in the inn. – Luke 2:7 </vt:lpstr>
      <vt:lpstr>And Jesus increased in wisdom and stature, and in favor with God and men.         – Luke 2:52 </vt:lpstr>
      <vt:lpstr>Now Jesus Himself       began His ministry at about thirty years of age, being   (as was supposed) the son of Joseph, the son of Heli, …         – Luke 3:23 </vt:lpstr>
      <vt:lpstr>God, who at various times and in various ways spoke in time past to the fathers by the prophets, has in these last days spoken to us by His Son, whom He has appointed heir of all things, through whom also He made the worlds; who being the brightness of His glory and the express image of His person, and upholding all things by the word of His power, when He had by Himself purged our sins, sat down at the right hand of the Majesty on high,  having become so much better than the angels, as He has by inheritance obtained a more excellent name than they. – Hebrews 1:1-4 </vt:lpstr>
      <vt:lpstr>But we see Jesus, who was made a little lower than the angels, for the suffering of death crowned with glory and honor, that He, by the grace of God, might taste death for everyone. – Hebrews 2:9 </vt:lpstr>
      <vt:lpstr>For indeed He does not give aid to angels, but He does give aid to the seed of Abraham. – Hebrews 2:16 </vt:lpstr>
      <vt:lpstr>"Behold! My Servant whom I have chosen, My Beloved in whom My soul is well pleased! I will put My Spirit upon Him, And He will declare justice to the Gentiles."           – Matthew 12:18 </vt:lpstr>
      <vt:lpstr>This is a faithful saying and worthy of all acceptance, that Christ Jesus came into the world to save sinners,   of whom I am chief.                – 1st Timothy 1:15 </vt:lpstr>
      <vt:lpstr>In this the love of God was manifested toward us, that God has sent His only begotten Son into the world, that we might live through Him. – 1st John 4:9 </vt:lpstr>
      <vt:lpstr>And this is the testimony: that God has given us eternal life, and this life is in His Son.    He who has the Son has life; he who does not have the  Son of God does not have life.       – 1st John 5:11-12 </vt:lpstr>
      <vt:lpstr>Then Jesus spoke to them again, saying, "I am the light of the world. He who follows Me shall not walk in darkness, but have the light of life."         – John 8:12 </vt:lpstr>
      <vt:lpstr>For Christ also suffered   once for sins, the just for the unjust, that He might bring us to God, being put to death in the flesh but made alive by the Spirit, – 1st Peter 3:18 </vt:lpstr>
      <vt:lpstr>"It is the Spirit who gives life; the flesh profits nothing. The words that I speak to you are spirit, and they are life.             – John 6:63 </vt:lpstr>
      <vt:lpstr>"The Spirit of the LORD is upon Me, Because He has anointed Me To preach the gospel to the poor; He has sent Me to heal the brokenhearted, To proclaim liberty to the captives And recovery of sight to the blind, To set at liberty those who are oppressed; – Luke 4:18 </vt:lpstr>
      <vt:lpstr>… that is, that God was in Christ reconciling the world to Himself, not imputing their trespasses to them, and    has committed to us the  word of reconciliation.                          – 2nd Corinthians 5:19  </vt:lpstr>
      <vt:lpstr>"You judge according to the flesh; I judge no one. – John 8:15 </vt:lpstr>
      <vt:lpstr>"And if anyone hears My words and does not believe,   I do not judge him; for I did not come to judge the world but to save the world.              – John 12:47 </vt:lpstr>
      <vt:lpstr>"For as the Father has life     in Himself, so He has granted the Son to have life in Himself, and has given Him authority to execute judgment also, because He is the Son of Man." – John 5:26-27 </vt:lpstr>
      <vt:lpstr>… who desires all men to      be saved and to come to      the knowledge of the truth.  For there is one God and one Mediator between God and men, the Man Christ Jesus, who gave Himself a ransom for all, to be testified in due time,  – 1st Timothy 2:4-6 </vt:lpstr>
      <vt:lpstr>"And yet if I do judge, My judgment is true; for I am not alone, but I am with the Father who sent Me. – John 8:16 </vt:lpstr>
      <vt:lpstr>PowerPoint Presentation</vt:lpstr>
      <vt:lpstr>PowerPoint Presentation</vt:lpstr>
      <vt:lpstr>JESUS CHRIST GOD MANIFEST IN THE FLESH</vt:lpstr>
      <vt:lpstr>He is the image of the invisible God, the firstborn over all creation. For by Him all things were created that are in heaven and that are on earth, visible and invisible, whether thrones or dominions or principalities or powers. All things were created through Him and for Him. And He is before all things, and in Him all things consist. And He is the head of the body, the church, who is the beginning, the firstborn from the dead, that in all things He may have the preeminence.                    – Colossians 1:15-18 </vt:lpstr>
      <vt:lpstr>The first man was of the earth, made of dust; the second Man is the Lord from heaven. – 1st Corinthians 15:47 </vt:lpstr>
      <vt:lpstr>And so it is written, "The first man Adam became a living being." The last Adam became a life-giving spirit.      – 1st Corinthians 15:45  </vt:lpstr>
      <vt:lpstr>Jesus said to him, "I am the way, the truth, and the life.  No one comes to the Father except through Me." – John 14:6 </vt:lpstr>
      <vt:lpstr>"I and My Father are one." – John 10:30 </vt:lpstr>
      <vt:lpstr>But Jesus answered them, "My Father has been working until now, and I have been working." Therefore the Jews sought all the more to kill Him, because He not only broke the Sabbath, but also said that God was His Father, making Himself equal with God. –John 5:17-18 </vt:lpstr>
      <vt:lpstr>"For the Son of Man is Lord even of the Sabbath." – Matthew 12:8 </vt:lpstr>
      <vt:lpstr>"Take My yoke upon you and learn from Me, for I am gentle and lowly in heart, and you will find rest for your souls.     – Matthew 11:29 </vt:lpstr>
      <vt:lpstr>Jesus answered, "If I honor Myself, My honor is nothing. It is My Father who honors Me, of whom you say that He is your God. Yet you have not known Him, but I know Him. And if I say, 'I do not know Him,' I shall be a liar like you; but I do know Him and keep His word." –John 8:54-55 </vt:lpstr>
      <vt:lpstr>For the word of the LORD is right, And all His work is done in truth. – Psalm 33:4 </vt:lpstr>
      <vt:lpstr>Jesus said to them, "Most assuredly, I say to you, before Abraham was, I AM." – John 8:58 </vt:lpstr>
      <vt:lpstr>There is neither Jew nor Greek, there is neither slave nor free, there is neither male nor female; for you are all one in Christ Jesus. And if you are Christ's, then you are Abraham's seed, and heirs according to the promise.       –Galatians 3:28-29 </vt:lpstr>
      <vt:lpstr>"In your seed all the nations of the earth shall be blessed, because you have obeyed My voice." – Genesis 22:18 </vt:lpstr>
      <vt:lpstr>And Jesus said to him, "Today salvation has come  to this house, because he also is a son of Abraham; for the Son of Man has come to seek and to save that which was lost." – Luke 19:9-10 </vt:lpstr>
      <vt:lpstr>... though He was a Son, yet He learned obedience by the things which He suffered.        – Hebrews 5:8</vt:lpstr>
      <vt:lpstr>Jesus wept. – John 11:35 </vt:lpstr>
      <vt:lpstr>Inasmuch then as the children have partaken of flesh and blood, He Himself likewise shared in the same, that through death He might destroy him who had the power of death, that is, the devil, ... – Hebrews 2:14 </vt:lpstr>
      <vt:lpstr>Therefore, in all things He had to be made like His brethren, that He might be a merciful and faithful High Priest in things pertaining to God, to make propitiation for the sins of the people. – Hebrews 2:17</vt:lpstr>
      <vt:lpstr>And He Himself is the propitiation for our sins, and not for ours only but also for the whole world. – 1st John 2:2 </vt:lpstr>
      <vt:lpstr>… who has come, not   according to the law of a fleshly commandment, but according to the power of an endless life. – Hebrews 7:16 </vt:lpstr>
      <vt:lpstr>For such a High Priest was fitting for us, who is holy, harmless, undefiled, separate from sinners,     and has become higher   than the heavens;                   – Hebrews 7:26 </vt:lpstr>
      <vt:lpstr>But He, because He continues forever, has an unchangeable priesthood. – Hebrews 7:24 </vt:lpstr>
      <vt:lpstr>But Christ came as High Priest of the good things to come, with the greater and more perfect tabernacle not made with hands, that is, not of this creation. – Hebrews 9:11 </vt:lpstr>
      <vt:lpstr>He has delivered us from    the power of darkness and conveyed us into the kingdom of the Son of His love, in whom we have redemption through His blood, the forgiveness of sins.                  – Colossians 1:13-14 </vt:lpstr>
      <vt:lpstr>Therefore, brethren, having boldness to enter the Holiest by the blood of Jesus, by a new and living way which He consecrated for us, through the veil, that is, His flesh, and having a High Priest over the house of God, – Hebrews 10:19-21 </vt:lpstr>
      <vt:lpstr>For by one offering He    has perfected forever those who are being sanctified.   – Hebrews 10:14 </vt:lpstr>
      <vt:lpstr>He who sins is of the devil, for the devil has sinned from the beginning. For this purpose the Son of God was manifested, that He might destroy the works of the devil. – 1st John 3:8 </vt:lpstr>
      <vt:lpstr>'to open their eyes, in order to turn them from darkness to light, and from the power of Satan to God, that they may receive forgiveness of sins and an inheritance among those who are sanctified by faith in Me.' –Acts 26:18 </vt:lpstr>
      <vt:lpstr>PowerPoint Presentation</vt:lpstr>
      <vt:lpstr>PowerPoint Presentation</vt:lpstr>
      <vt:lpstr>JESUS CHRIST GOD MANIFEST IN THE FLESH</vt:lpstr>
      <vt:lpstr>Let nothing be done through selfish ambition or conceit, but in lowliness of mind let each esteem others better than himself. Let each of you look out not only for his own interests, but also for the interests of others.                  – Philippians 2:3-4 </vt:lpstr>
      <vt:lpstr>Let this mind be in you which was also in Christ Jesus, who, being in the form of God, did not consider it robbery to be equal with God, but made Himself of no reputation, taking the form of a bondservant, and coming in the likeness of men. And being found in appearance as a man, He humbled Himself and became obedient to the point of death, even the death of the cross. – Philippians 2:5 -8 </vt:lpstr>
      <vt:lpstr>Therefore, since Christ suffered for us in the flesh, arm yourselves also with the same mind, for he who has suffered in the flesh has ceased from sin, that he no longer should live the rest of his time in the flesh for the lusts of men, but for the will of God. – 1st Peter 4:1-2 </vt:lpstr>
      <vt:lpstr>"These things I have spoken to you, that in Me you may have peace. In the world you will have tribulation; but be of good cheer, I have overcome the world." – John 16:33 </vt:lpstr>
      <vt:lpstr>Beware lest anyone cheat you through philosophy and empty deceit, according to the tradition of men, according to the basic principles of the world, and not according to Christ. For in Him dwells all the fullness of the Godhead bodily; – Colossians 2:8-9 </vt:lpstr>
      <vt:lpstr>… to know the love of Christ which passes knowledge; that you may be filled with all the fullness of God.                 – Ephesians 3:19 </vt:lpstr>
      <vt:lpstr>…and He was transfigured before them. His face shone like the sun, and His clothes became as white as the light. And behold, Moses and Elijah appeared to them, talking with Him. – Matthew 17:2-3 </vt:lpstr>
      <vt:lpstr>For "who has known the  mind of the LORD that he  may instruct Him?" But we have the mind of Christ.          – 1st Corinthians 2:16 </vt:lpstr>
      <vt:lpstr>PowerPoint Presentation</vt:lpstr>
      <vt:lpstr>"You call me Teacher and Lord, and you say well, for so I am." – John 13:13 </vt:lpstr>
      <vt:lpstr>"If I then, your Lord and Teacher, have washed your feet, you also ought to wash one another's feet. For I have given you an example, that you should do as I have done to you." – John 13:14-15 </vt:lpstr>
      <vt:lpstr>And they were astonished beyond measure, saying,    "He has done all things well. He makes both the deaf to hear and the mute to speak."  – Mark 7:37 </vt:lpstr>
      <vt:lpstr>"But he said to him, 'If they  do not hear Moses and the prophets, neither will they be persuaded though one rise from the dead.' " – Luke 16:31 </vt:lpstr>
      <vt:lpstr>Imitate me, just as I also imitate Christ.      – 1st Corinthians 11:1 </vt:lpstr>
      <vt:lpstr>… that you do not become sluggish, but imitate those who through faith and patience inherit the promises. For when God made a promise to Abraham, because He could swear by no one greater, He swore by Himself, saying, "Surely blessing I will bless you, and multiplying I will multiply you." And so, after he had patiently endured, he obtained the promise. – Hebrews 6:12 -15 </vt:lpstr>
      <vt:lpstr>For to this you were called, because Christ also suffered for us, leaving us an example, that you should follow His steps: "Who committed no sin, Nor was deceit found in His mouth"; who, when He was reviled, did not revile in return; when He suffered, He did not threaten, but committed Himself to Him who judges righteously; – 1st Peter 2:21-23 </vt:lpstr>
      <vt:lpstr>"... just as the Son of Man did not come to be served, but to serve, and to give His life a ransom for many."       – Matthew 20:28 </vt:lpstr>
      <vt:lpstr>"Therefore My Father loves Me, because I lay down My life that I may take it again."   – John 10:17 </vt:lpstr>
      <vt:lpstr>"…for the Father Himself loves you, because you have loved Me, and have believed that I came forth from God.     I came forth from the Father and have come into the world. Again, I leave the world and go to the Father." – John 16:27-28 </vt:lpstr>
      <vt:lpstr>Jesus, knowing that the Father had given all things into His hands, and that He had come from God and was going to God, – John 13:3 </vt:lpstr>
      <vt:lpstr>"He who comes from above is above all; he who is of the earth is earthly and speaks of the earth. He who comes from heaven is above all." – John 3:31 </vt:lpstr>
      <vt:lpstr>See that you do not refuse Him who speaks. For if they did not escape who refused Him who spoke on earth, much more shall we not escape if we turn away from Him who speaks from heaven, … – Hebrews 12:25 </vt:lpstr>
      <vt:lpstr>"No one has ascended to heaven but He who came down from heaven, that is, the Son of Man who is in heaven." – John 3:13 </vt:lpstr>
      <vt:lpstr>"A little while longer and the world will see Me no more, but you will see Me. Because I live, you will live also."        – John 14:19</vt:lpstr>
      <vt:lpstr>"Do not labor for the food which perishes, but for the food which endures to everlasting life, which the Son of Man will give you, because God the Father has set His seal on Him." – John 6:27 </vt:lpstr>
      <vt:lpstr>And He took bread, gave thanks and broke it, and gave it to them, saying, "This is My body which is given for you; do this in remembrance of Me." Likewise He also took the cup after supper, saying, "This cup is the new covenant in My blood, which is shed for you." – Luke 22:19-20 </vt:lpstr>
      <vt:lpstr>"Whoever eats My flesh and drinks My blood has eternal life, and I will raise him up at the last day. For My flesh is food indeed, and My blood is drink indeed. He who eats My flesh and drinks My blood abides in Me, and I in him. As the living Father sent Me, and I live because of the Father, so he who feeds on Me will live because of Me. This is the bread which came down from heaven -not as your fathers ate the manna, and are dead. He who eats this bread will live forever." – John 6:54-58 </vt:lpstr>
      <vt:lpstr>In this the love of God was manifested toward us, that God has sent His only begotten Son into the world, that we might live through Him. – 1st John 4:9 </vt:lpstr>
      <vt:lpstr>But God demonstrates His own love toward us, in that while we were still sinners, Christ died for us. – Romans 5:8 </vt:lpstr>
      <vt:lpstr>PowerPoint Presentation</vt:lpstr>
      <vt:lpstr>PowerPoint Presentation</vt:lpstr>
      <vt:lpstr>JESUS CHRIST GOD MANIFEST IN THE FLESH</vt:lpstr>
      <vt:lpstr>In Him you were also circumcised with the circumcision made without hands, by putting off the body of the sins of the flesh, by the circumcision of Christ, buried with Him in baptism, in which you also were raised with Him through faith in the working of God, who raised Him from the dead. And you, being dead in your trespasses and the uncircumcision of your flesh, He has made alive together with Him, having forgiven you all trespasses, – Colossians 2:11-13 </vt:lpstr>
      <vt:lpstr>… having wiped out the handwriting of requirements that was against us, which was contrary to us. And He has taken it out of the way, having nailed it to the cross. Having disarmed principalities and powers, He made a public spectacle of them, triumphing over them in it. So let no one judge you in food or in drink, or regarding a festival or a new moon or sabbaths, which are a shadow of things to come, but the substance is of Christ.  – Colossians 2:14-17 </vt:lpstr>
      <vt:lpstr>Brethren, I do not count myself to have apprehended; but one thing I do, forgetting those things which are behind and reaching forward to those things which are ahead, I press toward the goal for the prize of the upward call of God in Christ Jesus. – Philippians 3:13-14 </vt:lpstr>
      <vt:lpstr>... looking unto Jesus, the author and finisher of our faith, who for the joy that was set before Him endured the cross, despising the shame, and sat down at the right hand of the throne of God.       – Hebrews 12:2 </vt:lpstr>
      <vt:lpstr>"Behold, we are going up to Jerusalem, and the Son of Man will be betrayed to the chief priests and to the scribes;    and they will condemn Him     to death, and deliver Him to   the Gentiles to mock and to scourge and to crucify. And the third day He will rise again."     – Matthew 20:18-19 </vt:lpstr>
      <vt:lpstr>He went a little farther and fell on His face, and prayed, saying, "O My Father, if it is possible, let this cup pass from Me; nevertheless, not  as I will, but as You will."            – Matthew 26:39 </vt:lpstr>
      <vt:lpstr>Pilate therefore said to Him, "Are You a king then?" Jesus answered, "You say rightly that  I am a king. For this cause I was born, and for this cause I have come into the world, that I should bear witness to the truth. Everyone who is of the truth hears My voice." – John 18:37 </vt:lpstr>
      <vt:lpstr>Now Pilate wrote a title and put  it on the cross. And the writing was: JESUS OF NAZARETH, THE KING OF THE JEWS. Then many of the Jews read this title, for the place where Jesus was crucified was near the city; and it was written in Hebrew, Greek,        and Latin. – John 19:19-20 </vt:lpstr>
      <vt:lpstr>Likewise the chief priests also, mocking among themselves with the scribes, said, "He saved others; Himself He cannot save. Let the Christ, the King of Israel, descend now from the cross, that we may see and believe." Even those who were crucified with Him reviled Him. – Mark 15:31-32 </vt:lpstr>
      <vt:lpstr>Jesus spoke these words, lifted up His eyes to heaven, and said: "Father, the hour has come. Glorify Your Son, that Your Son also may glorify You, as You have given Him authority over all flesh, that He should give eternal life to as many as You have given Him. And this is eternal life, that they may know You, the only true God, and Jesus Christ whom You have sent." – John 17:1-3 </vt:lpstr>
      <vt:lpstr>"I have glorified You on the earth. I have finished the work which You have given Me to do. And now, O Father, glorify Me together with Yourself, with the glory which I had with You before the world was." – John 17:4-5 </vt:lpstr>
      <vt:lpstr>"Father, I desire that they  also whom You gave Me may be with Me where I am, that they may behold My glory which You have given Me;   for You loved Me before the foundation of the world."        – John 17:24 </vt:lpstr>
      <vt:lpstr>But when they came to Jesus and saw that He was already dead, they did not break His legs. But one of the soldiers pierced His side with a spear, and immediately blood and water came out. And he who has seen has testified, and his testimony is true; and he knows that he is telling the truth, so that you may believe. – John 19:33-35 </vt:lpstr>
      <vt:lpstr>Then, behold, the veil of the temple was torn in two from top to bottom; and the earth quaked, and the rocks were split, and the graves were opened; and many bodies of the saints who had fallen asleep were raised; and coming out of the graves after His resurrection,     they went into the holy city and appeared to many. – Matthew 27:51-53 </vt:lpstr>
      <vt:lpstr>… to whom He also    presented Himself alive      after His suffering by many infallible proofs, being seen  by them during forty days    and speaking of the things pertaining to the kingdom          of God. – Acts 1:3 </vt:lpstr>
      <vt:lpstr>… that at the name of Jesus every knee should bow, of those in heaven, and of those on earth, and of those under the earth, – Philippians 2:10 </vt:lpstr>
      <vt:lpstr>… and from Jesus Christ, the faithful witness, the firstborn from the dead, and the ruler over the kings of the earth.  To Him who loved us and washed us from our sins in His own blood, … – Revelation 1:5 </vt:lpstr>
      <vt:lpstr>"I am He who lives, and was dead, and behold, I am alive forevermore. Amen. And I have the keys of Hades and  of Death." – Revelation 1:18 </vt:lpstr>
      <vt:lpstr>"Why should it be thought incredible by you that God raises the dead?" – Acts 26:8 </vt:lpstr>
      <vt:lpstr>"Therefore I said to you that you will die in your sins; for if you do not believe that I am He, you will die in your sins." – John 8:24 </vt:lpstr>
      <vt:lpstr>Jesus said to him, "Thomas, because you have seen Me, you have believed. Blessed are those who have not seen and yet have believed."           – John 20:29 </vt:lpstr>
      <vt:lpstr>And we know that the Son of God has come and has given us an understanding, that we may know Him who is true; and we are in Him who is true, in His Son Jesus Christ. This is the true God and eternal life. – 1st John 5:20 </vt:lpstr>
      <vt:lpstr>"But you shall receive power when the Holy Spirit has come upon you; and you shall be witnesses to Me  in Jerusalem, and in all Judea and Samaria, and to the end of the earth." Now when He had spoken these things, while they watched, He was taken up, and a cloud received Him out of their sight.        – Acts 1:8-9 </vt:lpstr>
      <vt:lpstr>… that the God of our Lord Jesus Christ, the Father of glory, may give to you the spirit of wisdom and revelation in the knowledge of Him, the eyes of your understanding being enlightened; that you may know what is the hope of His calling, what are the riches of the glory of His inheritance in the saints, and what is the exceeding greatness of His power toward us who believe, according to the working of His mighty power which He worked in Christ when He raised Him from the dead and seated Him at His right hand in the heavenly places, … – Ephesians 1:17-20 </vt:lpstr>
      <vt:lpstr>And He put all things under His feet, and gave Him to be head over all things to the church, which is His body, the fullness of Him who fills all in all. – Ephesians 1:22-23 </vt:lpstr>
      <vt:lpstr>Christ has redeemed us from the curse of the law, having become a curse for us (for it is written, "Cursed is everyone who hangs on a tree"), that the blessing of Abraham might come upon the Gentiles in Christ Jesus, that we might receive the promise of the Spirit through faith.                       – Galatians 3:13-14 </vt:lpstr>
      <vt:lpstr>"The God of our fathers   raised up Jesus whom you murdered by hanging on a tree. Him God has exalted to His right hand to be Prince and Savior, to give repentance to Israel and forgiveness of sins" – Acts 5:30-31 </vt:lpstr>
      <vt:lpstr>And without controversy great is the mystery of godliness: God was manifested in the flesh, Justified in the Spirit, Seen by angels, Preached among the Gentiles, Believed on in the world, Received up in glory    – 1st Timothy  3:16 </vt:lpstr>
      <vt:lpstr>… who will transform our lowly body that it may be conformed to His glorious body, according to the working by which He is able even to subdue all things to Himself. – Philippians 3:21 </vt:lpstr>
      <vt:lpstr>PowerPoint Presentation</vt:lpstr>
      <vt:lpstr>PowerPoint Presentation</vt:lpstr>
      <vt:lpstr>PowerPoint Presentation</vt:lpstr>
      <vt:lpstr>JESUS CHRIST GOD MANIFEST IN THE FLESH</vt:lpstr>
      <vt:lpstr>"… he, foreseeing this, spoke concerning the resurrection of the Christ, that His soul was not left in Hades, nor did His flesh see corruption."       – Acts 2:31 </vt:lpstr>
      <vt:lpstr>But now Christ is risen from the dead, and has become the firstfruits of those who have fallen asleep. For since by man came death, by Man also came the resurrection of the dead. For as in Adam all die, even so in Christ all shall be made alive. – 1st Corinthians 15:20 -22 </vt:lpstr>
      <vt:lpstr>"This Jesus God has raised up, of which we are all witnesses. Therefore being exalted to the right hand of God, and having received from the Father the promise of the Holy Spirit, He poured out this which you now see and hear." – Acts 2:32 -33 </vt:lpstr>
      <vt:lpstr>… whom God set forth as                         a propitiation by His blood,       through faith, to demonstrate            His righteousness, because in His forbearance God had passed over the sins that were previously committed, to demonstrate at the present time His righteousness, that He might be just and the justifier of the one who has faith in Jesus. – Romans 3:25 -26 </vt:lpstr>
      <vt:lpstr>… just as He chose us in Him before the foundation of the world, that we should be holy and without blame before Him in love, – Ephesians 1:4 </vt:lpstr>
      <vt:lpstr>…who has saved us and called us with a holy calling, not according to our works, but according to His own purpose and grace which was given to us in Christ Jesus before time began,                       – 2nd Timothy 1:9 </vt:lpstr>
      <vt:lpstr>… that in the dispensation of the fullness of the times He might gather together in one all things in Christ, both which are in heaven and which are on earth -- in Him.    – Ephesians 1:10 </vt:lpstr>
      <vt:lpstr>"Also I say to you, whoever confesses Me before men, him the Son of Man also will confess before the angels of God." – Luke 12:8 </vt:lpstr>
      <vt:lpstr>"Do you suppose that I came to give peace on earth? I tell you, not at all, but rather division." – Luke 12:51 </vt:lpstr>
      <vt:lpstr>"For whoever is ashamed      of Me and My words in        this adulterous and sinful generation, of him the Son    of Man also will be ashamed when He comes in the glory of His Father with the holy angels." – Mark 8:38 </vt:lpstr>
      <vt:lpstr>For the love of Christ compels us, because we judge thus: that if One died for all, then all died; and He died for all, that those who live should live no longer for themselves, but for Him who died for them and rose again. – 2nd Corinthians 5:14 -15 </vt:lpstr>
      <vt:lpstr>"I have been crucified with Christ; it is no longer I who live, but Christ lives in me; and the life which I now live in the flesh I live by faith in the Son of God, who loved me and gave Himself for me."       – Galatians 2:20 </vt:lpstr>
      <vt:lpstr>But may the God of all grace, who called us to His eternal glory by Christ Jesus, after you have suffered a while, perfect, establish, strengthen, and settle you. – 1st Peter 5:10 </vt:lpstr>
      <vt:lpstr>There is therefore now no condemnation to those who are in Christ Jesus, who do not walk according to the flesh, but according to the Spirit. For the law of the Spirit of life in Christ Jesus has made me free from the law of sin and death. – Romans 8:1-2 </vt:lpstr>
      <vt:lpstr>Therefore, from now on,      we regard no one according to the flesh. Even though we have known Christ according to the flesh, yet now we know Him thus no longer.                  – 2nd Corinthians 5:16 </vt:lpstr>
      <vt:lpstr>For what the law could not do in that it was weak through the flesh, God did by sending His own Son in the likeness of sinful flesh, on account of sin: He condemned sin in the flesh, that the righteous requirement of the law might be fulfilled in us who do not walk according to the flesh but according to the Spirit.       – Romans 8:3 -4 </vt:lpstr>
      <vt:lpstr>For those who live according to the flesh set their minds on the things of the flesh, but those who live according to the Spirit, the things of the Spirit. For to be carnally minded is death, but to  be spiritually minded is life and peace.  Because the carnal mind is enmity against God; for it is not subject to    the law of God, nor indeed can be.       So then, those who are in the flesh cannot please God. – Romans 8:5-8 </vt:lpstr>
      <vt:lpstr>And those who are Christ's have crucified the flesh with its passions and desires.         – Galatians 5:24 </vt:lpstr>
      <vt:lpstr>But put on the Lord Jesus Christ, and make no provision for the flesh, to fulfill its lusts. – Romans 13:14 </vt:lpstr>
      <vt:lpstr>But you are not in the flesh but in the Spirit, if indeed the Spirit of God dwells in you. Now if anyone does not have the Spirit of Christ, he is     not His. – Romans 8:9 </vt:lpstr>
      <vt:lpstr>And if Christ is in you, the body is dead because of sin, but the Spirit is life because of righteousness. But if the Spirit of Him who raised Jesus from the dead dwells in you, He who raised Christ from the dead will also give life to your mortal bodies through His Spirit who dwells in you. Therefore, brethren, we are debtors--not to the flesh, to live according to the flesh. For if you live according to the flesh you will die; but if by the Spirit you put to death the deeds of the body, you will live. For as many as are led by the Spirit of God, these are sons of God. – Romans 8:10 -14 </vt:lpstr>
      <vt:lpstr>… of whom are the fathers and from whom, according to the flesh, Christ came, who is over all, the eternally blessed God. Amen. – Romans 9:5 </vt:lpstr>
      <vt:lpstr>… so we, being many,         are one body in Christ, and individually members of one another. – Romans 12:5 </vt:lpstr>
      <vt:lpstr>For we are members of His body, of His flesh and of His bones. – Ephesians 5:30 </vt:lpstr>
      <vt:lpstr>He indeed was foreordained before the foundation of the world, but was manifest in these last times for you who through Him believe in God, who raised Him from the dead and gave Him glory, so that your faith and hope are in God. – 1st Peter 1:20 -21 </vt:lpstr>
      <vt:lpstr>… and to make all see what is the fellowship of the mystery, which from the beginning of the ages has been hidden in God who created all things through Jesus Christ; to the intent that now the manifold wisdom of God might be made known by the church to the principalities and powers in the heavenly places, according to the eternal purpose which He accomplished in Christ Jesus our Lord, in whom we have boldness and access with confidence through faith in Him. – Ephesians 3:9 -12 </vt:lpstr>
      <vt:lpstr>"Go therefore and make disciples of all the nations, baptizing them in the name of the Father and of the Son and of the Holy Spirit, …"               – Matthew 28:19 </vt:lpstr>
      <vt:lpstr>"… teaching them to   observe all things that I have commanded you; and lo, I am with you always, even to the end of the age." Amen.            – Matthew 28:20 </vt:lpstr>
      <vt:lpstr>For the grace of God that brings salvation has appeared to all men, teaching us that, denying ungodliness and worldly lusts, we should live soberly, righteously, and godly in the present age, looking for the blessed hope and glorious appearing of our great God and Savior Jesus Christ who gave Himself for us, that He might redeem us from every lawless deed and purify for Himself His own special people, zealous for good works. – Titus 2:11-14 </vt:lpstr>
      <vt:lpstr>And truly Jesus did many other signs in the presence of His disciples, which are not written in this book; but these are written that you may believe that Jesus is the Christ, the Son of God, and that believing you may have life in His name. – John 20:30-31 </vt:lpstr>
      <vt:lpstr>"And what I say to you, I say to all: Watch!" – Mark 13:37 </vt:lpstr>
      <vt:lpstr>Therefore, as the elect of God, holy and beloved, put on tender mercies, kindness, humility, meekness, longsuffering; bearing with one another, and forgiving one another, if anyone has a complaint against another; even as Christ forgave you, so you also must do. – Colossians 3:12-13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1204</cp:revision>
  <dcterms:created xsi:type="dcterms:W3CDTF">2013-02-11T20:36:23Z</dcterms:created>
  <dcterms:modified xsi:type="dcterms:W3CDTF">2020-05-05T04:38:01Z</dcterms:modified>
</cp:coreProperties>
</file>