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sldIdLst>
    <p:sldId id="256" r:id="rId2"/>
    <p:sldId id="346" r:id="rId3"/>
    <p:sldId id="359" r:id="rId4"/>
    <p:sldId id="640" r:id="rId5"/>
    <p:sldId id="641" r:id="rId6"/>
    <p:sldId id="642" r:id="rId7"/>
    <p:sldId id="643" r:id="rId8"/>
    <p:sldId id="645" r:id="rId9"/>
    <p:sldId id="646" r:id="rId10"/>
    <p:sldId id="647" r:id="rId11"/>
    <p:sldId id="648" r:id="rId12"/>
    <p:sldId id="649" r:id="rId13"/>
    <p:sldId id="650" r:id="rId14"/>
    <p:sldId id="651" r:id="rId15"/>
    <p:sldId id="652" r:id="rId16"/>
    <p:sldId id="653" r:id="rId17"/>
    <p:sldId id="657" r:id="rId18"/>
    <p:sldId id="658" r:id="rId19"/>
    <p:sldId id="350" r:id="rId20"/>
    <p:sldId id="283" r:id="rId21"/>
    <p:sldId id="382" r:id="rId22"/>
  </p:sldIdLst>
  <p:sldSz cx="9144000" cy="6858000" type="screen4x3"/>
  <p:notesSz cx="6858000" cy="9144000"/>
  <p:embeddedFontLst>
    <p:embeddedFont>
      <p:font typeface="BlackChancery" pitchFamily="2" charset="0"/>
      <p:regular r:id="rId24"/>
    </p:embeddedFont>
    <p:embeddedFont>
      <p:font typeface="Calibri" panose="020F0502020204030204" pitchFamily="34" charset="0"/>
      <p:regular r:id="rId25"/>
      <p:bold r:id="rId26"/>
      <p:italic r:id="rId27"/>
      <p:boldItalic r:id="rId28"/>
    </p:embeddedFont>
    <p:embeddedFont>
      <p:font typeface="Rockwell Extra Bold" panose="02060903040505020403" pitchFamily="18" charset="0"/>
      <p:bold r:id="rId29"/>
    </p:embeddedFont>
    <p:embeddedFont>
      <p:font typeface="Stencil" panose="040409050D0802020404" pitchFamily="82" charset="0"/>
      <p:regular r:id="rId30"/>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996633"/>
    <a:srgbClr val="0066FF"/>
    <a:srgbClr val="8BBBBF"/>
    <a:srgbClr val="193C74"/>
    <a:srgbClr val="0033CC"/>
    <a:srgbClr val="CC99FF"/>
    <a:srgbClr val="660033"/>
    <a:srgbClr val="F4E9E9"/>
    <a:srgbClr val="0083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77" autoAdjust="0"/>
    <p:restoredTop sz="94660"/>
  </p:normalViewPr>
  <p:slideViewPr>
    <p:cSldViewPr snapToGrid="0">
      <p:cViewPr varScale="1">
        <p:scale>
          <a:sx n="95" d="100"/>
          <a:sy n="95" d="100"/>
        </p:scale>
        <p:origin x="102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19</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21</a:t>
            </a:fld>
            <a:endParaRPr lang="en-US"/>
          </a:p>
        </p:txBody>
      </p:sp>
    </p:spTree>
    <p:extLst>
      <p:ext uri="{BB962C8B-B14F-4D97-AF65-F5344CB8AC3E}">
        <p14:creationId xmlns:p14="http://schemas.microsoft.com/office/powerpoint/2010/main" val="3471667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hyperlink" Target="https://www.thymindoman.com/eternal-fire-first-vision-account/" TargetMode="Externa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15.jpeg"/><Relationship Id="rId18" Type="http://schemas.openxmlformats.org/officeDocument/2006/relationships/image" Target="../media/image26.jpeg"/><Relationship Id="rId3" Type="http://schemas.openxmlformats.org/officeDocument/2006/relationships/hyperlink" Target="https://commons.wikimedia.org/wiki/File:Nandhi_Idols.jpg" TargetMode="External"/><Relationship Id="rId21" Type="http://schemas.openxmlformats.org/officeDocument/2006/relationships/image" Target="../media/image29.png"/><Relationship Id="rId7" Type="http://schemas.openxmlformats.org/officeDocument/2006/relationships/image" Target="../media/image8.jpeg"/><Relationship Id="rId12" Type="http://schemas.openxmlformats.org/officeDocument/2006/relationships/image" Target="../media/image25.jpeg"/><Relationship Id="rId17" Type="http://schemas.openxmlformats.org/officeDocument/2006/relationships/image" Target="../media/image22.jpeg"/><Relationship Id="rId2" Type="http://schemas.openxmlformats.org/officeDocument/2006/relationships/image" Target="../media/image1.jpeg"/><Relationship Id="rId16" Type="http://schemas.openxmlformats.org/officeDocument/2006/relationships/image" Target="../media/image20.jpe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3.jpeg"/><Relationship Id="rId24" Type="http://schemas.openxmlformats.org/officeDocument/2006/relationships/image" Target="../media/image32.png"/><Relationship Id="rId5" Type="http://schemas.openxmlformats.org/officeDocument/2006/relationships/image" Target="../media/image6.jpeg"/><Relationship Id="rId15" Type="http://schemas.openxmlformats.org/officeDocument/2006/relationships/image" Target="../media/image18.jpeg"/><Relationship Id="rId23" Type="http://schemas.openxmlformats.org/officeDocument/2006/relationships/image" Target="../media/image31.png"/><Relationship Id="rId10" Type="http://schemas.openxmlformats.org/officeDocument/2006/relationships/image" Target="../media/image11.jpeg"/><Relationship Id="rId19" Type="http://schemas.openxmlformats.org/officeDocument/2006/relationships/image" Target="../media/image27.png"/><Relationship Id="rId4" Type="http://schemas.openxmlformats.org/officeDocument/2006/relationships/image" Target="../media/image4.jpg"/><Relationship Id="rId9" Type="http://schemas.openxmlformats.org/officeDocument/2006/relationships/image" Target="../media/image10.jpeg"/><Relationship Id="rId14" Type="http://schemas.openxmlformats.org/officeDocument/2006/relationships/image" Target="../media/image17.jpg"/><Relationship Id="rId22"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38.jpeg"/><Relationship Id="rId18" Type="http://schemas.openxmlformats.org/officeDocument/2006/relationships/image" Target="../media/image43.jpeg"/><Relationship Id="rId3" Type="http://schemas.openxmlformats.org/officeDocument/2006/relationships/hyperlink" Target="https://commons.wikimedia.org/wiki/File:Nandhi_Idols.jpg" TargetMode="External"/><Relationship Id="rId7" Type="http://schemas.openxmlformats.org/officeDocument/2006/relationships/image" Target="../media/image35.jpeg"/><Relationship Id="rId12" Type="http://schemas.openxmlformats.org/officeDocument/2006/relationships/image" Target="../media/image25.jpeg"/><Relationship Id="rId17" Type="http://schemas.openxmlformats.org/officeDocument/2006/relationships/image" Target="../media/image42.jpeg"/><Relationship Id="rId2" Type="http://schemas.openxmlformats.org/officeDocument/2006/relationships/image" Target="../media/image33.jpeg"/><Relationship Id="rId16"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37.jpeg"/><Relationship Id="rId5" Type="http://schemas.openxmlformats.org/officeDocument/2006/relationships/image" Target="../media/image6.jpeg"/><Relationship Id="rId15" Type="http://schemas.openxmlformats.org/officeDocument/2006/relationships/image" Target="../media/image40.jpeg"/><Relationship Id="rId10" Type="http://schemas.openxmlformats.org/officeDocument/2006/relationships/image" Target="../media/image11.jpeg"/><Relationship Id="rId4" Type="http://schemas.openxmlformats.org/officeDocument/2006/relationships/image" Target="../media/image34.jpeg"/><Relationship Id="rId9" Type="http://schemas.openxmlformats.org/officeDocument/2006/relationships/image" Target="../media/image10.jpeg"/><Relationship Id="rId1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photos-public-domain.com/2012/04/10/blue-water-with-ripples-texture/" TargetMode="External"/><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alzirrswanheartstock.deviantart.com/art/Stock-280-peacock-feathers-84029558" TargetMode="External"/><Relationship Id="rId5" Type="http://schemas.openxmlformats.org/officeDocument/2006/relationships/image" Target="../media/image2.jpg"/><Relationship Id="rId4" Type="http://schemas.openxmlformats.org/officeDocument/2006/relationships/hyperlink" Target="https://commons.wikimedia.org/wiki/File:Nandhi_Idols.jp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www.deepseanews.com/" TargetMode="Externa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saiah 40-22 circle sphere">
            <a:extLst>
              <a:ext uri="{FF2B5EF4-FFF2-40B4-BE49-F238E27FC236}">
                <a16:creationId xmlns:a16="http://schemas.microsoft.com/office/drawing/2014/main" id="{D6A64DC9-4D85-5C6E-70EF-8914D792E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Final">
            <a:extLst>
              <a:ext uri="{FF2B5EF4-FFF2-40B4-BE49-F238E27FC236}">
                <a16:creationId xmlns:a16="http://schemas.microsoft.com/office/drawing/2014/main" id="{AC2A8C61-34F1-4250-43FB-306900024C21}"/>
              </a:ext>
            </a:extLst>
          </p:cNvPr>
          <p:cNvSpPr txBox="1">
            <a:spLocks noChangeArrowheads="1"/>
          </p:cNvSpPr>
          <p:nvPr/>
        </p:nvSpPr>
        <p:spPr bwMode="auto">
          <a:xfrm>
            <a:off x="659076" y="289719"/>
            <a:ext cx="7701148"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He has made the earth</a:t>
            </a:r>
          </a:p>
          <a:p>
            <a:pPr algn="l"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by His power</a:t>
            </a:r>
          </a:p>
          <a:p>
            <a:pPr algn="l"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by His wisdom</a:t>
            </a:r>
          </a:p>
          <a:p>
            <a:pPr algn="l" eaLnBrk="1" hangingPunct="1"/>
            <a:endParaRPr lang="en-US" altLang="en-US" sz="1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stretched out the heavens</a:t>
            </a:r>
          </a:p>
          <a:p>
            <a:pPr algn="l" eaLnBrk="1" hangingPunct="1"/>
            <a:r>
              <a:rPr lang="en-US" altLang="en-US" sz="4000"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 			 </a:t>
            </a:r>
            <a:r>
              <a:rPr lang="en-US" altLang="en-US" sz="2400"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at His discretion</a:t>
            </a:r>
          </a:p>
          <a:p>
            <a:pPr algn="l" eaLnBrk="1" hangingPunct="1"/>
            <a:endParaRPr lang="en-US" altLang="en-US" sz="2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He causes the vapors to ascend</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He makes lightning for the rain</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He brings the wind </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out of His treasuries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orph"/>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has made the earth by His power, He has established the world by His wisdom, And has stretched out the heavens at His discretion. When He utters His voice, There is a multitude of waters in the heavens: "And He causes the vapors to ascend from the ends of the earth. He makes lightning for the rain, He brings the wind out of His treasuries."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Jeremiah 10:12-13 </a:t>
            </a:r>
          </a:p>
        </p:txBody>
      </p:sp>
      <p:sp>
        <p:nvSpPr>
          <p:cNvPr id="4" name="Arrow">
            <a:extLst>
              <a:ext uri="{FF2B5EF4-FFF2-40B4-BE49-F238E27FC236}">
                <a16:creationId xmlns:a16="http://schemas.microsoft.com/office/drawing/2014/main" id="{92C982D4-1E06-2BD4-1977-72463A4CB12C}"/>
              </a:ext>
            </a:extLst>
          </p:cNvPr>
          <p:cNvSpPr txBox="1"/>
          <p:nvPr/>
        </p:nvSpPr>
        <p:spPr>
          <a:xfrm>
            <a:off x="941827" y="903399"/>
            <a:ext cx="602428" cy="707886"/>
          </a:xfrm>
          <a:prstGeom prst="rect">
            <a:avLst/>
          </a:prstGeom>
          <a:noFill/>
        </p:spPr>
        <p:txBody>
          <a:bodyPr wrap="square" rtlCol="0">
            <a:spAutoFit/>
          </a:bodyPr>
          <a:lstStyle/>
          <a:p>
            <a:r>
              <a:rPr kumimoji="0" lang="en-US" altLang="en-US" sz="4000" b="1" i="0"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lang="en-US" sz="4000" dirty="0">
              <a:solidFill>
                <a:schemeClr val="bg1"/>
              </a:solidFill>
            </a:endParaRPr>
          </a:p>
        </p:txBody>
      </p:sp>
      <p:sp>
        <p:nvSpPr>
          <p:cNvPr id="5" name="Arrow">
            <a:extLst>
              <a:ext uri="{FF2B5EF4-FFF2-40B4-BE49-F238E27FC236}">
                <a16:creationId xmlns:a16="http://schemas.microsoft.com/office/drawing/2014/main" id="{136E2723-583A-47B2-2A38-702ACF4F3020}"/>
              </a:ext>
            </a:extLst>
          </p:cNvPr>
          <p:cNvSpPr txBox="1"/>
          <p:nvPr/>
        </p:nvSpPr>
        <p:spPr>
          <a:xfrm>
            <a:off x="941827" y="1509041"/>
            <a:ext cx="602428" cy="707886"/>
          </a:xfrm>
          <a:prstGeom prst="rect">
            <a:avLst/>
          </a:prstGeom>
          <a:noFill/>
        </p:spPr>
        <p:txBody>
          <a:bodyPr wrap="square" rtlCol="0">
            <a:spAutoFit/>
          </a:bodyPr>
          <a:lstStyle/>
          <a:p>
            <a:r>
              <a:rPr kumimoji="0" lang="en-US" altLang="en-US" sz="4000" b="1" i="0"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lang="en-US" sz="4000" dirty="0">
              <a:solidFill>
                <a:schemeClr val="bg1"/>
              </a:solidFill>
            </a:endParaRPr>
          </a:p>
        </p:txBody>
      </p:sp>
      <p:sp>
        <p:nvSpPr>
          <p:cNvPr id="6" name="Arrow">
            <a:extLst>
              <a:ext uri="{FF2B5EF4-FFF2-40B4-BE49-F238E27FC236}">
                <a16:creationId xmlns:a16="http://schemas.microsoft.com/office/drawing/2014/main" id="{4BF5D897-62BF-5FD6-F913-853F5B3B77F2}"/>
              </a:ext>
            </a:extLst>
          </p:cNvPr>
          <p:cNvSpPr txBox="1"/>
          <p:nvPr/>
        </p:nvSpPr>
        <p:spPr>
          <a:xfrm>
            <a:off x="2887401" y="2904733"/>
            <a:ext cx="602428" cy="707886"/>
          </a:xfrm>
          <a:prstGeom prst="rect">
            <a:avLst/>
          </a:prstGeom>
          <a:noFill/>
        </p:spPr>
        <p:txBody>
          <a:bodyPr wrap="square" rtlCol="0">
            <a:spAutoFit/>
          </a:bodyPr>
          <a:lstStyle/>
          <a:p>
            <a:r>
              <a:rPr kumimoji="0" lang="en-US" altLang="en-US" sz="4000" b="1" i="0" u="none" strike="noStrike" kern="0" cap="none" spc="0" normalizeH="0" baseline="0" noProof="0" dirty="0">
                <a:ln w="17780" cmpd="sng">
                  <a:solidFill>
                    <a:srgbClr val="FFFFFF"/>
                  </a:solidFill>
                  <a:prstDash val="solid"/>
                  <a:miter lim="800000"/>
                </a:ln>
                <a:solidFill>
                  <a:srgbClr val="7030A0"/>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lang="en-US" sz="4000" dirty="0">
              <a:solidFill>
                <a:srgbClr val="7030A0"/>
              </a:solidFill>
            </a:endParaRPr>
          </a:p>
        </p:txBody>
      </p:sp>
      <p:sp>
        <p:nvSpPr>
          <p:cNvPr id="7" name="Arrow">
            <a:extLst>
              <a:ext uri="{FF2B5EF4-FFF2-40B4-BE49-F238E27FC236}">
                <a16:creationId xmlns:a16="http://schemas.microsoft.com/office/drawing/2014/main" id="{62B488F6-8453-0BDF-E28D-F73778EF03D2}"/>
              </a:ext>
            </a:extLst>
          </p:cNvPr>
          <p:cNvSpPr txBox="1"/>
          <p:nvPr/>
        </p:nvSpPr>
        <p:spPr>
          <a:xfrm>
            <a:off x="7245644" y="2904733"/>
            <a:ext cx="602428" cy="707886"/>
          </a:xfrm>
          <a:prstGeom prst="rect">
            <a:avLst/>
          </a:prstGeom>
          <a:noFill/>
        </p:spPr>
        <p:txBody>
          <a:bodyPr wrap="square" rtlCol="0">
            <a:spAutoFit/>
          </a:bodyPr>
          <a:lstStyle/>
          <a:p>
            <a:r>
              <a:rPr kumimoji="0" lang="en-US" altLang="en-US" sz="4000" b="1" i="0" u="none" strike="noStrike" kern="0" cap="none" spc="0" normalizeH="0" baseline="0" noProof="0" dirty="0">
                <a:ln w="17780" cmpd="sng">
                  <a:solidFill>
                    <a:srgbClr val="FFFFFF"/>
                  </a:solidFill>
                  <a:prstDash val="solid"/>
                  <a:miter lim="800000"/>
                </a:ln>
                <a:solidFill>
                  <a:srgbClr val="7030A0"/>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lang="en-US" sz="4000" dirty="0">
              <a:solidFill>
                <a:srgbClr val="7030A0"/>
              </a:solidFill>
            </a:endParaRPr>
          </a:p>
        </p:txBody>
      </p:sp>
      <p:sp>
        <p:nvSpPr>
          <p:cNvPr id="8" name="Arrow">
            <a:extLst>
              <a:ext uri="{FF2B5EF4-FFF2-40B4-BE49-F238E27FC236}">
                <a16:creationId xmlns:a16="http://schemas.microsoft.com/office/drawing/2014/main" id="{B5FD0371-52E9-230F-6609-E7FFCB22F682}"/>
              </a:ext>
            </a:extLst>
          </p:cNvPr>
          <p:cNvSpPr txBox="1"/>
          <p:nvPr/>
        </p:nvSpPr>
        <p:spPr>
          <a:xfrm>
            <a:off x="4918076" y="3569747"/>
            <a:ext cx="602428" cy="707886"/>
          </a:xfrm>
          <a:prstGeom prst="rect">
            <a:avLst/>
          </a:prstGeom>
          <a:noFill/>
        </p:spPr>
        <p:txBody>
          <a:bodyPr wrap="square" rtlCol="0">
            <a:spAutoFit/>
          </a:bodyPr>
          <a:lstStyle/>
          <a:p>
            <a:r>
              <a:rPr kumimoji="0" lang="en-US" altLang="en-US" sz="4000" b="1" i="0" u="none" strike="noStrike" kern="0" cap="none" spc="0" normalizeH="0" baseline="0" noProof="0" dirty="0">
                <a:ln w="17780" cmpd="sng">
                  <a:solidFill>
                    <a:srgbClr val="FFFFFF"/>
                  </a:solidFill>
                  <a:prstDash val="solid"/>
                  <a:miter lim="800000"/>
                </a:ln>
                <a:solidFill>
                  <a:srgbClr val="7030A0"/>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lang="en-US" sz="4000" dirty="0">
              <a:solidFill>
                <a:srgbClr val="7030A0"/>
              </a:solidFill>
            </a:endParaRPr>
          </a:p>
        </p:txBody>
      </p:sp>
      <p:sp>
        <p:nvSpPr>
          <p:cNvPr id="9" name="Arrow: Bent-Up 9">
            <a:extLst>
              <a:ext uri="{FF2B5EF4-FFF2-40B4-BE49-F238E27FC236}">
                <a16:creationId xmlns:a16="http://schemas.microsoft.com/office/drawing/2014/main" id="{98617C4A-CB7D-FD81-5A6C-5A0D62E31279}"/>
              </a:ext>
            </a:extLst>
          </p:cNvPr>
          <p:cNvSpPr/>
          <p:nvPr/>
        </p:nvSpPr>
        <p:spPr>
          <a:xfrm rot="5400000">
            <a:off x="1689221" y="5993922"/>
            <a:ext cx="426854" cy="352845"/>
          </a:xfrm>
          <a:prstGeom prst="bentUpArrow">
            <a:avLst>
              <a:gd name="adj1" fmla="val 26365"/>
              <a:gd name="adj2" fmla="val 32031"/>
              <a:gd name="adj3" fmla="val 35156"/>
            </a:avLst>
          </a:prstGeom>
          <a:solidFill>
            <a:schemeClr val="bg1"/>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2">
            <a:extLst>
              <a:ext uri="{FF2B5EF4-FFF2-40B4-BE49-F238E27FC236}">
                <a16:creationId xmlns:a16="http://schemas.microsoft.com/office/drawing/2014/main" id="{9EF54CFB-6A76-46C2-7AAF-6DCF270FEB4D}"/>
              </a:ext>
            </a:extLst>
          </p:cNvPr>
          <p:cNvSpPr txBox="1">
            <a:spLocks noChangeArrowheads="1"/>
          </p:cNvSpPr>
          <p:nvPr/>
        </p:nvSpPr>
        <p:spPr bwMode="auto">
          <a:xfrm>
            <a:off x="444717" y="292100"/>
            <a:ext cx="5257583" cy="747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has made the earth</a:t>
            </a:r>
          </a:p>
        </p:txBody>
      </p:sp>
      <p:sp>
        <p:nvSpPr>
          <p:cNvPr id="11" name="Rectangle 2">
            <a:extLst>
              <a:ext uri="{FF2B5EF4-FFF2-40B4-BE49-F238E27FC236}">
                <a16:creationId xmlns:a16="http://schemas.microsoft.com/office/drawing/2014/main" id="{82602C2C-E1AA-0813-820C-DFEDA9DD861C}"/>
              </a:ext>
            </a:extLst>
          </p:cNvPr>
          <p:cNvSpPr txBox="1">
            <a:spLocks noChangeArrowheads="1"/>
          </p:cNvSpPr>
          <p:nvPr/>
        </p:nvSpPr>
        <p:spPr bwMode="auto">
          <a:xfrm>
            <a:off x="5359400" y="287020"/>
            <a:ext cx="3208701" cy="76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by His power</a:t>
            </a:r>
          </a:p>
        </p:txBody>
      </p:sp>
      <p:sp>
        <p:nvSpPr>
          <p:cNvPr id="12" name="Rectangle 2">
            <a:extLst>
              <a:ext uri="{FF2B5EF4-FFF2-40B4-BE49-F238E27FC236}">
                <a16:creationId xmlns:a16="http://schemas.microsoft.com/office/drawing/2014/main" id="{E9A8F205-BAE1-F29A-F575-7E18AC7188BA}"/>
              </a:ext>
            </a:extLst>
          </p:cNvPr>
          <p:cNvSpPr txBox="1">
            <a:spLocks noChangeArrowheads="1"/>
          </p:cNvSpPr>
          <p:nvPr/>
        </p:nvSpPr>
        <p:spPr bwMode="auto">
          <a:xfrm>
            <a:off x="6746240" y="881380"/>
            <a:ext cx="1877059" cy="790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by His</a:t>
            </a:r>
          </a:p>
        </p:txBody>
      </p:sp>
      <p:sp>
        <p:nvSpPr>
          <p:cNvPr id="13" name="Rectangle 2">
            <a:extLst>
              <a:ext uri="{FF2B5EF4-FFF2-40B4-BE49-F238E27FC236}">
                <a16:creationId xmlns:a16="http://schemas.microsoft.com/office/drawing/2014/main" id="{C4FBCFD6-F0DE-4BDE-1F49-29C142767739}"/>
              </a:ext>
            </a:extLst>
          </p:cNvPr>
          <p:cNvSpPr txBox="1">
            <a:spLocks noChangeArrowheads="1"/>
          </p:cNvSpPr>
          <p:nvPr/>
        </p:nvSpPr>
        <p:spPr bwMode="auto">
          <a:xfrm>
            <a:off x="622300" y="1501141"/>
            <a:ext cx="2179386" cy="780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wisdom</a:t>
            </a:r>
          </a:p>
        </p:txBody>
      </p:sp>
      <p:sp>
        <p:nvSpPr>
          <p:cNvPr id="14" name="Rectangle 2">
            <a:extLst>
              <a:ext uri="{FF2B5EF4-FFF2-40B4-BE49-F238E27FC236}">
                <a16:creationId xmlns:a16="http://schemas.microsoft.com/office/drawing/2014/main" id="{DCF69DA7-B47F-A62B-AE2B-BA7CA5CB9FBD}"/>
              </a:ext>
            </a:extLst>
          </p:cNvPr>
          <p:cNvSpPr txBox="1">
            <a:spLocks noChangeArrowheads="1"/>
          </p:cNvSpPr>
          <p:nvPr/>
        </p:nvSpPr>
        <p:spPr bwMode="auto">
          <a:xfrm>
            <a:off x="4369228" y="1488440"/>
            <a:ext cx="4132152" cy="795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stretched out the</a:t>
            </a:r>
          </a:p>
        </p:txBody>
      </p:sp>
      <p:sp>
        <p:nvSpPr>
          <p:cNvPr id="15" name="Rectangle 2">
            <a:extLst>
              <a:ext uri="{FF2B5EF4-FFF2-40B4-BE49-F238E27FC236}">
                <a16:creationId xmlns:a16="http://schemas.microsoft.com/office/drawing/2014/main" id="{374E6A6C-E3E0-877E-934E-7FCF9D70C541}"/>
              </a:ext>
            </a:extLst>
          </p:cNvPr>
          <p:cNvSpPr txBox="1">
            <a:spLocks noChangeArrowheads="1"/>
          </p:cNvSpPr>
          <p:nvPr/>
        </p:nvSpPr>
        <p:spPr bwMode="auto">
          <a:xfrm>
            <a:off x="596899" y="2128520"/>
            <a:ext cx="2229427" cy="73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heavens</a:t>
            </a:r>
          </a:p>
        </p:txBody>
      </p:sp>
      <p:sp>
        <p:nvSpPr>
          <p:cNvPr id="16" name="Rectangle 2">
            <a:extLst>
              <a:ext uri="{FF2B5EF4-FFF2-40B4-BE49-F238E27FC236}">
                <a16:creationId xmlns:a16="http://schemas.microsoft.com/office/drawing/2014/main" id="{13ACE5D1-D989-217E-9D84-FE37D7435CB1}"/>
              </a:ext>
            </a:extLst>
          </p:cNvPr>
          <p:cNvSpPr txBox="1">
            <a:spLocks noChangeArrowheads="1"/>
          </p:cNvSpPr>
          <p:nvPr/>
        </p:nvSpPr>
        <p:spPr bwMode="auto">
          <a:xfrm>
            <a:off x="2292190" y="2089505"/>
            <a:ext cx="4220370" cy="81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His discretion</a:t>
            </a:r>
          </a:p>
        </p:txBody>
      </p:sp>
      <p:sp>
        <p:nvSpPr>
          <p:cNvPr id="19" name="Rectangle 2">
            <a:extLst>
              <a:ext uri="{FF2B5EF4-FFF2-40B4-BE49-F238E27FC236}">
                <a16:creationId xmlns:a16="http://schemas.microsoft.com/office/drawing/2014/main" id="{3F43A68C-A678-E722-5F73-26CC8AE934C2}"/>
              </a:ext>
            </a:extLst>
          </p:cNvPr>
          <p:cNvSpPr txBox="1">
            <a:spLocks noChangeArrowheads="1"/>
          </p:cNvSpPr>
          <p:nvPr/>
        </p:nvSpPr>
        <p:spPr bwMode="auto">
          <a:xfrm>
            <a:off x="7386452" y="3340100"/>
            <a:ext cx="1010788" cy="754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t>
            </a:r>
          </a:p>
        </p:txBody>
      </p:sp>
      <p:sp>
        <p:nvSpPr>
          <p:cNvPr id="20" name="Rectangle 2">
            <a:extLst>
              <a:ext uri="{FF2B5EF4-FFF2-40B4-BE49-F238E27FC236}">
                <a16:creationId xmlns:a16="http://schemas.microsoft.com/office/drawing/2014/main" id="{4E26A695-701D-8128-582A-B4CED8D04602}"/>
              </a:ext>
            </a:extLst>
          </p:cNvPr>
          <p:cNvSpPr txBox="1">
            <a:spLocks noChangeArrowheads="1"/>
          </p:cNvSpPr>
          <p:nvPr/>
        </p:nvSpPr>
        <p:spPr bwMode="auto">
          <a:xfrm>
            <a:off x="353061" y="3947160"/>
            <a:ext cx="6471920" cy="764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causes the vapors to ascend</a:t>
            </a:r>
          </a:p>
        </p:txBody>
      </p:sp>
      <p:sp>
        <p:nvSpPr>
          <p:cNvPr id="21" name="Rectangle 2">
            <a:extLst>
              <a:ext uri="{FF2B5EF4-FFF2-40B4-BE49-F238E27FC236}">
                <a16:creationId xmlns:a16="http://schemas.microsoft.com/office/drawing/2014/main" id="{A0D459E0-933F-D03A-1A7C-3B4A79AEB39A}"/>
              </a:ext>
            </a:extLst>
          </p:cNvPr>
          <p:cNvSpPr txBox="1">
            <a:spLocks noChangeArrowheads="1"/>
          </p:cNvSpPr>
          <p:nvPr/>
        </p:nvSpPr>
        <p:spPr bwMode="auto">
          <a:xfrm>
            <a:off x="4300220" y="4559300"/>
            <a:ext cx="4422139" cy="758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makes lightning</a:t>
            </a:r>
          </a:p>
        </p:txBody>
      </p:sp>
      <p:sp>
        <p:nvSpPr>
          <p:cNvPr id="22" name="Rectangle 2">
            <a:extLst>
              <a:ext uri="{FF2B5EF4-FFF2-40B4-BE49-F238E27FC236}">
                <a16:creationId xmlns:a16="http://schemas.microsoft.com/office/drawing/2014/main" id="{F52EFBFA-588D-69D0-6BBA-56C35A18B105}"/>
              </a:ext>
            </a:extLst>
          </p:cNvPr>
          <p:cNvSpPr txBox="1">
            <a:spLocks noChangeArrowheads="1"/>
          </p:cNvSpPr>
          <p:nvPr/>
        </p:nvSpPr>
        <p:spPr bwMode="auto">
          <a:xfrm>
            <a:off x="269240" y="5168900"/>
            <a:ext cx="3002466" cy="754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rain</a:t>
            </a:r>
          </a:p>
        </p:txBody>
      </p:sp>
      <p:sp>
        <p:nvSpPr>
          <p:cNvPr id="23" name="Rectangle 2">
            <a:extLst>
              <a:ext uri="{FF2B5EF4-FFF2-40B4-BE49-F238E27FC236}">
                <a16:creationId xmlns:a16="http://schemas.microsoft.com/office/drawing/2014/main" id="{63266031-85A3-4C58-8D6F-9F7C7CB9DF65}"/>
              </a:ext>
            </a:extLst>
          </p:cNvPr>
          <p:cNvSpPr txBox="1">
            <a:spLocks noChangeArrowheads="1"/>
          </p:cNvSpPr>
          <p:nvPr/>
        </p:nvSpPr>
        <p:spPr bwMode="auto">
          <a:xfrm>
            <a:off x="2962288" y="5168225"/>
            <a:ext cx="4459790" cy="757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brings the wind</a:t>
            </a:r>
          </a:p>
        </p:txBody>
      </p:sp>
      <p:sp>
        <p:nvSpPr>
          <p:cNvPr id="24" name="Rectangle 2">
            <a:extLst>
              <a:ext uri="{FF2B5EF4-FFF2-40B4-BE49-F238E27FC236}">
                <a16:creationId xmlns:a16="http://schemas.microsoft.com/office/drawing/2014/main" id="{F8D3EB59-16F8-CE9A-E31B-15C11CBB182A}"/>
              </a:ext>
            </a:extLst>
          </p:cNvPr>
          <p:cNvSpPr txBox="1">
            <a:spLocks noChangeArrowheads="1"/>
          </p:cNvSpPr>
          <p:nvPr/>
        </p:nvSpPr>
        <p:spPr bwMode="auto">
          <a:xfrm>
            <a:off x="7113319" y="5156350"/>
            <a:ext cx="162936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out of</a:t>
            </a:r>
          </a:p>
        </p:txBody>
      </p:sp>
      <p:sp>
        <p:nvSpPr>
          <p:cNvPr id="25" name="Rectangle 2">
            <a:extLst>
              <a:ext uri="{FF2B5EF4-FFF2-40B4-BE49-F238E27FC236}">
                <a16:creationId xmlns:a16="http://schemas.microsoft.com/office/drawing/2014/main" id="{699CCC33-DFDC-EA15-77C9-8433255ABAA0}"/>
              </a:ext>
            </a:extLst>
          </p:cNvPr>
          <p:cNvSpPr txBox="1">
            <a:spLocks noChangeArrowheads="1"/>
          </p:cNvSpPr>
          <p:nvPr/>
        </p:nvSpPr>
        <p:spPr bwMode="auto">
          <a:xfrm>
            <a:off x="762439" y="5761991"/>
            <a:ext cx="3591847" cy="793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His treasuries</a:t>
            </a:r>
          </a:p>
        </p:txBody>
      </p:sp>
      <p:sp>
        <p:nvSpPr>
          <p:cNvPr id="26" name="Rectangle 2">
            <a:extLst>
              <a:ext uri="{FF2B5EF4-FFF2-40B4-BE49-F238E27FC236}">
                <a16:creationId xmlns:a16="http://schemas.microsoft.com/office/drawing/2014/main" id="{2661EDBA-4267-D261-7BD9-8B1D89B7FC19}"/>
              </a:ext>
            </a:extLst>
          </p:cNvPr>
          <p:cNvSpPr txBox="1">
            <a:spLocks noChangeArrowheads="1"/>
          </p:cNvSpPr>
          <p:nvPr/>
        </p:nvSpPr>
        <p:spPr bwMode="auto">
          <a:xfrm>
            <a:off x="612097" y="248829"/>
            <a:ext cx="84856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He</a:t>
            </a:r>
          </a:p>
        </p:txBody>
      </p:sp>
      <p:sp>
        <p:nvSpPr>
          <p:cNvPr id="28" name="Rectangle 2">
            <a:extLst>
              <a:ext uri="{FF2B5EF4-FFF2-40B4-BE49-F238E27FC236}">
                <a16:creationId xmlns:a16="http://schemas.microsoft.com/office/drawing/2014/main" id="{CC71B86B-6AEC-6C67-4201-05D9D0F711B0}"/>
              </a:ext>
            </a:extLst>
          </p:cNvPr>
          <p:cNvSpPr txBox="1">
            <a:spLocks noChangeArrowheads="1"/>
          </p:cNvSpPr>
          <p:nvPr/>
        </p:nvSpPr>
        <p:spPr bwMode="auto">
          <a:xfrm>
            <a:off x="1357140" y="4023204"/>
            <a:ext cx="891386" cy="736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He</a:t>
            </a:r>
          </a:p>
        </p:txBody>
      </p:sp>
      <p:sp>
        <p:nvSpPr>
          <p:cNvPr id="29" name="Rectangle 2">
            <a:extLst>
              <a:ext uri="{FF2B5EF4-FFF2-40B4-BE49-F238E27FC236}">
                <a16:creationId xmlns:a16="http://schemas.microsoft.com/office/drawing/2014/main" id="{29BA9D51-EF73-BBB4-EB7D-36D045BAB4CA}"/>
              </a:ext>
            </a:extLst>
          </p:cNvPr>
          <p:cNvSpPr txBox="1">
            <a:spLocks noChangeArrowheads="1"/>
          </p:cNvSpPr>
          <p:nvPr/>
        </p:nvSpPr>
        <p:spPr bwMode="auto">
          <a:xfrm>
            <a:off x="1369015" y="4616970"/>
            <a:ext cx="864519" cy="76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He</a:t>
            </a:r>
          </a:p>
        </p:txBody>
      </p:sp>
      <p:sp>
        <p:nvSpPr>
          <p:cNvPr id="30" name="Rectangle 2">
            <a:extLst>
              <a:ext uri="{FF2B5EF4-FFF2-40B4-BE49-F238E27FC236}">
                <a16:creationId xmlns:a16="http://schemas.microsoft.com/office/drawing/2014/main" id="{BA2D2D1F-D4E2-9A1F-EBDB-0F2D52FA3F62}"/>
              </a:ext>
            </a:extLst>
          </p:cNvPr>
          <p:cNvSpPr txBox="1">
            <a:spLocks noChangeArrowheads="1"/>
          </p:cNvSpPr>
          <p:nvPr/>
        </p:nvSpPr>
        <p:spPr bwMode="auto">
          <a:xfrm>
            <a:off x="1357139" y="5234487"/>
            <a:ext cx="891386" cy="754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He</a:t>
            </a:r>
          </a:p>
        </p:txBody>
      </p:sp>
      <p:sp>
        <p:nvSpPr>
          <p:cNvPr id="31" name="Rectangle 2">
            <a:extLst>
              <a:ext uri="{FF2B5EF4-FFF2-40B4-BE49-F238E27FC236}">
                <a16:creationId xmlns:a16="http://schemas.microsoft.com/office/drawing/2014/main" id="{E5CB0635-7FC7-A6DD-EE20-4F068A63318D}"/>
              </a:ext>
            </a:extLst>
          </p:cNvPr>
          <p:cNvSpPr txBox="1">
            <a:spLocks noChangeArrowheads="1"/>
          </p:cNvSpPr>
          <p:nvPr/>
        </p:nvSpPr>
        <p:spPr bwMode="auto">
          <a:xfrm>
            <a:off x="1968708" y="5851056"/>
            <a:ext cx="4788352" cy="737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out of His treasuries</a:t>
            </a:r>
          </a:p>
        </p:txBody>
      </p:sp>
    </p:spTree>
    <p:extLst>
      <p:ext uri="{BB962C8B-B14F-4D97-AF65-F5344CB8AC3E}">
        <p14:creationId xmlns:p14="http://schemas.microsoft.com/office/powerpoint/2010/main" val="2455376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5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5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5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5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5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5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25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25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25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25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250"/>
                                        <p:tgtEl>
                                          <p:spTgt spid="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25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250"/>
                                        <p:tgtEl>
                                          <p:spTgt spid="25"/>
                                        </p:tgtEl>
                                      </p:cBhvr>
                                    </p:animEffect>
                                  </p:childTnLst>
                                </p:cTn>
                              </p:par>
                              <p:par>
                                <p:cTn id="47" presetID="42" presetClass="path" presetSubtype="0" accel="50000" decel="50000" fill="hold" grpId="2" nodeType="withEffect">
                                  <p:stCondLst>
                                    <p:cond delay="0"/>
                                  </p:stCondLst>
                                  <p:childTnLst>
                                    <p:animMotion origin="layout" path="M -1.11111E-6 -7.40741E-7 L 0.00833 -0.00393 " pathEditMode="relative" rAng="0" ptsTypes="AA">
                                      <p:cBhvr>
                                        <p:cTn id="48" dur="2000" fill="hold"/>
                                        <p:tgtEl>
                                          <p:spTgt spid="10"/>
                                        </p:tgtEl>
                                        <p:attrNameLst>
                                          <p:attrName>ppt_x</p:attrName>
                                          <p:attrName>ppt_y</p:attrName>
                                        </p:attrNameLst>
                                      </p:cBhvr>
                                      <p:rCtr x="417" y="-208"/>
                                    </p:animMotion>
                                  </p:childTnLst>
                                </p:cTn>
                              </p:par>
                              <p:par>
                                <p:cTn id="49" presetID="42" presetClass="path" presetSubtype="0" accel="50000" decel="50000" fill="hold" grpId="2" nodeType="withEffect">
                                  <p:stCondLst>
                                    <p:cond delay="0"/>
                                  </p:stCondLst>
                                  <p:childTnLst>
                                    <p:animMotion origin="layout" path="M 1.66667E-6 -3.7037E-6 L -0.42865 0.08449 " pathEditMode="relative" rAng="0" ptsTypes="AA">
                                      <p:cBhvr>
                                        <p:cTn id="50" dur="2000" fill="hold"/>
                                        <p:tgtEl>
                                          <p:spTgt spid="11"/>
                                        </p:tgtEl>
                                        <p:attrNameLst>
                                          <p:attrName>ppt_x</p:attrName>
                                          <p:attrName>ppt_y</p:attrName>
                                        </p:attrNameLst>
                                      </p:cBhvr>
                                      <p:rCtr x="-21441" y="4213"/>
                                    </p:animMotion>
                                  </p:childTnLst>
                                </p:cTn>
                              </p:par>
                              <p:par>
                                <p:cTn id="51" presetID="42" presetClass="path" presetSubtype="0" accel="50000" decel="50000" fill="hold" grpId="2" nodeType="withEffect">
                                  <p:stCondLst>
                                    <p:cond delay="0"/>
                                  </p:stCondLst>
                                  <p:childTnLst>
                                    <p:animMotion origin="layout" path="M -1.38889E-6 -1.11111E-6 L -0.58871 0.08495 " pathEditMode="relative" rAng="0" ptsTypes="AA">
                                      <p:cBhvr>
                                        <p:cTn id="52" dur="2000" fill="hold"/>
                                        <p:tgtEl>
                                          <p:spTgt spid="12"/>
                                        </p:tgtEl>
                                        <p:attrNameLst>
                                          <p:attrName>ppt_x</p:attrName>
                                          <p:attrName>ppt_y</p:attrName>
                                        </p:attrNameLst>
                                      </p:cBhvr>
                                      <p:rCtr x="-29444" y="4236"/>
                                    </p:animMotion>
                                  </p:childTnLst>
                                </p:cTn>
                              </p:par>
                              <p:par>
                                <p:cTn id="53" presetID="42" presetClass="path" presetSubtype="0" accel="50000" decel="50000" fill="hold" grpId="2" nodeType="withEffect">
                                  <p:stCondLst>
                                    <p:cond delay="0"/>
                                  </p:stCondLst>
                                  <p:childTnLst>
                                    <p:animMotion origin="layout" path="M -2.77778E-6 -4.44444E-6 L 0.23837 -0.00463 " pathEditMode="relative" rAng="0" ptsTypes="AA">
                                      <p:cBhvr>
                                        <p:cTn id="54" dur="2000" fill="hold"/>
                                        <p:tgtEl>
                                          <p:spTgt spid="13"/>
                                        </p:tgtEl>
                                        <p:attrNameLst>
                                          <p:attrName>ppt_x</p:attrName>
                                          <p:attrName>ppt_y</p:attrName>
                                        </p:attrNameLst>
                                      </p:cBhvr>
                                      <p:rCtr x="11910" y="-231"/>
                                    </p:animMotion>
                                  </p:childTnLst>
                                </p:cTn>
                              </p:par>
                              <p:par>
                                <p:cTn id="55" presetID="42" presetClass="path" presetSubtype="0" accel="50000" decel="50000" fill="hold" grpId="2" nodeType="withEffect">
                                  <p:stCondLst>
                                    <p:cond delay="0"/>
                                  </p:stCondLst>
                                  <p:childTnLst>
                                    <p:animMotion origin="layout" path="M 4.16667E-6 0 L -0.22136 0.125 " pathEditMode="relative" rAng="0" ptsTypes="AA">
                                      <p:cBhvr>
                                        <p:cTn id="56" dur="2000" fill="hold"/>
                                        <p:tgtEl>
                                          <p:spTgt spid="14"/>
                                        </p:tgtEl>
                                        <p:attrNameLst>
                                          <p:attrName>ppt_x</p:attrName>
                                          <p:attrName>ppt_y</p:attrName>
                                        </p:attrNameLst>
                                      </p:cBhvr>
                                      <p:rCtr x="-11076" y="6250"/>
                                    </p:animMotion>
                                  </p:childTnLst>
                                </p:cTn>
                              </p:par>
                              <p:par>
                                <p:cTn id="57" presetID="42" presetClass="path" presetSubtype="0" accel="50000" decel="50000" fill="hold" grpId="2" nodeType="withEffect">
                                  <p:stCondLst>
                                    <p:cond delay="0"/>
                                  </p:stCondLst>
                                  <p:childTnLst>
                                    <p:animMotion origin="layout" path="M -2.77778E-6 -1.85185E-6 L 0.60365 0.03519 " pathEditMode="relative" rAng="0" ptsTypes="AA">
                                      <p:cBhvr>
                                        <p:cTn id="58" dur="2000" fill="hold"/>
                                        <p:tgtEl>
                                          <p:spTgt spid="15"/>
                                        </p:tgtEl>
                                        <p:attrNameLst>
                                          <p:attrName>ppt_x</p:attrName>
                                          <p:attrName>ppt_y</p:attrName>
                                        </p:attrNameLst>
                                      </p:cBhvr>
                                      <p:rCtr x="30174" y="1759"/>
                                    </p:animMotion>
                                  </p:childTnLst>
                                </p:cTn>
                              </p:par>
                              <p:par>
                                <p:cTn id="59" presetID="42" presetClass="path" presetSubtype="0" accel="50000" decel="50000" fill="hold" grpId="2" nodeType="withEffect">
                                  <p:stCondLst>
                                    <p:cond delay="0"/>
                                  </p:stCondLst>
                                  <p:childTnLst>
                                    <p:animMotion origin="layout" path="M -3.61111E-6 -1.85185E-6 L 0.1066 0.12384 " pathEditMode="relative" rAng="0" ptsTypes="AA">
                                      <p:cBhvr>
                                        <p:cTn id="60" dur="2000" fill="hold"/>
                                        <p:tgtEl>
                                          <p:spTgt spid="16"/>
                                        </p:tgtEl>
                                        <p:attrNameLst>
                                          <p:attrName>ppt_x</p:attrName>
                                          <p:attrName>ppt_y</p:attrName>
                                        </p:attrNameLst>
                                      </p:cBhvr>
                                      <p:rCtr x="5330" y="6181"/>
                                    </p:animMotion>
                                  </p:childTnLst>
                                </p:cTn>
                              </p:par>
                              <p:par>
                                <p:cTn id="61" presetID="42" presetClass="path" presetSubtype="0" accel="50000" decel="50000" fill="hold" grpId="2" nodeType="withEffect">
                                  <p:stCondLst>
                                    <p:cond delay="0"/>
                                  </p:stCondLst>
                                  <p:childTnLst>
                                    <p:animMotion origin="layout" path="M -8.33333E-7 1.85185E-6 L -0.66614 0.09815 " pathEditMode="relative" rAng="0" ptsTypes="AA">
                                      <p:cBhvr>
                                        <p:cTn id="62" dur="2000" fill="hold"/>
                                        <p:tgtEl>
                                          <p:spTgt spid="19"/>
                                        </p:tgtEl>
                                        <p:attrNameLst>
                                          <p:attrName>ppt_x</p:attrName>
                                          <p:attrName>ppt_y</p:attrName>
                                        </p:attrNameLst>
                                      </p:cBhvr>
                                      <p:rCtr x="-33316" y="4907"/>
                                    </p:animMotion>
                                  </p:childTnLst>
                                </p:cTn>
                              </p:par>
                              <p:par>
                                <p:cTn id="63" presetID="42" presetClass="path" presetSubtype="0" accel="50000" decel="50000" fill="hold" grpId="2" nodeType="withEffect">
                                  <p:stCondLst>
                                    <p:cond delay="0"/>
                                  </p:stCondLst>
                                  <p:childTnLst>
                                    <p:animMotion origin="layout" path="M 3.61111E-6 -4.81481E-6 L 0.55503 -0.07939 " pathEditMode="relative" rAng="0" ptsTypes="AA">
                                      <p:cBhvr>
                                        <p:cTn id="64" dur="2000" fill="hold"/>
                                        <p:tgtEl>
                                          <p:spTgt spid="22"/>
                                        </p:tgtEl>
                                        <p:attrNameLst>
                                          <p:attrName>ppt_x</p:attrName>
                                          <p:attrName>ppt_y</p:attrName>
                                        </p:attrNameLst>
                                      </p:cBhvr>
                                      <p:rCtr x="27743" y="-3981"/>
                                    </p:animMotion>
                                  </p:childTnLst>
                                </p:cTn>
                              </p:par>
                              <p:par>
                                <p:cTn id="65" presetID="42" presetClass="path" presetSubtype="0" accel="50000" decel="50000" fill="hold" grpId="2" nodeType="withEffect">
                                  <p:stCondLst>
                                    <p:cond delay="0"/>
                                  </p:stCondLst>
                                  <p:childTnLst>
                                    <p:animMotion origin="layout" path="M 1.66667E-6 3.7037E-6 L -0.1849 0.00856 " pathEditMode="relative" rAng="0" ptsTypes="AA">
                                      <p:cBhvr>
                                        <p:cTn id="66" dur="2000" fill="hold"/>
                                        <p:tgtEl>
                                          <p:spTgt spid="23"/>
                                        </p:tgtEl>
                                        <p:attrNameLst>
                                          <p:attrName>ppt_x</p:attrName>
                                          <p:attrName>ppt_y</p:attrName>
                                        </p:attrNameLst>
                                      </p:cBhvr>
                                      <p:rCtr x="-9253" y="417"/>
                                    </p:animMotion>
                                  </p:childTnLst>
                                </p:cTn>
                              </p:par>
                              <p:par>
                                <p:cTn id="67" presetID="42" presetClass="path" presetSubtype="0" accel="50000" decel="50000" fill="hold" grpId="2" nodeType="withEffect">
                                  <p:stCondLst>
                                    <p:cond delay="0"/>
                                  </p:stCondLst>
                                  <p:childTnLst>
                                    <p:animMotion origin="layout" path="M -3.88889E-6 -4.81481E-6 L -0.55277 0.09815 " pathEditMode="relative" rAng="0" ptsTypes="AA">
                                      <p:cBhvr>
                                        <p:cTn id="68" dur="2000" fill="hold"/>
                                        <p:tgtEl>
                                          <p:spTgt spid="24"/>
                                        </p:tgtEl>
                                        <p:attrNameLst>
                                          <p:attrName>ppt_x</p:attrName>
                                          <p:attrName>ppt_y</p:attrName>
                                        </p:attrNameLst>
                                      </p:cBhvr>
                                      <p:rCtr x="-27639" y="4907"/>
                                    </p:animMotion>
                                  </p:childTnLst>
                                </p:cTn>
                              </p:par>
                              <p:par>
                                <p:cTn id="69" presetID="42" presetClass="path" presetSubtype="0" accel="50000" decel="50000" fill="hold" grpId="2" nodeType="withEffect">
                                  <p:stCondLst>
                                    <p:cond delay="0"/>
                                  </p:stCondLst>
                                  <p:childTnLst>
                                    <p:animMotion origin="layout" path="M -1.11111E-6 1.11022E-16 L 0.17118 0.0088 " pathEditMode="relative" rAng="0" ptsTypes="AA">
                                      <p:cBhvr>
                                        <p:cTn id="70" dur="2000" fill="hold"/>
                                        <p:tgtEl>
                                          <p:spTgt spid="20"/>
                                        </p:tgtEl>
                                        <p:attrNameLst>
                                          <p:attrName>ppt_x</p:attrName>
                                          <p:attrName>ppt_y</p:attrName>
                                        </p:attrNameLst>
                                      </p:cBhvr>
                                      <p:rCtr x="8559" y="440"/>
                                    </p:animMotion>
                                  </p:childTnLst>
                                </p:cTn>
                              </p:par>
                              <p:par>
                                <p:cTn id="71" presetID="42" presetClass="path" presetSubtype="0" accel="50000" decel="50000" fill="hold" grpId="2" nodeType="withEffect">
                                  <p:stCondLst>
                                    <p:cond delay="0"/>
                                  </p:stCondLst>
                                  <p:childTnLst>
                                    <p:animMotion origin="layout" path="M 8.33333E-7 1.11111E-6 L -0.32674 0.0088 " pathEditMode="relative" rAng="0" ptsTypes="AA">
                                      <p:cBhvr>
                                        <p:cTn id="72" dur="2000" fill="hold"/>
                                        <p:tgtEl>
                                          <p:spTgt spid="21"/>
                                        </p:tgtEl>
                                        <p:attrNameLst>
                                          <p:attrName>ppt_x</p:attrName>
                                          <p:attrName>ppt_y</p:attrName>
                                        </p:attrNameLst>
                                      </p:cBhvr>
                                      <p:rCtr x="-16337" y="440"/>
                                    </p:animMotion>
                                  </p:childTnLst>
                                </p:cTn>
                              </p:par>
                              <p:par>
                                <p:cTn id="73" presetID="42" presetClass="path" presetSubtype="0" accel="50000" decel="50000" fill="hold" grpId="2" nodeType="withEffect">
                                  <p:stCondLst>
                                    <p:cond delay="0"/>
                                  </p:stCondLst>
                                  <p:childTnLst>
                                    <p:animMotion origin="layout" path="M 2.5E-6 1.85185E-6 L 0.27344 0.0081 " pathEditMode="relative" rAng="0" ptsTypes="AA">
                                      <p:cBhvr>
                                        <p:cTn id="74" dur="2000" fill="hold"/>
                                        <p:tgtEl>
                                          <p:spTgt spid="25"/>
                                        </p:tgtEl>
                                        <p:attrNameLst>
                                          <p:attrName>ppt_x</p:attrName>
                                          <p:attrName>ppt_y</p:attrName>
                                        </p:attrNameLst>
                                      </p:cBhvr>
                                      <p:rCtr x="13663" y="394"/>
                                    </p:animMotion>
                                  </p:childTnLst>
                                </p:cTn>
                              </p:par>
                              <p:par>
                                <p:cTn id="75" presetID="10" presetClass="exit" presetSubtype="0" fill="hold" grpId="1" nodeType="withEffect">
                                  <p:stCondLst>
                                    <p:cond delay="0"/>
                                  </p:stCondLst>
                                  <p:childTnLst>
                                    <p:animEffect transition="out" filter="fade">
                                      <p:cBhvr>
                                        <p:cTn id="76" dur="1250"/>
                                        <p:tgtEl>
                                          <p:spTgt spid="3074"/>
                                        </p:tgtEl>
                                      </p:cBhvr>
                                    </p:animEffect>
                                    <p:set>
                                      <p:cBhvr>
                                        <p:cTn id="77" dur="1" fill="hold">
                                          <p:stCondLst>
                                            <p:cond delay="1249"/>
                                          </p:stCondLst>
                                        </p:cTn>
                                        <p:tgtEl>
                                          <p:spTgt spid="3074"/>
                                        </p:tgtEl>
                                        <p:attrNameLst>
                                          <p:attrName>style.visibility</p:attrName>
                                        </p:attrNameLst>
                                      </p:cBhvr>
                                      <p:to>
                                        <p:strVal val="hidden"/>
                                      </p:to>
                                    </p:set>
                                  </p:childTnLst>
                                </p:cTn>
                              </p:par>
                            </p:childTnLst>
                          </p:cTn>
                        </p:par>
                        <p:par>
                          <p:cTn id="78" fill="hold">
                            <p:stCondLst>
                              <p:cond delay="2000"/>
                            </p:stCondLst>
                            <p:childTnLst>
                              <p:par>
                                <p:cTn id="79" presetID="10" presetClass="entr" presetSubtype="0" fill="hold" grpId="0" nodeType="after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fade">
                                      <p:cBhvr>
                                        <p:cTn id="81" dur="250"/>
                                        <p:tgtEl>
                                          <p:spTgt spid="3"/>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left)">
                                      <p:cBhvr>
                                        <p:cTn id="84" dur="500"/>
                                        <p:tgtEl>
                                          <p:spTgt spid="26"/>
                                        </p:tgtEl>
                                      </p:cBhvr>
                                    </p:animEffect>
                                  </p:childTnLst>
                                </p:cTn>
                              </p:par>
                              <p:par>
                                <p:cTn id="85" presetID="10" presetClass="exit" presetSubtype="0" fill="hold" grpId="1" nodeType="withEffect">
                                  <p:stCondLst>
                                    <p:cond delay="0"/>
                                  </p:stCondLst>
                                  <p:childTnLst>
                                    <p:animEffect transition="out" filter="fade">
                                      <p:cBhvr>
                                        <p:cTn id="86" dur="500"/>
                                        <p:tgtEl>
                                          <p:spTgt spid="10"/>
                                        </p:tgtEl>
                                      </p:cBhvr>
                                    </p:animEffect>
                                    <p:set>
                                      <p:cBhvr>
                                        <p:cTn id="87" dur="1" fill="hold">
                                          <p:stCondLst>
                                            <p:cond delay="499"/>
                                          </p:stCondLst>
                                        </p:cTn>
                                        <p:tgtEl>
                                          <p:spTgt spid="10"/>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1"/>
                                        </p:tgtEl>
                                      </p:cBhvr>
                                    </p:animEffect>
                                    <p:set>
                                      <p:cBhvr>
                                        <p:cTn id="90" dur="1" fill="hold">
                                          <p:stCondLst>
                                            <p:cond delay="499"/>
                                          </p:stCondLst>
                                        </p:cTn>
                                        <p:tgtEl>
                                          <p:spTgt spid="11"/>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2"/>
                                        </p:tgtEl>
                                      </p:cBhvr>
                                    </p:animEffect>
                                    <p:set>
                                      <p:cBhvr>
                                        <p:cTn id="93" dur="1" fill="hold">
                                          <p:stCondLst>
                                            <p:cond delay="499"/>
                                          </p:stCondLst>
                                        </p:cTn>
                                        <p:tgtEl>
                                          <p:spTgt spid="12"/>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4"/>
                                        </p:tgtEl>
                                      </p:cBhvr>
                                    </p:animEffect>
                                    <p:set>
                                      <p:cBhvr>
                                        <p:cTn id="99" dur="1" fill="hold">
                                          <p:stCondLst>
                                            <p:cond delay="499"/>
                                          </p:stCondLst>
                                        </p:cTn>
                                        <p:tgtEl>
                                          <p:spTgt spid="14"/>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5"/>
                                        </p:tgtEl>
                                      </p:cBhvr>
                                    </p:animEffect>
                                    <p:set>
                                      <p:cBhvr>
                                        <p:cTn id="102" dur="1" fill="hold">
                                          <p:stCondLst>
                                            <p:cond delay="499"/>
                                          </p:stCondLst>
                                        </p:cTn>
                                        <p:tgtEl>
                                          <p:spTgt spid="15"/>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6"/>
                                        </p:tgtEl>
                                      </p:cBhvr>
                                    </p:animEffect>
                                    <p:set>
                                      <p:cBhvr>
                                        <p:cTn id="105" dur="1" fill="hold">
                                          <p:stCondLst>
                                            <p:cond delay="499"/>
                                          </p:stCondLst>
                                        </p:cTn>
                                        <p:tgtEl>
                                          <p:spTgt spid="16"/>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9"/>
                                        </p:tgtEl>
                                      </p:cBhvr>
                                    </p:animEffect>
                                    <p:set>
                                      <p:cBhvr>
                                        <p:cTn id="108" dur="1" fill="hold">
                                          <p:stCondLst>
                                            <p:cond delay="499"/>
                                          </p:stCondLst>
                                        </p:cTn>
                                        <p:tgtEl>
                                          <p:spTgt spid="19"/>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23"/>
                                        </p:tgtEl>
                                      </p:cBhvr>
                                    </p:animEffect>
                                    <p:set>
                                      <p:cBhvr>
                                        <p:cTn id="111" dur="1" fill="hold">
                                          <p:stCondLst>
                                            <p:cond delay="499"/>
                                          </p:stCondLst>
                                        </p:cTn>
                                        <p:tgtEl>
                                          <p:spTgt spid="23"/>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24"/>
                                        </p:tgtEl>
                                      </p:cBhvr>
                                    </p:animEffect>
                                    <p:set>
                                      <p:cBhvr>
                                        <p:cTn id="114" dur="1" fill="hold">
                                          <p:stCondLst>
                                            <p:cond delay="499"/>
                                          </p:stCondLst>
                                        </p:cTn>
                                        <p:tgtEl>
                                          <p:spTgt spid="24"/>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22"/>
                                        </p:tgtEl>
                                      </p:cBhvr>
                                    </p:animEffect>
                                    <p:set>
                                      <p:cBhvr>
                                        <p:cTn id="117" dur="1" fill="hold">
                                          <p:stCondLst>
                                            <p:cond delay="499"/>
                                          </p:stCondLst>
                                        </p:cTn>
                                        <p:tgtEl>
                                          <p:spTgt spid="22"/>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20"/>
                                        </p:tgtEl>
                                      </p:cBhvr>
                                    </p:animEffect>
                                    <p:set>
                                      <p:cBhvr>
                                        <p:cTn id="120" dur="1" fill="hold">
                                          <p:stCondLst>
                                            <p:cond delay="499"/>
                                          </p:stCondLst>
                                        </p:cTn>
                                        <p:tgtEl>
                                          <p:spTgt spid="20"/>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21"/>
                                        </p:tgtEl>
                                      </p:cBhvr>
                                    </p:animEffect>
                                    <p:set>
                                      <p:cBhvr>
                                        <p:cTn id="123" dur="1" fill="hold">
                                          <p:stCondLst>
                                            <p:cond delay="499"/>
                                          </p:stCondLst>
                                        </p:cTn>
                                        <p:tgtEl>
                                          <p:spTgt spid="21"/>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25"/>
                                        </p:tgtEl>
                                      </p:cBhvr>
                                    </p:animEffect>
                                    <p:set>
                                      <p:cBhvr>
                                        <p:cTn id="126" dur="1" fill="hold">
                                          <p:stCondLst>
                                            <p:cond delay="499"/>
                                          </p:stCondLst>
                                        </p:cTn>
                                        <p:tgtEl>
                                          <p:spTgt spid="25"/>
                                        </p:tgtEl>
                                        <p:attrNameLst>
                                          <p:attrName>style.visibility</p:attrName>
                                        </p:attrNameLst>
                                      </p:cBhvr>
                                      <p:to>
                                        <p:strVal val="hidden"/>
                                      </p:to>
                                    </p:set>
                                  </p:childTnLst>
                                </p:cTn>
                              </p:par>
                            </p:childTnLst>
                          </p:cTn>
                        </p:par>
                        <p:par>
                          <p:cTn id="127" fill="hold">
                            <p:stCondLst>
                              <p:cond delay="2500"/>
                            </p:stCondLst>
                            <p:childTnLst>
                              <p:par>
                                <p:cTn id="128" presetID="2" presetClass="entr" presetSubtype="8" fill="hold" grpId="0" nodeType="afterEffect">
                                  <p:stCondLst>
                                    <p:cond delay="0"/>
                                  </p:stCondLst>
                                  <p:childTnLst>
                                    <p:set>
                                      <p:cBhvr>
                                        <p:cTn id="129" dur="1" fill="hold">
                                          <p:stCondLst>
                                            <p:cond delay="0"/>
                                          </p:stCondLst>
                                        </p:cTn>
                                        <p:tgtEl>
                                          <p:spTgt spid="4"/>
                                        </p:tgtEl>
                                        <p:attrNameLst>
                                          <p:attrName>style.visibility</p:attrName>
                                        </p:attrNameLst>
                                      </p:cBhvr>
                                      <p:to>
                                        <p:strVal val="visible"/>
                                      </p:to>
                                    </p:set>
                                    <p:anim calcmode="lin" valueType="num">
                                      <p:cBhvr additive="base">
                                        <p:cTn id="130" dur="500" fill="hold"/>
                                        <p:tgtEl>
                                          <p:spTgt spid="4"/>
                                        </p:tgtEl>
                                        <p:attrNameLst>
                                          <p:attrName>ppt_x</p:attrName>
                                        </p:attrNameLst>
                                      </p:cBhvr>
                                      <p:tavLst>
                                        <p:tav tm="0">
                                          <p:val>
                                            <p:strVal val="0-#ppt_w/2"/>
                                          </p:val>
                                        </p:tav>
                                        <p:tav tm="100000">
                                          <p:val>
                                            <p:strVal val="#ppt_x"/>
                                          </p:val>
                                        </p:tav>
                                      </p:tavLst>
                                    </p:anim>
                                    <p:anim calcmode="lin" valueType="num">
                                      <p:cBhvr additive="base">
                                        <p:cTn id="131" dur="500" fill="hold"/>
                                        <p:tgtEl>
                                          <p:spTgt spid="4"/>
                                        </p:tgtEl>
                                        <p:attrNameLst>
                                          <p:attrName>ppt_y</p:attrName>
                                        </p:attrNameLst>
                                      </p:cBhvr>
                                      <p:tavLst>
                                        <p:tav tm="0">
                                          <p:val>
                                            <p:strVal val="#ppt_y"/>
                                          </p:val>
                                        </p:tav>
                                        <p:tav tm="100000">
                                          <p:val>
                                            <p:strVal val="#ppt_y"/>
                                          </p:val>
                                        </p:tav>
                                      </p:tavLst>
                                    </p:anim>
                                  </p:childTnLst>
                                </p:cTn>
                              </p:par>
                              <p:par>
                                <p:cTn id="132" presetID="2" presetClass="entr" presetSubtype="8" fill="hold" grpId="0" nodeType="withEffect">
                                  <p:stCondLst>
                                    <p:cond delay="400"/>
                                  </p:stCondLst>
                                  <p:childTnLst>
                                    <p:set>
                                      <p:cBhvr>
                                        <p:cTn id="133" dur="1" fill="hold">
                                          <p:stCondLst>
                                            <p:cond delay="0"/>
                                          </p:stCondLst>
                                        </p:cTn>
                                        <p:tgtEl>
                                          <p:spTgt spid="5"/>
                                        </p:tgtEl>
                                        <p:attrNameLst>
                                          <p:attrName>style.visibility</p:attrName>
                                        </p:attrNameLst>
                                      </p:cBhvr>
                                      <p:to>
                                        <p:strVal val="visible"/>
                                      </p:to>
                                    </p:set>
                                    <p:anim calcmode="lin" valueType="num">
                                      <p:cBhvr additive="base">
                                        <p:cTn id="134" dur="500" fill="hold"/>
                                        <p:tgtEl>
                                          <p:spTgt spid="5"/>
                                        </p:tgtEl>
                                        <p:attrNameLst>
                                          <p:attrName>ppt_x</p:attrName>
                                        </p:attrNameLst>
                                      </p:cBhvr>
                                      <p:tavLst>
                                        <p:tav tm="0">
                                          <p:val>
                                            <p:strVal val="0-#ppt_w/2"/>
                                          </p:val>
                                        </p:tav>
                                        <p:tav tm="100000">
                                          <p:val>
                                            <p:strVal val="#ppt_x"/>
                                          </p:val>
                                        </p:tav>
                                      </p:tavLst>
                                    </p:anim>
                                    <p:anim calcmode="lin" valueType="num">
                                      <p:cBhvr additive="base">
                                        <p:cTn id="135" dur="500" fill="hold"/>
                                        <p:tgtEl>
                                          <p:spTgt spid="5"/>
                                        </p:tgtEl>
                                        <p:attrNameLst>
                                          <p:attrName>ppt_y</p:attrName>
                                        </p:attrNameLst>
                                      </p:cBhvr>
                                      <p:tavLst>
                                        <p:tav tm="0">
                                          <p:val>
                                            <p:strVal val="#ppt_y"/>
                                          </p:val>
                                        </p:tav>
                                        <p:tav tm="100000">
                                          <p:val>
                                            <p:strVal val="#ppt_y"/>
                                          </p:val>
                                        </p:tav>
                                      </p:tavLst>
                                    </p:anim>
                                  </p:childTnLst>
                                </p:cTn>
                              </p:par>
                              <p:par>
                                <p:cTn id="136" presetID="22" presetClass="entr" presetSubtype="8" fill="hold" grpId="0" nodeType="withEffect">
                                  <p:stCondLst>
                                    <p:cond delay="750"/>
                                  </p:stCondLst>
                                  <p:childTnLst>
                                    <p:set>
                                      <p:cBhvr>
                                        <p:cTn id="137" dur="1" fill="hold">
                                          <p:stCondLst>
                                            <p:cond delay="0"/>
                                          </p:stCondLst>
                                        </p:cTn>
                                        <p:tgtEl>
                                          <p:spTgt spid="6"/>
                                        </p:tgtEl>
                                        <p:attrNameLst>
                                          <p:attrName>style.visibility</p:attrName>
                                        </p:attrNameLst>
                                      </p:cBhvr>
                                      <p:to>
                                        <p:strVal val="visible"/>
                                      </p:to>
                                    </p:set>
                                    <p:animEffect transition="in" filter="wipe(left)">
                                      <p:cBhvr>
                                        <p:cTn id="138" dur="500"/>
                                        <p:tgtEl>
                                          <p:spTgt spid="6"/>
                                        </p:tgtEl>
                                      </p:cBhvr>
                                    </p:animEffect>
                                  </p:childTnLst>
                                </p:cTn>
                              </p:par>
                              <p:par>
                                <p:cTn id="139" presetID="22" presetClass="entr" presetSubtype="2" fill="hold" grpId="0" nodeType="withEffect">
                                  <p:stCondLst>
                                    <p:cond delay="750"/>
                                  </p:stCondLst>
                                  <p:childTnLst>
                                    <p:set>
                                      <p:cBhvr>
                                        <p:cTn id="140" dur="1" fill="hold">
                                          <p:stCondLst>
                                            <p:cond delay="0"/>
                                          </p:stCondLst>
                                        </p:cTn>
                                        <p:tgtEl>
                                          <p:spTgt spid="7"/>
                                        </p:tgtEl>
                                        <p:attrNameLst>
                                          <p:attrName>style.visibility</p:attrName>
                                        </p:attrNameLst>
                                      </p:cBhvr>
                                      <p:to>
                                        <p:strVal val="visible"/>
                                      </p:to>
                                    </p:set>
                                    <p:animEffect transition="in" filter="wipe(right)">
                                      <p:cBhvr>
                                        <p:cTn id="141" dur="500"/>
                                        <p:tgtEl>
                                          <p:spTgt spid="7"/>
                                        </p:tgtEl>
                                      </p:cBhvr>
                                    </p:animEffect>
                                  </p:childTnLst>
                                </p:cTn>
                              </p:par>
                              <p:par>
                                <p:cTn id="142" presetID="22" presetClass="entr" presetSubtype="1" fill="hold" grpId="0" nodeType="withEffect">
                                  <p:stCondLst>
                                    <p:cond delay="1150"/>
                                  </p:stCondLst>
                                  <p:childTnLst>
                                    <p:set>
                                      <p:cBhvr>
                                        <p:cTn id="143" dur="1" fill="hold">
                                          <p:stCondLst>
                                            <p:cond delay="0"/>
                                          </p:stCondLst>
                                        </p:cTn>
                                        <p:tgtEl>
                                          <p:spTgt spid="8"/>
                                        </p:tgtEl>
                                        <p:attrNameLst>
                                          <p:attrName>style.visibility</p:attrName>
                                        </p:attrNameLst>
                                      </p:cBhvr>
                                      <p:to>
                                        <p:strVal val="visible"/>
                                      </p:to>
                                    </p:set>
                                    <p:animEffect transition="in" filter="wipe(up)">
                                      <p:cBhvr>
                                        <p:cTn id="144" dur="500"/>
                                        <p:tgtEl>
                                          <p:spTgt spid="8"/>
                                        </p:tgtEl>
                                      </p:cBhvr>
                                    </p:animEffect>
                                  </p:childTnLst>
                                </p:cTn>
                              </p:par>
                              <p:par>
                                <p:cTn id="145" presetID="22" presetClass="entr" presetSubtype="8" fill="hold" grpId="0" nodeType="withEffect">
                                  <p:stCondLst>
                                    <p:cond delay="1350"/>
                                  </p:stCondLst>
                                  <p:childTnLst>
                                    <p:set>
                                      <p:cBhvr>
                                        <p:cTn id="146" dur="1" fill="hold">
                                          <p:stCondLst>
                                            <p:cond delay="0"/>
                                          </p:stCondLst>
                                        </p:cTn>
                                        <p:tgtEl>
                                          <p:spTgt spid="28"/>
                                        </p:tgtEl>
                                        <p:attrNameLst>
                                          <p:attrName>style.visibility</p:attrName>
                                        </p:attrNameLst>
                                      </p:cBhvr>
                                      <p:to>
                                        <p:strVal val="visible"/>
                                      </p:to>
                                    </p:set>
                                    <p:animEffect transition="in" filter="wipe(left)">
                                      <p:cBhvr>
                                        <p:cTn id="147" dur="500"/>
                                        <p:tgtEl>
                                          <p:spTgt spid="28"/>
                                        </p:tgtEl>
                                      </p:cBhvr>
                                    </p:animEffect>
                                  </p:childTnLst>
                                </p:cTn>
                              </p:par>
                              <p:par>
                                <p:cTn id="148" presetID="22" presetClass="entr" presetSubtype="8" fill="hold" grpId="0" nodeType="withEffect">
                                  <p:stCondLst>
                                    <p:cond delay="1700"/>
                                  </p:stCondLst>
                                  <p:childTnLst>
                                    <p:set>
                                      <p:cBhvr>
                                        <p:cTn id="149" dur="1" fill="hold">
                                          <p:stCondLst>
                                            <p:cond delay="0"/>
                                          </p:stCondLst>
                                        </p:cTn>
                                        <p:tgtEl>
                                          <p:spTgt spid="29"/>
                                        </p:tgtEl>
                                        <p:attrNameLst>
                                          <p:attrName>style.visibility</p:attrName>
                                        </p:attrNameLst>
                                      </p:cBhvr>
                                      <p:to>
                                        <p:strVal val="visible"/>
                                      </p:to>
                                    </p:set>
                                    <p:animEffect transition="in" filter="wipe(left)">
                                      <p:cBhvr>
                                        <p:cTn id="150" dur="500"/>
                                        <p:tgtEl>
                                          <p:spTgt spid="29"/>
                                        </p:tgtEl>
                                      </p:cBhvr>
                                    </p:animEffect>
                                  </p:childTnLst>
                                </p:cTn>
                              </p:par>
                              <p:par>
                                <p:cTn id="151" presetID="22" presetClass="entr" presetSubtype="8" fill="hold" grpId="0" nodeType="withEffect">
                                  <p:stCondLst>
                                    <p:cond delay="2000"/>
                                  </p:stCondLst>
                                  <p:childTnLst>
                                    <p:set>
                                      <p:cBhvr>
                                        <p:cTn id="152" dur="1" fill="hold">
                                          <p:stCondLst>
                                            <p:cond delay="0"/>
                                          </p:stCondLst>
                                        </p:cTn>
                                        <p:tgtEl>
                                          <p:spTgt spid="30"/>
                                        </p:tgtEl>
                                        <p:attrNameLst>
                                          <p:attrName>style.visibility</p:attrName>
                                        </p:attrNameLst>
                                      </p:cBhvr>
                                      <p:to>
                                        <p:strVal val="visible"/>
                                      </p:to>
                                    </p:set>
                                    <p:animEffect transition="in" filter="wipe(left)">
                                      <p:cBhvr>
                                        <p:cTn id="153" dur="500"/>
                                        <p:tgtEl>
                                          <p:spTgt spid="30"/>
                                        </p:tgtEl>
                                      </p:cBhvr>
                                    </p:animEffect>
                                  </p:childTnLst>
                                </p:cTn>
                              </p:par>
                              <p:par>
                                <p:cTn id="154" presetID="22" presetClass="entr" presetSubtype="8" fill="hold" grpId="0" nodeType="withEffect">
                                  <p:stCondLst>
                                    <p:cond delay="2250"/>
                                  </p:stCondLst>
                                  <p:childTnLst>
                                    <p:set>
                                      <p:cBhvr>
                                        <p:cTn id="155" dur="1" fill="hold">
                                          <p:stCondLst>
                                            <p:cond delay="0"/>
                                          </p:stCondLst>
                                        </p:cTn>
                                        <p:tgtEl>
                                          <p:spTgt spid="9"/>
                                        </p:tgtEl>
                                        <p:attrNameLst>
                                          <p:attrName>style.visibility</p:attrName>
                                        </p:attrNameLst>
                                      </p:cBhvr>
                                      <p:to>
                                        <p:strVal val="visible"/>
                                      </p:to>
                                    </p:set>
                                    <p:animEffect transition="in" filter="wipe(left)">
                                      <p:cBhvr>
                                        <p:cTn id="156" dur="500"/>
                                        <p:tgtEl>
                                          <p:spTgt spid="9"/>
                                        </p:tgtEl>
                                      </p:cBhvr>
                                    </p:animEffect>
                                  </p:childTnLst>
                                </p:cTn>
                              </p:par>
                              <p:par>
                                <p:cTn id="157" presetID="22" presetClass="entr" presetSubtype="8" fill="hold" grpId="0" nodeType="withEffect">
                                  <p:stCondLst>
                                    <p:cond delay="2500"/>
                                  </p:stCondLst>
                                  <p:childTnLst>
                                    <p:set>
                                      <p:cBhvr>
                                        <p:cTn id="158" dur="1" fill="hold">
                                          <p:stCondLst>
                                            <p:cond delay="0"/>
                                          </p:stCondLst>
                                        </p:cTn>
                                        <p:tgtEl>
                                          <p:spTgt spid="31"/>
                                        </p:tgtEl>
                                        <p:attrNameLst>
                                          <p:attrName>style.visibility</p:attrName>
                                        </p:attrNameLst>
                                      </p:cBhvr>
                                      <p:to>
                                        <p:strVal val="visible"/>
                                      </p:to>
                                    </p:set>
                                    <p:animEffect transition="in" filter="wipe(left)">
                                      <p:cBhvr>
                                        <p:cTn id="159"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74" grpId="1"/>
      <p:bldP spid="4" grpId="0"/>
      <p:bldP spid="5" grpId="0"/>
      <p:bldP spid="6" grpId="0"/>
      <p:bldP spid="7" grpId="0"/>
      <p:bldP spid="8" grpId="0"/>
      <p:bldP spid="9" grpId="0" animBg="1"/>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8" grpId="0"/>
      <p:bldP spid="29"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756 Metalsmithing Images, Stock Photos &amp; Vectors | Shutterstock">
            <a:extLst>
              <a:ext uri="{FF2B5EF4-FFF2-40B4-BE49-F238E27FC236}">
                <a16:creationId xmlns:a16="http://schemas.microsoft.com/office/drawing/2014/main" id="{DB6AE5C0-994D-39A9-8815-FD26BE1F48F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Final">
            <a:extLst>
              <a:ext uri="{FF2B5EF4-FFF2-40B4-BE49-F238E27FC236}">
                <a16:creationId xmlns:a16="http://schemas.microsoft.com/office/drawing/2014/main" id="{DFD572A2-D0C9-9852-9FED-83EC7A6D5EAC}"/>
              </a:ext>
            </a:extLst>
          </p:cNvPr>
          <p:cNvSpPr txBox="1">
            <a:spLocks noChangeArrowheads="1"/>
          </p:cNvSpPr>
          <p:nvPr/>
        </p:nvSpPr>
        <p:spPr bwMode="auto">
          <a:xfrm>
            <a:off x="409699" y="499269"/>
            <a:ext cx="8324602" cy="585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Everyone is dull-hearted</a:t>
            </a:r>
          </a:p>
          <a:p>
            <a:pPr algn="l" eaLnBrk="1" hangingPunct="1"/>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without knowledge</a:t>
            </a:r>
          </a:p>
          <a:p>
            <a:pPr algn="l" eaLnBrk="1" hangingPunct="1"/>
            <a:endParaRPr lang="en-US" altLang="en-US" sz="18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CC99FF"/>
                </a:solidFill>
                <a:effectLst>
                  <a:glow rad="101600">
                    <a:schemeClr val="tx1"/>
                  </a:glow>
                  <a:outerShdw blurRad="50800" algn="tl" rotWithShape="0">
                    <a:srgbClr val="000000"/>
                  </a:outerShdw>
                </a:effectLst>
                <a:latin typeface="Calibri" panose="020F0502020204030204" pitchFamily="34" charset="0"/>
              </a:rPr>
              <a:t>shame by molded falsehood image</a:t>
            </a:r>
          </a:p>
          <a:p>
            <a:pPr algn="l" eaLnBrk="1" hangingPunct="1"/>
            <a:endPar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They are futile</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 work of errors</a:t>
            </a:r>
          </a:p>
          <a:p>
            <a:pPr algn="l" eaLnBrk="1" hangingPunct="1"/>
            <a:endParaRPr lang="en-US" altLang="en-US" sz="24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33CC"/>
                </a:solidFill>
                <a:effectLst>
                  <a:glow rad="101600">
                    <a:schemeClr val="tx1"/>
                  </a:glow>
                  <a:outerShdw blurRad="50800" algn="tl" rotWithShape="0">
                    <a:srgbClr val="000000"/>
                  </a:outerShdw>
                </a:effectLst>
                <a:latin typeface="Calibri" panose="020F0502020204030204" pitchFamily="34" charset="0"/>
              </a:rPr>
              <a:t>In the time of their punishment 		     they shall perish</a:t>
            </a:r>
            <a:endParaRPr lang="en-US" altLang="en-US" sz="3200" b="1" i="1" kern="0" dirty="0">
              <a:ln w="17780" cmpd="sng">
                <a:solidFill>
                  <a:srgbClr val="FFFFFF"/>
                </a:solidFill>
                <a:prstDash val="solid"/>
                <a:miter lim="800000"/>
              </a:ln>
              <a:solidFill>
                <a:srgbClr val="0033CC"/>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499269"/>
            <a:ext cx="8229600" cy="58594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Everyone is dull-hearted, without knowledge; Every metalsmith is put to shame by an image; For his molded image is falsehood, And there is no breath in them. They are futile, a work of errors; In the time of their punishment they shall perish.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Jeremiah 10:14-15 </a:t>
            </a:r>
          </a:p>
        </p:txBody>
      </p:sp>
      <p:sp>
        <p:nvSpPr>
          <p:cNvPr id="4" name="Arrow">
            <a:extLst>
              <a:ext uri="{FF2B5EF4-FFF2-40B4-BE49-F238E27FC236}">
                <a16:creationId xmlns:a16="http://schemas.microsoft.com/office/drawing/2014/main" id="{1784AACA-E83A-0656-4B6C-1EF764D8150A}"/>
              </a:ext>
            </a:extLst>
          </p:cNvPr>
          <p:cNvSpPr txBox="1"/>
          <p:nvPr/>
        </p:nvSpPr>
        <p:spPr>
          <a:xfrm>
            <a:off x="6354996" y="2726604"/>
            <a:ext cx="602428" cy="769441"/>
          </a:xfrm>
          <a:prstGeom prst="rect">
            <a:avLst/>
          </a:prstGeom>
          <a:noFill/>
        </p:spPr>
        <p:txBody>
          <a:bodyPr wrap="square" rtlCol="0">
            <a:spAutoFit/>
          </a:bodyPr>
          <a:lstStyle/>
          <a:p>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lang="en-US" sz="4400" dirty="0">
              <a:solidFill>
                <a:srgbClr val="FFC000"/>
              </a:solidFill>
            </a:endParaRPr>
          </a:p>
        </p:txBody>
      </p:sp>
      <p:sp>
        <p:nvSpPr>
          <p:cNvPr id="5" name="Arrow: Bent-Up 9">
            <a:extLst>
              <a:ext uri="{FF2B5EF4-FFF2-40B4-BE49-F238E27FC236}">
                <a16:creationId xmlns:a16="http://schemas.microsoft.com/office/drawing/2014/main" id="{6F64DB49-99A4-4F06-A4B2-0ED69CC82B74}"/>
              </a:ext>
            </a:extLst>
          </p:cNvPr>
          <p:cNvSpPr/>
          <p:nvPr/>
        </p:nvSpPr>
        <p:spPr>
          <a:xfrm rot="5400000">
            <a:off x="3408402" y="1196618"/>
            <a:ext cx="485768" cy="352845"/>
          </a:xfrm>
          <a:prstGeom prst="bentUpArrow">
            <a:avLst>
              <a:gd name="adj1" fmla="val 26365"/>
              <a:gd name="adj2" fmla="val 32031"/>
              <a:gd name="adj3" fmla="val 35156"/>
            </a:avLst>
          </a:prstGeom>
          <a:solidFill>
            <a:schemeClr val="tx1"/>
          </a:solidFill>
          <a:ln w="9525">
            <a:solidFill>
              <a:schemeClr val="bg1"/>
            </a:solidFill>
          </a:ln>
          <a:effectLst>
            <a:glow rad="76200">
              <a:schemeClr val="tx1"/>
            </a:glow>
          </a:effectLst>
          <a:scene3d>
            <a:camera prst="orthographicFront"/>
            <a:lightRig rig="glow" dir="t"/>
          </a:scene3d>
          <a:sp3d prstMaterial="plastic">
            <a:bevelT w="107950" h="1079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Arrow: Bent-Up 9">
            <a:extLst>
              <a:ext uri="{FF2B5EF4-FFF2-40B4-BE49-F238E27FC236}">
                <a16:creationId xmlns:a16="http://schemas.microsoft.com/office/drawing/2014/main" id="{965D57A9-1752-8225-1640-BC28658EEA93}"/>
              </a:ext>
            </a:extLst>
          </p:cNvPr>
          <p:cNvSpPr/>
          <p:nvPr/>
        </p:nvSpPr>
        <p:spPr>
          <a:xfrm rot="5400000">
            <a:off x="2375248" y="5816118"/>
            <a:ext cx="485769" cy="352845"/>
          </a:xfrm>
          <a:prstGeom prst="bentUpArrow">
            <a:avLst>
              <a:gd name="adj1" fmla="val 26365"/>
              <a:gd name="adj2" fmla="val 32031"/>
              <a:gd name="adj3" fmla="val 35156"/>
            </a:avLst>
          </a:prstGeom>
          <a:solidFill>
            <a:srgbClr val="0033CC"/>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Rectangle 2">
            <a:extLst>
              <a:ext uri="{FF2B5EF4-FFF2-40B4-BE49-F238E27FC236}">
                <a16:creationId xmlns:a16="http://schemas.microsoft.com/office/drawing/2014/main" id="{4D38DFB1-5240-6080-FE10-A5DB94C6F91A}"/>
              </a:ext>
            </a:extLst>
          </p:cNvPr>
          <p:cNvSpPr txBox="1">
            <a:spLocks noChangeArrowheads="1"/>
          </p:cNvSpPr>
          <p:nvPr/>
        </p:nvSpPr>
        <p:spPr bwMode="auto">
          <a:xfrm>
            <a:off x="447675" y="690564"/>
            <a:ext cx="6143129" cy="779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Everyone is dull-hearted</a:t>
            </a:r>
          </a:p>
        </p:txBody>
      </p:sp>
      <p:sp>
        <p:nvSpPr>
          <p:cNvPr id="7" name="Rectangle 2">
            <a:extLst>
              <a:ext uri="{FF2B5EF4-FFF2-40B4-BE49-F238E27FC236}">
                <a16:creationId xmlns:a16="http://schemas.microsoft.com/office/drawing/2014/main" id="{510A6503-41FF-3D73-44A4-4C9E150F6FC3}"/>
              </a:ext>
            </a:extLst>
          </p:cNvPr>
          <p:cNvSpPr txBox="1">
            <a:spLocks noChangeArrowheads="1"/>
          </p:cNvSpPr>
          <p:nvPr/>
        </p:nvSpPr>
        <p:spPr bwMode="auto">
          <a:xfrm>
            <a:off x="6327167" y="700088"/>
            <a:ext cx="2416682" cy="758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without</a:t>
            </a:r>
          </a:p>
        </p:txBody>
      </p:sp>
      <p:sp>
        <p:nvSpPr>
          <p:cNvPr id="8" name="Rectangle 2">
            <a:extLst>
              <a:ext uri="{FF2B5EF4-FFF2-40B4-BE49-F238E27FC236}">
                <a16:creationId xmlns:a16="http://schemas.microsoft.com/office/drawing/2014/main" id="{B651AA31-88E5-A7DC-52FE-AC6FA4BA592F}"/>
              </a:ext>
            </a:extLst>
          </p:cNvPr>
          <p:cNvSpPr txBox="1">
            <a:spLocks noChangeArrowheads="1"/>
          </p:cNvSpPr>
          <p:nvPr/>
        </p:nvSpPr>
        <p:spPr bwMode="auto">
          <a:xfrm>
            <a:off x="520133" y="1368122"/>
            <a:ext cx="3283581" cy="755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knowledge</a:t>
            </a:r>
          </a:p>
        </p:txBody>
      </p:sp>
      <p:sp>
        <p:nvSpPr>
          <p:cNvPr id="9" name="Rectangle 2">
            <a:extLst>
              <a:ext uri="{FF2B5EF4-FFF2-40B4-BE49-F238E27FC236}">
                <a16:creationId xmlns:a16="http://schemas.microsoft.com/office/drawing/2014/main" id="{AD5AC4B6-F4EB-1BDC-490E-1D3DD411020D}"/>
              </a:ext>
            </a:extLst>
          </p:cNvPr>
          <p:cNvSpPr txBox="1">
            <a:spLocks noChangeArrowheads="1"/>
          </p:cNvSpPr>
          <p:nvPr/>
        </p:nvSpPr>
        <p:spPr bwMode="auto">
          <a:xfrm>
            <a:off x="1957047" y="2009389"/>
            <a:ext cx="2707822" cy="826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shame by</a:t>
            </a:r>
          </a:p>
        </p:txBody>
      </p:sp>
      <p:sp>
        <p:nvSpPr>
          <p:cNvPr id="10" name="Rectangle 2">
            <a:extLst>
              <a:ext uri="{FF2B5EF4-FFF2-40B4-BE49-F238E27FC236}">
                <a16:creationId xmlns:a16="http://schemas.microsoft.com/office/drawing/2014/main" id="{75CB17E5-56BA-8130-7468-9E16D647DFD1}"/>
              </a:ext>
            </a:extLst>
          </p:cNvPr>
          <p:cNvSpPr txBox="1">
            <a:spLocks noChangeArrowheads="1"/>
          </p:cNvSpPr>
          <p:nvPr/>
        </p:nvSpPr>
        <p:spPr bwMode="auto">
          <a:xfrm>
            <a:off x="572457" y="2693363"/>
            <a:ext cx="2346956" cy="79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molded</a:t>
            </a:r>
          </a:p>
        </p:txBody>
      </p:sp>
      <p:sp>
        <p:nvSpPr>
          <p:cNvPr id="11" name="Rectangle 2">
            <a:extLst>
              <a:ext uri="{FF2B5EF4-FFF2-40B4-BE49-F238E27FC236}">
                <a16:creationId xmlns:a16="http://schemas.microsoft.com/office/drawing/2014/main" id="{1817025F-443D-2EBA-AAFF-83AC519E5416}"/>
              </a:ext>
            </a:extLst>
          </p:cNvPr>
          <p:cNvSpPr txBox="1">
            <a:spLocks noChangeArrowheads="1"/>
          </p:cNvSpPr>
          <p:nvPr/>
        </p:nvSpPr>
        <p:spPr bwMode="auto">
          <a:xfrm>
            <a:off x="4503129" y="2710034"/>
            <a:ext cx="2856069" cy="759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falsehood</a:t>
            </a:r>
          </a:p>
        </p:txBody>
      </p:sp>
      <p:sp>
        <p:nvSpPr>
          <p:cNvPr id="12" name="Rectangle 2">
            <a:extLst>
              <a:ext uri="{FF2B5EF4-FFF2-40B4-BE49-F238E27FC236}">
                <a16:creationId xmlns:a16="http://schemas.microsoft.com/office/drawing/2014/main" id="{7606FE45-7CDF-A504-3986-DC0E4A30342A}"/>
              </a:ext>
            </a:extLst>
          </p:cNvPr>
          <p:cNvSpPr txBox="1">
            <a:spLocks noChangeArrowheads="1"/>
          </p:cNvSpPr>
          <p:nvPr/>
        </p:nvSpPr>
        <p:spPr bwMode="auto">
          <a:xfrm>
            <a:off x="4978297" y="2033172"/>
            <a:ext cx="1965420" cy="77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image</a:t>
            </a:r>
          </a:p>
        </p:txBody>
      </p:sp>
      <p:sp>
        <p:nvSpPr>
          <p:cNvPr id="13" name="Rectangle 2">
            <a:extLst>
              <a:ext uri="{FF2B5EF4-FFF2-40B4-BE49-F238E27FC236}">
                <a16:creationId xmlns:a16="http://schemas.microsoft.com/office/drawing/2014/main" id="{1039DDD9-3C1C-B11F-BD71-495166FEB365}"/>
              </a:ext>
            </a:extLst>
          </p:cNvPr>
          <p:cNvSpPr txBox="1">
            <a:spLocks noChangeArrowheads="1"/>
          </p:cNvSpPr>
          <p:nvPr/>
        </p:nvSpPr>
        <p:spPr bwMode="auto">
          <a:xfrm>
            <a:off x="6887687" y="3383756"/>
            <a:ext cx="1708625" cy="75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They</a:t>
            </a:r>
          </a:p>
        </p:txBody>
      </p:sp>
      <p:sp>
        <p:nvSpPr>
          <p:cNvPr id="14" name="Rectangle 2">
            <a:extLst>
              <a:ext uri="{FF2B5EF4-FFF2-40B4-BE49-F238E27FC236}">
                <a16:creationId xmlns:a16="http://schemas.microsoft.com/office/drawing/2014/main" id="{4ABFDF91-D0FA-DD95-DCE5-BBBE170C1C3F}"/>
              </a:ext>
            </a:extLst>
          </p:cNvPr>
          <p:cNvSpPr txBox="1">
            <a:spLocks noChangeArrowheads="1"/>
          </p:cNvSpPr>
          <p:nvPr/>
        </p:nvSpPr>
        <p:spPr bwMode="auto">
          <a:xfrm>
            <a:off x="475012" y="4038601"/>
            <a:ext cx="2577751" cy="792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are futile</a:t>
            </a:r>
          </a:p>
        </p:txBody>
      </p:sp>
      <p:sp>
        <p:nvSpPr>
          <p:cNvPr id="15" name="Rectangle 2">
            <a:extLst>
              <a:ext uri="{FF2B5EF4-FFF2-40B4-BE49-F238E27FC236}">
                <a16:creationId xmlns:a16="http://schemas.microsoft.com/office/drawing/2014/main" id="{44D5239D-890C-B700-CC9B-DDE2DA6CF5F2}"/>
              </a:ext>
            </a:extLst>
          </p:cNvPr>
          <p:cNvSpPr txBox="1">
            <a:spLocks noChangeArrowheads="1"/>
          </p:cNvSpPr>
          <p:nvPr/>
        </p:nvSpPr>
        <p:spPr bwMode="auto">
          <a:xfrm>
            <a:off x="2847975" y="4035337"/>
            <a:ext cx="4204940" cy="796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work of errors</a:t>
            </a:r>
          </a:p>
        </p:txBody>
      </p:sp>
      <p:sp>
        <p:nvSpPr>
          <p:cNvPr id="16" name="Rectangle 2">
            <a:extLst>
              <a:ext uri="{FF2B5EF4-FFF2-40B4-BE49-F238E27FC236}">
                <a16:creationId xmlns:a16="http://schemas.microsoft.com/office/drawing/2014/main" id="{A2D8DE5A-B340-2113-6760-19231337167B}"/>
              </a:ext>
            </a:extLst>
          </p:cNvPr>
          <p:cNvSpPr txBox="1">
            <a:spLocks noChangeArrowheads="1"/>
          </p:cNvSpPr>
          <p:nvPr/>
        </p:nvSpPr>
        <p:spPr bwMode="auto">
          <a:xfrm>
            <a:off x="6852061" y="4026694"/>
            <a:ext cx="1813308" cy="815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the</a:t>
            </a:r>
          </a:p>
        </p:txBody>
      </p:sp>
      <p:sp>
        <p:nvSpPr>
          <p:cNvPr id="17" name="Rectangle 2">
            <a:extLst>
              <a:ext uri="{FF2B5EF4-FFF2-40B4-BE49-F238E27FC236}">
                <a16:creationId xmlns:a16="http://schemas.microsoft.com/office/drawing/2014/main" id="{2C742E15-029F-DA44-C2FA-75B48D5EB774}"/>
              </a:ext>
            </a:extLst>
          </p:cNvPr>
          <p:cNvSpPr txBox="1">
            <a:spLocks noChangeArrowheads="1"/>
          </p:cNvSpPr>
          <p:nvPr/>
        </p:nvSpPr>
        <p:spPr bwMode="auto">
          <a:xfrm>
            <a:off x="783431" y="4728838"/>
            <a:ext cx="6413015" cy="74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time of their punishment</a:t>
            </a:r>
          </a:p>
        </p:txBody>
      </p:sp>
      <p:sp>
        <p:nvSpPr>
          <p:cNvPr id="18" name="Rectangle 2">
            <a:extLst>
              <a:ext uri="{FF2B5EF4-FFF2-40B4-BE49-F238E27FC236}">
                <a16:creationId xmlns:a16="http://schemas.microsoft.com/office/drawing/2014/main" id="{CCE9A122-A3F5-CC4F-B065-001701658C5C}"/>
              </a:ext>
            </a:extLst>
          </p:cNvPr>
          <p:cNvSpPr txBox="1">
            <a:spLocks noChangeArrowheads="1"/>
          </p:cNvSpPr>
          <p:nvPr/>
        </p:nvSpPr>
        <p:spPr bwMode="auto">
          <a:xfrm>
            <a:off x="6759440" y="4686300"/>
            <a:ext cx="1577315" cy="833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they</a:t>
            </a:r>
          </a:p>
        </p:txBody>
      </p:sp>
      <p:sp>
        <p:nvSpPr>
          <p:cNvPr id="19" name="Rectangle 2">
            <a:extLst>
              <a:ext uri="{FF2B5EF4-FFF2-40B4-BE49-F238E27FC236}">
                <a16:creationId xmlns:a16="http://schemas.microsoft.com/office/drawing/2014/main" id="{0999D281-3624-A320-25B0-DCB3831FC0CB}"/>
              </a:ext>
            </a:extLst>
          </p:cNvPr>
          <p:cNvSpPr txBox="1">
            <a:spLocks noChangeArrowheads="1"/>
          </p:cNvSpPr>
          <p:nvPr/>
        </p:nvSpPr>
        <p:spPr bwMode="auto">
          <a:xfrm>
            <a:off x="1004888" y="5381980"/>
            <a:ext cx="3299971" cy="790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shall perish</a:t>
            </a:r>
          </a:p>
        </p:txBody>
      </p:sp>
      <p:sp>
        <p:nvSpPr>
          <p:cNvPr id="21" name="Rectangle 2">
            <a:extLst>
              <a:ext uri="{FF2B5EF4-FFF2-40B4-BE49-F238E27FC236}">
                <a16:creationId xmlns:a16="http://schemas.microsoft.com/office/drawing/2014/main" id="{788D5C81-A0E1-8808-10FA-F347096F914A}"/>
              </a:ext>
            </a:extLst>
          </p:cNvPr>
          <p:cNvSpPr txBox="1">
            <a:spLocks noChangeArrowheads="1"/>
          </p:cNvSpPr>
          <p:nvPr/>
        </p:nvSpPr>
        <p:spPr bwMode="auto">
          <a:xfrm>
            <a:off x="6733309" y="5652654"/>
            <a:ext cx="2272146" cy="123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ts val="4500"/>
              </a:lnSpc>
            </a:pPr>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Without </a:t>
            </a:r>
            <a:r>
              <a:rPr lang="en-US" altLang="en-US" sz="48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GOD</a:t>
            </a:r>
            <a:endPar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46C547D6-C13B-CE42-13B5-5C8CF7CEFF31}"/>
              </a:ext>
            </a:extLst>
          </p:cNvPr>
          <p:cNvSpPr txBox="1">
            <a:spLocks noChangeArrowheads="1"/>
          </p:cNvSpPr>
          <p:nvPr/>
        </p:nvSpPr>
        <p:spPr bwMode="auto">
          <a:xfrm>
            <a:off x="5029199" y="5318406"/>
            <a:ext cx="2015059" cy="1411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127000" h="1270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0"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Die</a:t>
            </a:r>
          </a:p>
        </p:txBody>
      </p:sp>
    </p:spTree>
    <p:extLst>
      <p:ext uri="{BB962C8B-B14F-4D97-AF65-F5344CB8AC3E}">
        <p14:creationId xmlns:p14="http://schemas.microsoft.com/office/powerpoint/2010/main" val="4194026452"/>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5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5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5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5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5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25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25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250"/>
                                        <p:tgtEl>
                                          <p:spTgt spid="1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25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250"/>
                                        <p:tgtEl>
                                          <p:spTgt spid="19"/>
                                        </p:tgtEl>
                                      </p:cBhvr>
                                    </p:animEffect>
                                  </p:childTnLst>
                                </p:cTn>
                              </p:par>
                              <p:par>
                                <p:cTn id="55" presetID="42" presetClass="path" presetSubtype="0" accel="50000" decel="50000" fill="hold" grpId="2" nodeType="withEffect">
                                  <p:stCondLst>
                                    <p:cond delay="0"/>
                                  </p:stCondLst>
                                  <p:childTnLst>
                                    <p:animMotion origin="layout" path="M 4.16667E-6 2.59259E-6 L -0.02066 -0.0419 " pathEditMode="relative" rAng="0" ptsTypes="AA">
                                      <p:cBhvr>
                                        <p:cTn id="56" dur="2000" fill="hold"/>
                                        <p:tgtEl>
                                          <p:spTgt spid="2"/>
                                        </p:tgtEl>
                                        <p:attrNameLst>
                                          <p:attrName>ppt_x</p:attrName>
                                          <p:attrName>ppt_y</p:attrName>
                                        </p:attrNameLst>
                                      </p:cBhvr>
                                      <p:rCtr x="-1042" y="-2106"/>
                                    </p:animMotion>
                                  </p:childTnLst>
                                </p:cTn>
                              </p:par>
                              <p:par>
                                <p:cTn id="57" presetID="42" presetClass="path" presetSubtype="0" accel="50000" decel="50000" fill="hold" grpId="2" nodeType="withEffect">
                                  <p:stCondLst>
                                    <p:cond delay="0"/>
                                  </p:stCondLst>
                                  <p:childTnLst>
                                    <p:animMotion origin="layout" path="M -1.94444E-6 2.59259E-6 L -0.28541 0.05555 " pathEditMode="relative" rAng="0" ptsTypes="AA">
                                      <p:cBhvr>
                                        <p:cTn id="58" dur="2000" fill="hold"/>
                                        <p:tgtEl>
                                          <p:spTgt spid="7"/>
                                        </p:tgtEl>
                                        <p:attrNameLst>
                                          <p:attrName>ppt_x</p:attrName>
                                          <p:attrName>ppt_y</p:attrName>
                                        </p:attrNameLst>
                                      </p:cBhvr>
                                      <p:rCtr x="-14271" y="2778"/>
                                    </p:animMotion>
                                  </p:childTnLst>
                                </p:cTn>
                              </p:par>
                              <p:par>
                                <p:cTn id="59" presetID="42" presetClass="path" presetSubtype="0" accel="50000" decel="50000" fill="hold" grpId="2" nodeType="withEffect">
                                  <p:stCondLst>
                                    <p:cond delay="0"/>
                                  </p:stCondLst>
                                  <p:childTnLst>
                                    <p:animMotion origin="layout" path="M 1.66667E-6 3.7037E-7 L 0.55625 -0.0419 " pathEditMode="relative" rAng="0" ptsTypes="AA">
                                      <p:cBhvr>
                                        <p:cTn id="60" dur="2000" fill="hold"/>
                                        <p:tgtEl>
                                          <p:spTgt spid="8"/>
                                        </p:tgtEl>
                                        <p:attrNameLst>
                                          <p:attrName>ppt_x</p:attrName>
                                          <p:attrName>ppt_y</p:attrName>
                                        </p:attrNameLst>
                                      </p:cBhvr>
                                      <p:rCtr x="27812" y="-2106"/>
                                    </p:animMotion>
                                  </p:childTnLst>
                                </p:cTn>
                              </p:par>
                              <p:par>
                                <p:cTn id="61" presetID="42" presetClass="path" presetSubtype="0" accel="50000" decel="50000" fill="hold" grpId="2" nodeType="withEffect">
                                  <p:stCondLst>
                                    <p:cond delay="0"/>
                                  </p:stCondLst>
                                  <p:childTnLst>
                                    <p:animMotion origin="layout" path="M -2.77778E-6 -7.40741E-7 L -0.18559 -0.00301 " pathEditMode="relative" rAng="0" ptsTypes="AA">
                                      <p:cBhvr>
                                        <p:cTn id="62" dur="2000" fill="hold"/>
                                        <p:tgtEl>
                                          <p:spTgt spid="9"/>
                                        </p:tgtEl>
                                        <p:attrNameLst>
                                          <p:attrName>ppt_x</p:attrName>
                                          <p:attrName>ppt_y</p:attrName>
                                        </p:attrNameLst>
                                      </p:cBhvr>
                                      <p:rCtr x="-9288" y="-162"/>
                                    </p:animMotion>
                                  </p:childTnLst>
                                </p:cTn>
                              </p:par>
                              <p:par>
                                <p:cTn id="63" presetID="42" presetClass="path" presetSubtype="0" accel="50000" decel="50000" fill="hold" grpId="2" nodeType="withEffect">
                                  <p:stCondLst>
                                    <p:cond delay="0"/>
                                  </p:stCondLst>
                                  <p:childTnLst>
                                    <p:animMotion origin="layout" path="M -2.22222E-6 4.07407E-6 L 0.21823 -0.1007 " pathEditMode="relative" rAng="0" ptsTypes="AA">
                                      <p:cBhvr>
                                        <p:cTn id="64" dur="2000" fill="hold"/>
                                        <p:tgtEl>
                                          <p:spTgt spid="10"/>
                                        </p:tgtEl>
                                        <p:attrNameLst>
                                          <p:attrName>ppt_x</p:attrName>
                                          <p:attrName>ppt_y</p:attrName>
                                        </p:attrNameLst>
                                      </p:cBhvr>
                                      <p:rCtr x="10903" y="-5046"/>
                                    </p:animMotion>
                                  </p:childTnLst>
                                </p:cTn>
                              </p:par>
                              <p:par>
                                <p:cTn id="65" presetID="42" presetClass="path" presetSubtype="0" accel="50000" decel="50000" fill="hold" grpId="2" nodeType="withEffect">
                                  <p:stCondLst>
                                    <p:cond delay="0"/>
                                  </p:stCondLst>
                                  <p:childTnLst>
                                    <p:animMotion origin="layout" path="M -1.11111E-6 -2.96296E-6 L -0.0033 -0.09953 " pathEditMode="relative" rAng="0" ptsTypes="AA">
                                      <p:cBhvr>
                                        <p:cTn id="66" dur="2000" fill="hold"/>
                                        <p:tgtEl>
                                          <p:spTgt spid="11"/>
                                        </p:tgtEl>
                                        <p:attrNameLst>
                                          <p:attrName>ppt_x</p:attrName>
                                          <p:attrName>ppt_y</p:attrName>
                                        </p:attrNameLst>
                                      </p:cBhvr>
                                      <p:rCtr x="-174" y="-4977"/>
                                    </p:animMotion>
                                  </p:childTnLst>
                                </p:cTn>
                              </p:par>
                              <p:par>
                                <p:cTn id="67" presetID="42" presetClass="path" presetSubtype="0" accel="50000" decel="50000" fill="hold" grpId="2" nodeType="withEffect">
                                  <p:stCondLst>
                                    <p:cond delay="0"/>
                                  </p:stCondLst>
                                  <p:childTnLst>
                                    <p:animMotion origin="layout" path="M 2.77778E-7 7.40741E-7 L 0.20972 -0.00185 " pathEditMode="relative" rAng="0" ptsTypes="AA">
                                      <p:cBhvr>
                                        <p:cTn id="68" dur="2000" fill="hold"/>
                                        <p:tgtEl>
                                          <p:spTgt spid="12"/>
                                        </p:tgtEl>
                                        <p:attrNameLst>
                                          <p:attrName>ppt_x</p:attrName>
                                          <p:attrName>ppt_y</p:attrName>
                                        </p:attrNameLst>
                                      </p:cBhvr>
                                      <p:rCtr x="10486" y="-93"/>
                                    </p:animMotion>
                                  </p:childTnLst>
                                </p:cTn>
                              </p:par>
                              <p:par>
                                <p:cTn id="69" presetID="42" presetClass="path" presetSubtype="0" accel="50000" decel="50000" fill="hold" grpId="2" nodeType="withEffect">
                                  <p:stCondLst>
                                    <p:cond delay="0"/>
                                  </p:stCondLst>
                                  <p:childTnLst>
                                    <p:animMotion origin="layout" path="M -1.38889E-6 -1.11111E-6 L -0.23055 -0.01111 " pathEditMode="relative" rAng="0" ptsTypes="AA">
                                      <p:cBhvr>
                                        <p:cTn id="70" dur="2000" fill="hold"/>
                                        <p:tgtEl>
                                          <p:spTgt spid="13"/>
                                        </p:tgtEl>
                                        <p:attrNameLst>
                                          <p:attrName>ppt_x</p:attrName>
                                          <p:attrName>ppt_y</p:attrName>
                                        </p:attrNameLst>
                                      </p:cBhvr>
                                      <p:rCtr x="-11528" y="-556"/>
                                    </p:animMotion>
                                  </p:childTnLst>
                                </p:cTn>
                              </p:par>
                              <p:par>
                                <p:cTn id="71" presetID="42" presetClass="path" presetSubtype="0" accel="50000" decel="50000" fill="hold" grpId="2" nodeType="withEffect">
                                  <p:stCondLst>
                                    <p:cond delay="0"/>
                                  </p:stCondLst>
                                  <p:childTnLst>
                                    <p:animMotion origin="layout" path="M -1.94444E-6 2.22222E-6 L 0.61441 -0.10903 " pathEditMode="relative" rAng="0" ptsTypes="AA">
                                      <p:cBhvr>
                                        <p:cTn id="72" dur="2000" fill="hold"/>
                                        <p:tgtEl>
                                          <p:spTgt spid="14"/>
                                        </p:tgtEl>
                                        <p:attrNameLst>
                                          <p:attrName>ppt_x</p:attrName>
                                          <p:attrName>ppt_y</p:attrName>
                                        </p:attrNameLst>
                                      </p:cBhvr>
                                      <p:rCtr x="30712" y="-5463"/>
                                    </p:animMotion>
                                  </p:childTnLst>
                                </p:cTn>
                              </p:par>
                              <p:par>
                                <p:cTn id="73" presetID="42" presetClass="path" presetSubtype="0" accel="50000" decel="50000" fill="hold" grpId="2" nodeType="withEffect">
                                  <p:stCondLst>
                                    <p:cond delay="0"/>
                                  </p:stCondLst>
                                  <p:childTnLst>
                                    <p:animMotion origin="layout" path="M 5.55556E-7 3.7037E-6 L 0.20017 -0.01158 " pathEditMode="relative" rAng="0" ptsTypes="AA">
                                      <p:cBhvr>
                                        <p:cTn id="74" dur="2000" fill="hold"/>
                                        <p:tgtEl>
                                          <p:spTgt spid="15"/>
                                        </p:tgtEl>
                                        <p:attrNameLst>
                                          <p:attrName>ppt_x</p:attrName>
                                          <p:attrName>ppt_y</p:attrName>
                                        </p:attrNameLst>
                                      </p:cBhvr>
                                      <p:rCtr x="10000" y="-579"/>
                                    </p:animMotion>
                                  </p:childTnLst>
                                </p:cTn>
                              </p:par>
                              <p:par>
                                <p:cTn id="75" presetID="42" presetClass="path" presetSubtype="0" accel="50000" decel="50000" fill="hold" grpId="2" nodeType="withEffect">
                                  <p:stCondLst>
                                    <p:cond delay="0"/>
                                  </p:stCondLst>
                                  <p:childTnLst>
                                    <p:animMotion origin="layout" path="M 2.5E-6 7.40741E-7 L -0.71945 0.14005 " pathEditMode="relative" rAng="0" ptsTypes="AA">
                                      <p:cBhvr>
                                        <p:cTn id="76" dur="2000" fill="hold"/>
                                        <p:tgtEl>
                                          <p:spTgt spid="16"/>
                                        </p:tgtEl>
                                        <p:attrNameLst>
                                          <p:attrName>ppt_x</p:attrName>
                                          <p:attrName>ppt_y</p:attrName>
                                        </p:attrNameLst>
                                      </p:cBhvr>
                                      <p:rCtr x="-35972" y="6991"/>
                                    </p:animMotion>
                                  </p:childTnLst>
                                </p:cTn>
                              </p:par>
                              <p:par>
                                <p:cTn id="77" presetID="42" presetClass="path" presetSubtype="0" accel="50000" decel="50000" fill="hold" grpId="2" nodeType="withEffect">
                                  <p:stCondLst>
                                    <p:cond delay="0"/>
                                  </p:stCondLst>
                                  <p:childTnLst>
                                    <p:animMotion origin="layout" path="M -4.72222E-6 -1.48148E-6 L 0.09862 0.04259 " pathEditMode="relative" rAng="0" ptsTypes="AA">
                                      <p:cBhvr>
                                        <p:cTn id="78" dur="2000" fill="hold"/>
                                        <p:tgtEl>
                                          <p:spTgt spid="17"/>
                                        </p:tgtEl>
                                        <p:attrNameLst>
                                          <p:attrName>ppt_x</p:attrName>
                                          <p:attrName>ppt_y</p:attrName>
                                        </p:attrNameLst>
                                      </p:cBhvr>
                                      <p:rCtr x="4931" y="2130"/>
                                    </p:animMotion>
                                  </p:childTnLst>
                                </p:cTn>
                              </p:par>
                              <p:par>
                                <p:cTn id="79" presetID="42" presetClass="path" presetSubtype="0" accel="50000" decel="50000" fill="hold" grpId="2" nodeType="withEffect">
                                  <p:stCondLst>
                                    <p:cond delay="0"/>
                                  </p:stCondLst>
                                  <p:childTnLst>
                                    <p:animMotion origin="layout" path="M 2.77778E-6 -1.48148E-6 L -0.44393 0.14097 " pathEditMode="relative" rAng="0" ptsTypes="AA">
                                      <p:cBhvr>
                                        <p:cTn id="80" dur="2000" fill="hold"/>
                                        <p:tgtEl>
                                          <p:spTgt spid="18"/>
                                        </p:tgtEl>
                                        <p:attrNameLst>
                                          <p:attrName>ppt_x</p:attrName>
                                          <p:attrName>ppt_y</p:attrName>
                                        </p:attrNameLst>
                                      </p:cBhvr>
                                      <p:rCtr x="-22205" y="7037"/>
                                    </p:animMotion>
                                  </p:childTnLst>
                                </p:cTn>
                              </p:par>
                              <p:par>
                                <p:cTn id="81" presetID="42" presetClass="path" presetSubtype="0" accel="50000" decel="50000" fill="hold" grpId="2" nodeType="withEffect">
                                  <p:stCondLst>
                                    <p:cond delay="0"/>
                                  </p:stCondLst>
                                  <p:childTnLst>
                                    <p:animMotion origin="layout" path="M 2.22222E-6 -1.11111E-6 L 0.30607 0.04213 " pathEditMode="relative" rAng="0" ptsTypes="AA">
                                      <p:cBhvr>
                                        <p:cTn id="82" dur="2000" fill="hold"/>
                                        <p:tgtEl>
                                          <p:spTgt spid="19"/>
                                        </p:tgtEl>
                                        <p:attrNameLst>
                                          <p:attrName>ppt_x</p:attrName>
                                          <p:attrName>ppt_y</p:attrName>
                                        </p:attrNameLst>
                                      </p:cBhvr>
                                      <p:rCtr x="15295" y="2106"/>
                                    </p:animMotion>
                                  </p:childTnLst>
                                </p:cTn>
                              </p:par>
                              <p:par>
                                <p:cTn id="83" presetID="10" presetClass="exit" presetSubtype="0" fill="hold" grpId="1" nodeType="withEffect">
                                  <p:stCondLst>
                                    <p:cond delay="0"/>
                                  </p:stCondLst>
                                  <p:childTnLst>
                                    <p:animEffect transition="out" filter="fade">
                                      <p:cBhvr>
                                        <p:cTn id="84" dur="1250"/>
                                        <p:tgtEl>
                                          <p:spTgt spid="3074"/>
                                        </p:tgtEl>
                                      </p:cBhvr>
                                    </p:animEffect>
                                    <p:set>
                                      <p:cBhvr>
                                        <p:cTn id="85" dur="1" fill="hold">
                                          <p:stCondLst>
                                            <p:cond delay="1249"/>
                                          </p:stCondLst>
                                        </p:cTn>
                                        <p:tgtEl>
                                          <p:spTgt spid="3074"/>
                                        </p:tgtEl>
                                        <p:attrNameLst>
                                          <p:attrName>style.visibility</p:attrName>
                                        </p:attrNameLst>
                                      </p:cBhvr>
                                      <p:to>
                                        <p:strVal val="hidden"/>
                                      </p:to>
                                    </p:set>
                                  </p:childTnLst>
                                </p:cTn>
                              </p:par>
                            </p:childTnLst>
                          </p:cTn>
                        </p:par>
                        <p:par>
                          <p:cTn id="86" fill="hold">
                            <p:stCondLst>
                              <p:cond delay="2000"/>
                            </p:stCondLst>
                            <p:childTnLst>
                              <p:par>
                                <p:cTn id="87" presetID="10" presetClass="entr" presetSubtype="0" fill="hold" grpId="0" nodeType="after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fade">
                                      <p:cBhvr>
                                        <p:cTn id="89" dur="250"/>
                                        <p:tgtEl>
                                          <p:spTgt spid="3"/>
                                        </p:tgtEl>
                                      </p:cBhvr>
                                    </p:animEffect>
                                  </p:childTnLst>
                                </p:cTn>
                              </p:par>
                              <p:par>
                                <p:cTn id="90" presetID="10" presetClass="exit" presetSubtype="0" fill="hold" grpId="1" nodeType="withEffect">
                                  <p:stCondLst>
                                    <p:cond delay="0"/>
                                  </p:stCondLst>
                                  <p:childTnLst>
                                    <p:animEffect transition="out" filter="fade">
                                      <p:cBhvr>
                                        <p:cTn id="91" dur="500"/>
                                        <p:tgtEl>
                                          <p:spTgt spid="2"/>
                                        </p:tgtEl>
                                      </p:cBhvr>
                                    </p:animEffect>
                                    <p:set>
                                      <p:cBhvr>
                                        <p:cTn id="92" dur="1" fill="hold">
                                          <p:stCondLst>
                                            <p:cond delay="499"/>
                                          </p:stCondLst>
                                        </p:cTn>
                                        <p:tgtEl>
                                          <p:spTgt spid="2"/>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7"/>
                                        </p:tgtEl>
                                      </p:cBhvr>
                                    </p:animEffect>
                                    <p:set>
                                      <p:cBhvr>
                                        <p:cTn id="95" dur="1" fill="hold">
                                          <p:stCondLst>
                                            <p:cond delay="499"/>
                                          </p:stCondLst>
                                        </p:cTn>
                                        <p:tgtEl>
                                          <p:spTgt spid="7"/>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8"/>
                                        </p:tgtEl>
                                      </p:cBhvr>
                                    </p:animEffect>
                                    <p:set>
                                      <p:cBhvr>
                                        <p:cTn id="98" dur="1" fill="hold">
                                          <p:stCondLst>
                                            <p:cond delay="499"/>
                                          </p:stCondLst>
                                        </p:cTn>
                                        <p:tgtEl>
                                          <p:spTgt spid="8"/>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9"/>
                                        </p:tgtEl>
                                      </p:cBhvr>
                                    </p:animEffect>
                                    <p:set>
                                      <p:cBhvr>
                                        <p:cTn id="101" dur="1" fill="hold">
                                          <p:stCondLst>
                                            <p:cond delay="499"/>
                                          </p:stCondLst>
                                        </p:cTn>
                                        <p:tgtEl>
                                          <p:spTgt spid="9"/>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0"/>
                                        </p:tgtEl>
                                      </p:cBhvr>
                                    </p:animEffect>
                                    <p:set>
                                      <p:cBhvr>
                                        <p:cTn id="104" dur="1" fill="hold">
                                          <p:stCondLst>
                                            <p:cond delay="499"/>
                                          </p:stCondLst>
                                        </p:cTn>
                                        <p:tgtEl>
                                          <p:spTgt spid="10"/>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1"/>
                                        </p:tgtEl>
                                      </p:cBhvr>
                                    </p:animEffect>
                                    <p:set>
                                      <p:cBhvr>
                                        <p:cTn id="107" dur="1" fill="hold">
                                          <p:stCondLst>
                                            <p:cond delay="499"/>
                                          </p:stCondLst>
                                        </p:cTn>
                                        <p:tgtEl>
                                          <p:spTgt spid="11"/>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2"/>
                                        </p:tgtEl>
                                      </p:cBhvr>
                                    </p:animEffect>
                                    <p:set>
                                      <p:cBhvr>
                                        <p:cTn id="110" dur="1" fill="hold">
                                          <p:stCondLst>
                                            <p:cond delay="499"/>
                                          </p:stCondLst>
                                        </p:cTn>
                                        <p:tgtEl>
                                          <p:spTgt spid="12"/>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13"/>
                                        </p:tgtEl>
                                      </p:cBhvr>
                                    </p:animEffect>
                                    <p:set>
                                      <p:cBhvr>
                                        <p:cTn id="113" dur="1" fill="hold">
                                          <p:stCondLst>
                                            <p:cond delay="499"/>
                                          </p:stCondLst>
                                        </p:cTn>
                                        <p:tgtEl>
                                          <p:spTgt spid="13"/>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14"/>
                                        </p:tgtEl>
                                      </p:cBhvr>
                                    </p:animEffect>
                                    <p:set>
                                      <p:cBhvr>
                                        <p:cTn id="116" dur="1" fill="hold">
                                          <p:stCondLst>
                                            <p:cond delay="499"/>
                                          </p:stCondLst>
                                        </p:cTn>
                                        <p:tgtEl>
                                          <p:spTgt spid="14"/>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5"/>
                                        </p:tgtEl>
                                      </p:cBhvr>
                                    </p:animEffect>
                                    <p:set>
                                      <p:cBhvr>
                                        <p:cTn id="119" dur="1" fill="hold">
                                          <p:stCondLst>
                                            <p:cond delay="499"/>
                                          </p:stCondLst>
                                        </p:cTn>
                                        <p:tgtEl>
                                          <p:spTgt spid="15"/>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16"/>
                                        </p:tgtEl>
                                      </p:cBhvr>
                                    </p:animEffect>
                                    <p:set>
                                      <p:cBhvr>
                                        <p:cTn id="122" dur="1" fill="hold">
                                          <p:stCondLst>
                                            <p:cond delay="499"/>
                                          </p:stCondLst>
                                        </p:cTn>
                                        <p:tgtEl>
                                          <p:spTgt spid="16"/>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17"/>
                                        </p:tgtEl>
                                      </p:cBhvr>
                                    </p:animEffect>
                                    <p:set>
                                      <p:cBhvr>
                                        <p:cTn id="125" dur="1" fill="hold">
                                          <p:stCondLst>
                                            <p:cond delay="499"/>
                                          </p:stCondLst>
                                        </p:cTn>
                                        <p:tgtEl>
                                          <p:spTgt spid="17"/>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8"/>
                                        </p:tgtEl>
                                      </p:cBhvr>
                                    </p:animEffect>
                                    <p:set>
                                      <p:cBhvr>
                                        <p:cTn id="128" dur="1" fill="hold">
                                          <p:stCondLst>
                                            <p:cond delay="499"/>
                                          </p:stCondLst>
                                        </p:cTn>
                                        <p:tgtEl>
                                          <p:spTgt spid="18"/>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19"/>
                                        </p:tgtEl>
                                      </p:cBhvr>
                                    </p:animEffect>
                                    <p:set>
                                      <p:cBhvr>
                                        <p:cTn id="131" dur="1" fill="hold">
                                          <p:stCondLst>
                                            <p:cond delay="499"/>
                                          </p:stCondLst>
                                        </p:cTn>
                                        <p:tgtEl>
                                          <p:spTgt spid="19"/>
                                        </p:tgtEl>
                                        <p:attrNameLst>
                                          <p:attrName>style.visibility</p:attrName>
                                        </p:attrNameLst>
                                      </p:cBhvr>
                                      <p:to>
                                        <p:strVal val="hidden"/>
                                      </p:to>
                                    </p:set>
                                  </p:childTnLst>
                                </p:cTn>
                              </p:par>
                              <p:par>
                                <p:cTn id="132" presetID="22" presetClass="entr" presetSubtype="8" fill="hold" grpId="0" nodeType="withEffect">
                                  <p:stCondLst>
                                    <p:cond delay="400"/>
                                  </p:stCondLst>
                                  <p:childTnLst>
                                    <p:set>
                                      <p:cBhvr>
                                        <p:cTn id="133" dur="1" fill="hold">
                                          <p:stCondLst>
                                            <p:cond delay="0"/>
                                          </p:stCondLst>
                                        </p:cTn>
                                        <p:tgtEl>
                                          <p:spTgt spid="5"/>
                                        </p:tgtEl>
                                        <p:attrNameLst>
                                          <p:attrName>style.visibility</p:attrName>
                                        </p:attrNameLst>
                                      </p:cBhvr>
                                      <p:to>
                                        <p:strVal val="visible"/>
                                      </p:to>
                                    </p:set>
                                    <p:animEffect transition="in" filter="wipe(left)">
                                      <p:cBhvr>
                                        <p:cTn id="134" dur="500"/>
                                        <p:tgtEl>
                                          <p:spTgt spid="5"/>
                                        </p:tgtEl>
                                      </p:cBhvr>
                                    </p:animEffect>
                                  </p:childTnLst>
                                </p:cTn>
                              </p:par>
                              <p:par>
                                <p:cTn id="135" presetID="22" presetClass="entr" presetSubtype="1" fill="hold" grpId="0" nodeType="withEffect">
                                  <p:stCondLst>
                                    <p:cond delay="800"/>
                                  </p:stCondLst>
                                  <p:childTnLst>
                                    <p:set>
                                      <p:cBhvr>
                                        <p:cTn id="136" dur="1" fill="hold">
                                          <p:stCondLst>
                                            <p:cond delay="0"/>
                                          </p:stCondLst>
                                        </p:cTn>
                                        <p:tgtEl>
                                          <p:spTgt spid="4"/>
                                        </p:tgtEl>
                                        <p:attrNameLst>
                                          <p:attrName>style.visibility</p:attrName>
                                        </p:attrNameLst>
                                      </p:cBhvr>
                                      <p:to>
                                        <p:strVal val="visible"/>
                                      </p:to>
                                    </p:set>
                                    <p:animEffect transition="in" filter="wipe(up)">
                                      <p:cBhvr>
                                        <p:cTn id="137" dur="500"/>
                                        <p:tgtEl>
                                          <p:spTgt spid="4"/>
                                        </p:tgtEl>
                                      </p:cBhvr>
                                    </p:animEffect>
                                  </p:childTnLst>
                                </p:cTn>
                              </p:par>
                              <p:par>
                                <p:cTn id="138" presetID="22" presetClass="entr" presetSubtype="8" fill="hold" grpId="0" nodeType="withEffect">
                                  <p:stCondLst>
                                    <p:cond delay="1200"/>
                                  </p:stCondLst>
                                  <p:childTnLst>
                                    <p:set>
                                      <p:cBhvr>
                                        <p:cTn id="139" dur="1" fill="hold">
                                          <p:stCondLst>
                                            <p:cond delay="0"/>
                                          </p:stCondLst>
                                        </p:cTn>
                                        <p:tgtEl>
                                          <p:spTgt spid="6"/>
                                        </p:tgtEl>
                                        <p:attrNameLst>
                                          <p:attrName>style.visibility</p:attrName>
                                        </p:attrNameLst>
                                      </p:cBhvr>
                                      <p:to>
                                        <p:strVal val="visible"/>
                                      </p:to>
                                    </p:set>
                                    <p:animEffect transition="in" filter="wipe(left)">
                                      <p:cBhvr>
                                        <p:cTn id="140" dur="500"/>
                                        <p:tgtEl>
                                          <p:spTgt spid="6"/>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8" fill="hold" grpId="0" nodeType="clickEffect">
                                  <p:stCondLst>
                                    <p:cond delay="0"/>
                                  </p:stCondLst>
                                  <p:iterate type="lt">
                                    <p:tmPct val="0"/>
                                  </p:iterate>
                                  <p:childTnLst>
                                    <p:set>
                                      <p:cBhvr>
                                        <p:cTn id="144" dur="1" fill="hold">
                                          <p:stCondLst>
                                            <p:cond delay="0"/>
                                          </p:stCondLst>
                                        </p:cTn>
                                        <p:tgtEl>
                                          <p:spTgt spid="20"/>
                                        </p:tgtEl>
                                        <p:attrNameLst>
                                          <p:attrName>style.visibility</p:attrName>
                                        </p:attrNameLst>
                                      </p:cBhvr>
                                      <p:to>
                                        <p:strVal val="visible"/>
                                      </p:to>
                                    </p:set>
                                    <p:animEffect transition="in" filter="wipe(left)">
                                      <p:cBhvr>
                                        <p:cTn id="145" dur="500"/>
                                        <p:tgtEl>
                                          <p:spTgt spid="20"/>
                                        </p:tgtEl>
                                      </p:cBhvr>
                                    </p:animEffect>
                                  </p:childTnLst>
                                </p:cTn>
                              </p:par>
                              <p:par>
                                <p:cTn id="146" presetID="34" presetClass="emph" presetSubtype="0" fill="hold" grpId="2" nodeType="withEffect">
                                  <p:stCondLst>
                                    <p:cond delay="0"/>
                                  </p:stCondLst>
                                  <p:iterate type="lt">
                                    <p:tmPct val="10000"/>
                                  </p:iterate>
                                  <p:childTnLst>
                                    <p:animMotion origin="layout" path="M 5.55556E-7 -7.40741E-7 L 0.13403 0.0044 " pathEditMode="relative" rAng="0" ptsTypes="AA">
                                      <p:cBhvr>
                                        <p:cTn id="147" dur="250" accel="50000" decel="50000" autoRev="1" fill="hold">
                                          <p:stCondLst>
                                            <p:cond delay="0"/>
                                          </p:stCondLst>
                                        </p:cTn>
                                        <p:tgtEl>
                                          <p:spTgt spid="20"/>
                                        </p:tgtEl>
                                        <p:attrNameLst>
                                          <p:attrName>ppt_x</p:attrName>
                                          <p:attrName>ppt_y</p:attrName>
                                        </p:attrNameLst>
                                      </p:cBhvr>
                                      <p:rCtr x="6701" y="208"/>
                                    </p:animMotion>
                                    <p:animRot by="1500000">
                                      <p:cBhvr>
                                        <p:cTn id="148" dur="125" fill="hold">
                                          <p:stCondLst>
                                            <p:cond delay="0"/>
                                          </p:stCondLst>
                                        </p:cTn>
                                        <p:tgtEl>
                                          <p:spTgt spid="20"/>
                                        </p:tgtEl>
                                        <p:attrNameLst>
                                          <p:attrName>r</p:attrName>
                                        </p:attrNameLst>
                                      </p:cBhvr>
                                    </p:animRot>
                                    <p:animRot by="-1500000">
                                      <p:cBhvr>
                                        <p:cTn id="149" dur="125" fill="hold">
                                          <p:stCondLst>
                                            <p:cond delay="125"/>
                                          </p:stCondLst>
                                        </p:cTn>
                                        <p:tgtEl>
                                          <p:spTgt spid="20"/>
                                        </p:tgtEl>
                                        <p:attrNameLst>
                                          <p:attrName>r</p:attrName>
                                        </p:attrNameLst>
                                      </p:cBhvr>
                                    </p:animRot>
                                    <p:animRot by="-1500000">
                                      <p:cBhvr>
                                        <p:cTn id="150" dur="125" fill="hold">
                                          <p:stCondLst>
                                            <p:cond delay="250"/>
                                          </p:stCondLst>
                                        </p:cTn>
                                        <p:tgtEl>
                                          <p:spTgt spid="20"/>
                                        </p:tgtEl>
                                        <p:attrNameLst>
                                          <p:attrName>r</p:attrName>
                                        </p:attrNameLst>
                                      </p:cBhvr>
                                    </p:animRot>
                                    <p:animRot by="1500000">
                                      <p:cBhvr>
                                        <p:cTn id="151" dur="125" fill="hold">
                                          <p:stCondLst>
                                            <p:cond delay="375"/>
                                          </p:stCondLst>
                                        </p:cTn>
                                        <p:tgtEl>
                                          <p:spTgt spid="20"/>
                                        </p:tgtEl>
                                        <p:attrNameLst>
                                          <p:attrName>r</p:attrName>
                                        </p:attrNameLst>
                                      </p:cBhvr>
                                    </p:animRot>
                                  </p:childTnLst>
                                </p:cTn>
                              </p:par>
                            </p:childTnLst>
                          </p:cTn>
                        </p:par>
                      </p:childTnLst>
                    </p:cTn>
                  </p:par>
                  <p:par>
                    <p:cTn id="152" fill="hold">
                      <p:stCondLst>
                        <p:cond delay="indefinite"/>
                      </p:stCondLst>
                      <p:childTnLst>
                        <p:par>
                          <p:cTn id="153" fill="hold">
                            <p:stCondLst>
                              <p:cond delay="0"/>
                            </p:stCondLst>
                            <p:childTnLst>
                              <p:par>
                                <p:cTn id="154" presetID="12" presetClass="entr" presetSubtype="8" fill="hold" nodeType="clickEffect">
                                  <p:stCondLst>
                                    <p:cond delay="0"/>
                                  </p:stCondLst>
                                  <p:childTnLst>
                                    <p:set>
                                      <p:cBhvr>
                                        <p:cTn id="155" dur="1" fill="hold">
                                          <p:stCondLst>
                                            <p:cond delay="0"/>
                                          </p:stCondLst>
                                        </p:cTn>
                                        <p:tgtEl>
                                          <p:spTgt spid="21">
                                            <p:txEl>
                                              <p:pRg st="0" end="0"/>
                                            </p:txEl>
                                          </p:spTgt>
                                        </p:tgtEl>
                                        <p:attrNameLst>
                                          <p:attrName>style.visibility</p:attrName>
                                        </p:attrNameLst>
                                      </p:cBhvr>
                                      <p:to>
                                        <p:strVal val="visible"/>
                                      </p:to>
                                    </p:set>
                                    <p:anim calcmode="lin" valueType="num">
                                      <p:cBhvr additive="base">
                                        <p:cTn id="156" dur="500"/>
                                        <p:tgtEl>
                                          <p:spTgt spid="21">
                                            <p:txEl>
                                              <p:pRg st="0" end="0"/>
                                            </p:txEl>
                                          </p:spTgt>
                                        </p:tgtEl>
                                        <p:attrNameLst>
                                          <p:attrName>ppt_x</p:attrName>
                                        </p:attrNameLst>
                                      </p:cBhvr>
                                      <p:tavLst>
                                        <p:tav tm="0">
                                          <p:val>
                                            <p:strVal val="#ppt_x-#ppt_w*1.125000"/>
                                          </p:val>
                                        </p:tav>
                                        <p:tav tm="100000">
                                          <p:val>
                                            <p:strVal val="#ppt_x"/>
                                          </p:val>
                                        </p:tav>
                                      </p:tavLst>
                                    </p:anim>
                                    <p:animEffect transition="in" filter="wipe(right)">
                                      <p:cBhvr>
                                        <p:cTn id="15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74" grpId="0"/>
      <p:bldP spid="3074" grpId="1"/>
      <p:bldP spid="4" grpId="0"/>
      <p:bldP spid="5" grpId="0" animBg="1"/>
      <p:bldP spid="6" grpId="0" animBg="1"/>
      <p:bldP spid="2" grpId="0"/>
      <p:bldP spid="2" grpId="1"/>
      <p:bldP spid="2"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3 Simple Ways to Ask God to Transform Your Heart - Topical Studies">
            <a:extLst>
              <a:ext uri="{FF2B5EF4-FFF2-40B4-BE49-F238E27FC236}">
                <a16:creationId xmlns:a16="http://schemas.microsoft.com/office/drawing/2014/main" id="{A0F6EB89-9BB2-05AE-ABEB-8C13557572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inal">
            <a:extLst>
              <a:ext uri="{FF2B5EF4-FFF2-40B4-BE49-F238E27FC236}">
                <a16:creationId xmlns:a16="http://schemas.microsoft.com/office/drawing/2014/main" id="{DDD941BA-8000-8FB4-A421-A440250DD019}"/>
              </a:ext>
            </a:extLst>
          </p:cNvPr>
          <p:cNvSpPr txBox="1">
            <a:spLocks noChangeArrowheads="1"/>
          </p:cNvSpPr>
          <p:nvPr/>
        </p:nvSpPr>
        <p:spPr bwMode="auto">
          <a:xfrm>
            <a:off x="218704" y="289719"/>
            <a:ext cx="8706592"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GOD has no pleasure </a:t>
            </a:r>
          </a:p>
          <a:p>
            <a:pPr algn="l"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in the death of one who dies</a:t>
            </a:r>
          </a:p>
          <a:p>
            <a:pPr algn="l" eaLnBrk="1" hangingPunct="1"/>
            <a:endParaRPr lang="en-US" altLang="en-US" sz="3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get yourselves a new heart</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and a new spirit</a:t>
            </a:r>
          </a:p>
          <a:p>
            <a:pPr algn="l" eaLnBrk="1" hangingPunct="1"/>
            <a:endParaRPr lang="en-US" altLang="en-US" sz="3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Cast away committed transgressions</a:t>
            </a:r>
          </a:p>
          <a:p>
            <a:pPr algn="l" eaLnBrk="1" hangingPunct="1"/>
            <a:endParaRPr lang="en-US" altLang="en-US" sz="3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why should you die?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Therefore turn and live!</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"Cast away from you all the transgressions which you have committed, and get yourselves       a new heart and a new spirit.     For why should you die, O house of Israel? For I have no pleasure    in the death of one who dies," says the Lord GOD. "Therefore turn and live!"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Ezekiel 18:31-32 </a:t>
            </a:r>
          </a:p>
        </p:txBody>
      </p:sp>
      <p:sp>
        <p:nvSpPr>
          <p:cNvPr id="3" name="Rectangle 2">
            <a:extLst>
              <a:ext uri="{FF2B5EF4-FFF2-40B4-BE49-F238E27FC236}">
                <a16:creationId xmlns:a16="http://schemas.microsoft.com/office/drawing/2014/main" id="{5D54A036-49CA-8AE3-E19F-51021CA1A078}"/>
              </a:ext>
            </a:extLst>
          </p:cNvPr>
          <p:cNvSpPr txBox="1">
            <a:spLocks noChangeArrowheads="1"/>
          </p:cNvSpPr>
          <p:nvPr/>
        </p:nvSpPr>
        <p:spPr bwMode="auto">
          <a:xfrm>
            <a:off x="4001844" y="5019041"/>
            <a:ext cx="1502335" cy="813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p>
        </p:txBody>
      </p:sp>
      <p:sp>
        <p:nvSpPr>
          <p:cNvPr id="4" name="Rectangle 2">
            <a:extLst>
              <a:ext uri="{FF2B5EF4-FFF2-40B4-BE49-F238E27FC236}">
                <a16:creationId xmlns:a16="http://schemas.microsoft.com/office/drawing/2014/main" id="{EA03F7D0-6B2E-1564-07BF-610C1B4EAFBE}"/>
              </a:ext>
            </a:extLst>
          </p:cNvPr>
          <p:cNvSpPr txBox="1">
            <a:spLocks noChangeArrowheads="1"/>
          </p:cNvSpPr>
          <p:nvPr/>
        </p:nvSpPr>
        <p:spPr bwMode="auto">
          <a:xfrm>
            <a:off x="4141694" y="3687721"/>
            <a:ext cx="85500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ha</a:t>
            </a:r>
          </a:p>
        </p:txBody>
      </p:sp>
      <p:sp>
        <p:nvSpPr>
          <p:cNvPr id="5" name="Rectangle 2">
            <a:extLst>
              <a:ext uri="{FF2B5EF4-FFF2-40B4-BE49-F238E27FC236}">
                <a16:creationId xmlns:a16="http://schemas.microsoft.com/office/drawing/2014/main" id="{BF476CCE-7971-355D-B222-5A1562C23BEE}"/>
              </a:ext>
            </a:extLst>
          </p:cNvPr>
          <p:cNvSpPr txBox="1">
            <a:spLocks noChangeArrowheads="1"/>
          </p:cNvSpPr>
          <p:nvPr/>
        </p:nvSpPr>
        <p:spPr bwMode="auto">
          <a:xfrm>
            <a:off x="6594438" y="1676041"/>
            <a:ext cx="54303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a:t>
            </a:r>
          </a:p>
        </p:txBody>
      </p:sp>
      <p:sp>
        <p:nvSpPr>
          <p:cNvPr id="6" name="Rectangle 2">
            <a:extLst>
              <a:ext uri="{FF2B5EF4-FFF2-40B4-BE49-F238E27FC236}">
                <a16:creationId xmlns:a16="http://schemas.microsoft.com/office/drawing/2014/main" id="{911DC3EE-1269-409E-80F3-603CDDC57088}"/>
              </a:ext>
            </a:extLst>
          </p:cNvPr>
          <p:cNvSpPr txBox="1">
            <a:spLocks noChangeArrowheads="1"/>
          </p:cNvSpPr>
          <p:nvPr/>
        </p:nvSpPr>
        <p:spPr bwMode="auto">
          <a:xfrm>
            <a:off x="5295900" y="3698479"/>
            <a:ext cx="3218551" cy="771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 pleasure</a:t>
            </a:r>
          </a:p>
        </p:txBody>
      </p:sp>
      <p:sp>
        <p:nvSpPr>
          <p:cNvPr id="7" name="Rectangle 2">
            <a:extLst>
              <a:ext uri="{FF2B5EF4-FFF2-40B4-BE49-F238E27FC236}">
                <a16:creationId xmlns:a16="http://schemas.microsoft.com/office/drawing/2014/main" id="{35C072CC-08D3-1BE0-F2E9-4B676886208F}"/>
              </a:ext>
            </a:extLst>
          </p:cNvPr>
          <p:cNvSpPr txBox="1">
            <a:spLocks noChangeArrowheads="1"/>
          </p:cNvSpPr>
          <p:nvPr/>
        </p:nvSpPr>
        <p:spPr bwMode="auto">
          <a:xfrm>
            <a:off x="728980" y="4366051"/>
            <a:ext cx="73025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the death of one who dies</a:t>
            </a:r>
          </a:p>
        </p:txBody>
      </p:sp>
      <p:sp>
        <p:nvSpPr>
          <p:cNvPr id="8" name="Rectangle 2">
            <a:extLst>
              <a:ext uri="{FF2B5EF4-FFF2-40B4-BE49-F238E27FC236}">
                <a16:creationId xmlns:a16="http://schemas.microsoft.com/office/drawing/2014/main" id="{9F3FD247-0200-32EC-4990-B4FA732A52DD}"/>
              </a:ext>
            </a:extLst>
          </p:cNvPr>
          <p:cNvSpPr txBox="1">
            <a:spLocks noChangeArrowheads="1"/>
          </p:cNvSpPr>
          <p:nvPr/>
        </p:nvSpPr>
        <p:spPr bwMode="auto">
          <a:xfrm>
            <a:off x="4351840" y="1654526"/>
            <a:ext cx="4266380" cy="832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get yourselves</a:t>
            </a:r>
          </a:p>
        </p:txBody>
      </p:sp>
      <p:sp>
        <p:nvSpPr>
          <p:cNvPr id="9" name="Rectangle 2">
            <a:extLst>
              <a:ext uri="{FF2B5EF4-FFF2-40B4-BE49-F238E27FC236}">
                <a16:creationId xmlns:a16="http://schemas.microsoft.com/office/drawing/2014/main" id="{7F3609F5-5C76-157A-A272-0EBB444F5D06}"/>
              </a:ext>
            </a:extLst>
          </p:cNvPr>
          <p:cNvSpPr txBox="1">
            <a:spLocks noChangeArrowheads="1"/>
          </p:cNvSpPr>
          <p:nvPr/>
        </p:nvSpPr>
        <p:spPr bwMode="auto">
          <a:xfrm>
            <a:off x="934720" y="2353773"/>
            <a:ext cx="3276672" cy="77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new heart</a:t>
            </a:r>
          </a:p>
        </p:txBody>
      </p:sp>
      <p:sp>
        <p:nvSpPr>
          <p:cNvPr id="10" name="Rectangle 2">
            <a:extLst>
              <a:ext uri="{FF2B5EF4-FFF2-40B4-BE49-F238E27FC236}">
                <a16:creationId xmlns:a16="http://schemas.microsoft.com/office/drawing/2014/main" id="{EB55BA8B-8E80-5A67-E173-81CFFBF0EBC3}"/>
              </a:ext>
            </a:extLst>
          </p:cNvPr>
          <p:cNvSpPr txBox="1">
            <a:spLocks noChangeArrowheads="1"/>
          </p:cNvSpPr>
          <p:nvPr/>
        </p:nvSpPr>
        <p:spPr bwMode="auto">
          <a:xfrm>
            <a:off x="3770927" y="2353773"/>
            <a:ext cx="4362153" cy="775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a new spirit</a:t>
            </a:r>
          </a:p>
        </p:txBody>
      </p:sp>
      <p:sp>
        <p:nvSpPr>
          <p:cNvPr id="11" name="Rectangle 2">
            <a:extLst>
              <a:ext uri="{FF2B5EF4-FFF2-40B4-BE49-F238E27FC236}">
                <a16:creationId xmlns:a16="http://schemas.microsoft.com/office/drawing/2014/main" id="{3B6035B0-F54F-15EE-2681-E455112633EA}"/>
              </a:ext>
            </a:extLst>
          </p:cNvPr>
          <p:cNvSpPr txBox="1">
            <a:spLocks noChangeArrowheads="1"/>
          </p:cNvSpPr>
          <p:nvPr/>
        </p:nvSpPr>
        <p:spPr bwMode="auto">
          <a:xfrm>
            <a:off x="1366221" y="331335"/>
            <a:ext cx="280214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Cast away</a:t>
            </a:r>
          </a:p>
        </p:txBody>
      </p:sp>
      <p:sp>
        <p:nvSpPr>
          <p:cNvPr id="12" name="Rectangle 2">
            <a:extLst>
              <a:ext uri="{FF2B5EF4-FFF2-40B4-BE49-F238E27FC236}">
                <a16:creationId xmlns:a16="http://schemas.microsoft.com/office/drawing/2014/main" id="{FC98D827-3667-266A-33C0-15BCCE812AFA}"/>
              </a:ext>
            </a:extLst>
          </p:cNvPr>
          <p:cNvSpPr txBox="1">
            <a:spLocks noChangeArrowheads="1"/>
          </p:cNvSpPr>
          <p:nvPr/>
        </p:nvSpPr>
        <p:spPr bwMode="auto">
          <a:xfrm>
            <a:off x="656216" y="1676041"/>
            <a:ext cx="3219823" cy="787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committed</a:t>
            </a:r>
          </a:p>
        </p:txBody>
      </p:sp>
      <p:sp>
        <p:nvSpPr>
          <p:cNvPr id="13" name="Rectangle 2">
            <a:extLst>
              <a:ext uri="{FF2B5EF4-FFF2-40B4-BE49-F238E27FC236}">
                <a16:creationId xmlns:a16="http://schemas.microsoft.com/office/drawing/2014/main" id="{63D1DFDD-0785-94DE-369D-098ED83D8AD9}"/>
              </a:ext>
            </a:extLst>
          </p:cNvPr>
          <p:cNvSpPr txBox="1">
            <a:spLocks noChangeArrowheads="1"/>
          </p:cNvSpPr>
          <p:nvPr/>
        </p:nvSpPr>
        <p:spPr bwMode="auto">
          <a:xfrm>
            <a:off x="726440" y="1009067"/>
            <a:ext cx="3936999" cy="78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transgressions</a:t>
            </a:r>
          </a:p>
        </p:txBody>
      </p:sp>
      <p:sp>
        <p:nvSpPr>
          <p:cNvPr id="14" name="Rectangle 2">
            <a:extLst>
              <a:ext uri="{FF2B5EF4-FFF2-40B4-BE49-F238E27FC236}">
                <a16:creationId xmlns:a16="http://schemas.microsoft.com/office/drawing/2014/main" id="{7C8580A7-3F11-6FF1-83CF-99232B9D8A8B}"/>
              </a:ext>
            </a:extLst>
          </p:cNvPr>
          <p:cNvSpPr txBox="1">
            <a:spLocks noChangeArrowheads="1"/>
          </p:cNvSpPr>
          <p:nvPr/>
        </p:nvSpPr>
        <p:spPr bwMode="auto">
          <a:xfrm>
            <a:off x="614680" y="3022235"/>
            <a:ext cx="574294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why should you die</a:t>
            </a:r>
          </a:p>
        </p:txBody>
      </p:sp>
      <p:sp>
        <p:nvSpPr>
          <p:cNvPr id="15" name="Rectangle 2">
            <a:extLst>
              <a:ext uri="{FF2B5EF4-FFF2-40B4-BE49-F238E27FC236}">
                <a16:creationId xmlns:a16="http://schemas.microsoft.com/office/drawing/2014/main" id="{AEA77C3C-A85C-003E-B6B3-2AA8B0E6E5E7}"/>
              </a:ext>
            </a:extLst>
          </p:cNvPr>
          <p:cNvSpPr txBox="1">
            <a:spLocks noChangeArrowheads="1"/>
          </p:cNvSpPr>
          <p:nvPr/>
        </p:nvSpPr>
        <p:spPr bwMode="auto">
          <a:xfrm>
            <a:off x="2633869" y="3695555"/>
            <a:ext cx="47416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p>
        </p:txBody>
      </p:sp>
      <p:sp>
        <p:nvSpPr>
          <p:cNvPr id="16" name="Rectangle 2">
            <a:extLst>
              <a:ext uri="{FF2B5EF4-FFF2-40B4-BE49-F238E27FC236}">
                <a16:creationId xmlns:a16="http://schemas.microsoft.com/office/drawing/2014/main" id="{D8A999FE-5EDF-2E40-3AD7-9FC15DA81547}"/>
              </a:ext>
            </a:extLst>
          </p:cNvPr>
          <p:cNvSpPr txBox="1">
            <a:spLocks noChangeArrowheads="1"/>
          </p:cNvSpPr>
          <p:nvPr/>
        </p:nvSpPr>
        <p:spPr bwMode="auto">
          <a:xfrm>
            <a:off x="5588000" y="5024121"/>
            <a:ext cx="2755413" cy="802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a:t>
            </a:r>
          </a:p>
        </p:txBody>
      </p:sp>
      <p:sp>
        <p:nvSpPr>
          <p:cNvPr id="17" name="Rectangle 2">
            <a:extLst>
              <a:ext uri="{FF2B5EF4-FFF2-40B4-BE49-F238E27FC236}">
                <a16:creationId xmlns:a16="http://schemas.microsoft.com/office/drawing/2014/main" id="{DB43B4FE-95B4-6FCC-0C87-99C9F12CBF7F}"/>
              </a:ext>
            </a:extLst>
          </p:cNvPr>
          <p:cNvSpPr txBox="1">
            <a:spLocks noChangeArrowheads="1"/>
          </p:cNvSpPr>
          <p:nvPr/>
        </p:nvSpPr>
        <p:spPr bwMode="auto">
          <a:xfrm>
            <a:off x="1076959" y="5713199"/>
            <a:ext cx="3432489" cy="763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turn and live!</a:t>
            </a:r>
          </a:p>
        </p:txBody>
      </p:sp>
      <p:sp>
        <p:nvSpPr>
          <p:cNvPr id="18" name="Arrow">
            <a:extLst>
              <a:ext uri="{FF2B5EF4-FFF2-40B4-BE49-F238E27FC236}">
                <a16:creationId xmlns:a16="http://schemas.microsoft.com/office/drawing/2014/main" id="{701C11DA-5801-FB36-AEBD-19A7B3B6E6BB}"/>
              </a:ext>
            </a:extLst>
          </p:cNvPr>
          <p:cNvSpPr txBox="1"/>
          <p:nvPr/>
        </p:nvSpPr>
        <p:spPr>
          <a:xfrm>
            <a:off x="1147485" y="5342965"/>
            <a:ext cx="602428" cy="769441"/>
          </a:xfrm>
          <a:prstGeom prst="rect">
            <a:avLst/>
          </a:prstGeom>
          <a:noFill/>
        </p:spPr>
        <p:txBody>
          <a:bodyPr wrap="square" rtlCol="0">
            <a:spAutoFit/>
          </a:bodyPr>
          <a:lstStyle/>
          <a:p>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lang="en-US" sz="4400" dirty="0">
              <a:solidFill>
                <a:srgbClr val="0066FF"/>
              </a:solidFill>
            </a:endParaRPr>
          </a:p>
        </p:txBody>
      </p:sp>
      <p:sp>
        <p:nvSpPr>
          <p:cNvPr id="19" name="Arrow">
            <a:extLst>
              <a:ext uri="{FF2B5EF4-FFF2-40B4-BE49-F238E27FC236}">
                <a16:creationId xmlns:a16="http://schemas.microsoft.com/office/drawing/2014/main" id="{E7FD3E94-2CE4-A01C-3A42-59C26BE8F41C}"/>
              </a:ext>
            </a:extLst>
          </p:cNvPr>
          <p:cNvSpPr txBox="1"/>
          <p:nvPr/>
        </p:nvSpPr>
        <p:spPr>
          <a:xfrm>
            <a:off x="471549" y="4559450"/>
            <a:ext cx="602428" cy="769441"/>
          </a:xfrm>
          <a:prstGeom prst="rect">
            <a:avLst/>
          </a:prstGeom>
          <a:noFill/>
        </p:spPr>
        <p:txBody>
          <a:bodyPr wrap="square" rtlCol="0">
            <a:spAutoFit/>
          </a:bodyPr>
          <a:lstStyle/>
          <a:p>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lang="en-US" sz="4400" dirty="0">
              <a:solidFill>
                <a:srgbClr val="FFC000"/>
              </a:solidFill>
            </a:endParaRPr>
          </a:p>
        </p:txBody>
      </p:sp>
      <p:sp>
        <p:nvSpPr>
          <p:cNvPr id="20" name="Arrow">
            <a:extLst>
              <a:ext uri="{FF2B5EF4-FFF2-40B4-BE49-F238E27FC236}">
                <a16:creationId xmlns:a16="http://schemas.microsoft.com/office/drawing/2014/main" id="{DFA1A0EB-006D-B051-81BD-7399A4E903ED}"/>
              </a:ext>
            </a:extLst>
          </p:cNvPr>
          <p:cNvSpPr txBox="1"/>
          <p:nvPr/>
        </p:nvSpPr>
        <p:spPr>
          <a:xfrm>
            <a:off x="471549" y="3343836"/>
            <a:ext cx="602428" cy="769441"/>
          </a:xfrm>
          <a:prstGeom prst="rect">
            <a:avLst/>
          </a:prstGeom>
          <a:noFill/>
        </p:spPr>
        <p:txBody>
          <a:bodyPr wrap="square" rtlCol="0">
            <a:spAutoFit/>
          </a:bodyPr>
          <a:lstStyle/>
          <a:p>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lang="en-US" sz="4400" dirty="0">
              <a:solidFill>
                <a:srgbClr val="FFC000"/>
              </a:solidFill>
            </a:endParaRPr>
          </a:p>
        </p:txBody>
      </p:sp>
      <p:sp>
        <p:nvSpPr>
          <p:cNvPr id="21" name="Arrow">
            <a:extLst>
              <a:ext uri="{FF2B5EF4-FFF2-40B4-BE49-F238E27FC236}">
                <a16:creationId xmlns:a16="http://schemas.microsoft.com/office/drawing/2014/main" id="{9F6D5786-677B-5E00-1311-3217A5547773}"/>
              </a:ext>
            </a:extLst>
          </p:cNvPr>
          <p:cNvSpPr txBox="1"/>
          <p:nvPr/>
        </p:nvSpPr>
        <p:spPr>
          <a:xfrm>
            <a:off x="923367" y="2214282"/>
            <a:ext cx="602428" cy="769441"/>
          </a:xfrm>
          <a:prstGeom prst="rect">
            <a:avLst/>
          </a:prstGeom>
          <a:noFill/>
        </p:spPr>
        <p:txBody>
          <a:bodyPr wrap="square" rtlCol="0">
            <a:spAutoFit/>
          </a:bodyPr>
          <a:lstStyle/>
          <a:p>
            <a:r>
              <a:rPr kumimoji="0" lang="en-US" altLang="en-US" sz="4400" b="1" i="0"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lang="en-US" sz="4400" dirty="0">
              <a:solidFill>
                <a:srgbClr val="FF0000"/>
              </a:solidFill>
            </a:endParaRPr>
          </a:p>
        </p:txBody>
      </p:sp>
      <p:sp>
        <p:nvSpPr>
          <p:cNvPr id="22" name="Arrow">
            <a:extLst>
              <a:ext uri="{FF2B5EF4-FFF2-40B4-BE49-F238E27FC236}">
                <a16:creationId xmlns:a16="http://schemas.microsoft.com/office/drawing/2014/main" id="{ED9695EB-1167-597F-CA60-C764C024CF92}"/>
              </a:ext>
            </a:extLst>
          </p:cNvPr>
          <p:cNvSpPr txBox="1"/>
          <p:nvPr/>
        </p:nvSpPr>
        <p:spPr>
          <a:xfrm>
            <a:off x="4690339" y="1570617"/>
            <a:ext cx="602428" cy="769441"/>
          </a:xfrm>
          <a:prstGeom prst="rect">
            <a:avLst/>
          </a:prstGeom>
          <a:noFill/>
        </p:spPr>
        <p:txBody>
          <a:bodyPr wrap="square" rtlCol="0">
            <a:spAutoFit/>
          </a:bodyPr>
          <a:lstStyle/>
          <a:p>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lang="en-US" sz="4400" dirty="0">
              <a:solidFill>
                <a:schemeClr val="bg1"/>
              </a:solidFill>
            </a:endParaRPr>
          </a:p>
        </p:txBody>
      </p:sp>
      <p:sp>
        <p:nvSpPr>
          <p:cNvPr id="23" name="Rectangle 2">
            <a:extLst>
              <a:ext uri="{FF2B5EF4-FFF2-40B4-BE49-F238E27FC236}">
                <a16:creationId xmlns:a16="http://schemas.microsoft.com/office/drawing/2014/main" id="{3B7DDAE7-398E-C396-9AB8-BE15B28BB704}"/>
              </a:ext>
            </a:extLst>
          </p:cNvPr>
          <p:cNvSpPr txBox="1">
            <a:spLocks noChangeArrowheads="1"/>
          </p:cNvSpPr>
          <p:nvPr/>
        </p:nvSpPr>
        <p:spPr bwMode="auto">
          <a:xfrm>
            <a:off x="4212431" y="2817253"/>
            <a:ext cx="2762307" cy="757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new spirit</a:t>
            </a:r>
          </a:p>
        </p:txBody>
      </p:sp>
      <p:sp>
        <p:nvSpPr>
          <p:cNvPr id="24" name="Arrow">
            <a:extLst>
              <a:ext uri="{FF2B5EF4-FFF2-40B4-BE49-F238E27FC236}">
                <a16:creationId xmlns:a16="http://schemas.microsoft.com/office/drawing/2014/main" id="{6D2942AA-B9CF-C278-B825-AAEEAEC210B9}"/>
              </a:ext>
            </a:extLst>
          </p:cNvPr>
          <p:cNvSpPr txBox="1"/>
          <p:nvPr/>
        </p:nvSpPr>
        <p:spPr>
          <a:xfrm>
            <a:off x="6852623" y="2818503"/>
            <a:ext cx="602428" cy="769441"/>
          </a:xfrm>
          <a:prstGeom prst="rect">
            <a:avLst/>
          </a:prstGeom>
          <a:noFill/>
        </p:spPr>
        <p:txBody>
          <a:bodyPr wrap="square" rtlCol="0">
            <a:spAutoFit/>
          </a:bodyPr>
          <a:lstStyle/>
          <a:p>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lang="en-US" sz="4400" dirty="0">
              <a:solidFill>
                <a:schemeClr val="bg1"/>
              </a:solidFill>
            </a:endParaRPr>
          </a:p>
        </p:txBody>
      </p:sp>
      <p:sp>
        <p:nvSpPr>
          <p:cNvPr id="25" name="Heart 10">
            <a:extLst>
              <a:ext uri="{FF2B5EF4-FFF2-40B4-BE49-F238E27FC236}">
                <a16:creationId xmlns:a16="http://schemas.microsoft.com/office/drawing/2014/main" id="{53CD4FA8-2218-CED8-4DDD-79A720CE3A99}"/>
              </a:ext>
            </a:extLst>
          </p:cNvPr>
          <p:cNvSpPr/>
          <p:nvPr/>
        </p:nvSpPr>
        <p:spPr bwMode="auto">
          <a:xfrm>
            <a:off x="4748950" y="1471730"/>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5730582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125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5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5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25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5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25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250"/>
                                        <p:tgtEl>
                                          <p:spTgt spid="1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250"/>
                                        <p:tgtEl>
                                          <p:spTgt spid="1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250"/>
                                        <p:tgtEl>
                                          <p:spTgt spid="1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250"/>
                                        <p:tgtEl>
                                          <p:spTgt spid="17"/>
                                        </p:tgtEl>
                                      </p:cBhvr>
                                    </p:animEffect>
                                  </p:childTnLst>
                                </p:cTn>
                              </p:par>
                              <p:par>
                                <p:cTn id="55" presetID="42" presetClass="path" presetSubtype="0" accel="50000" decel="50000" fill="hold" grpId="2" nodeType="withEffect">
                                  <p:stCondLst>
                                    <p:cond delay="0"/>
                                  </p:stCondLst>
                                  <p:childTnLst>
                                    <p:animMotion origin="layout" path="M -1.66667E-6 -3.7037E-6 L -0.19844 -0.68518 " pathEditMode="relative" rAng="0" ptsTypes="AA">
                                      <p:cBhvr>
                                        <p:cTn id="56" dur="2000" fill="hold"/>
                                        <p:tgtEl>
                                          <p:spTgt spid="3"/>
                                        </p:tgtEl>
                                        <p:attrNameLst>
                                          <p:attrName>ppt_x</p:attrName>
                                          <p:attrName>ppt_y</p:attrName>
                                        </p:attrNameLst>
                                      </p:cBhvr>
                                      <p:rCtr x="-9931" y="-34259"/>
                                    </p:animMotion>
                                  </p:childTnLst>
                                </p:cTn>
                              </p:par>
                              <p:par>
                                <p:cTn id="57" presetID="42" presetClass="path" presetSubtype="0" accel="50000" decel="50000" fill="hold" grpId="2" nodeType="withEffect">
                                  <p:stCondLst>
                                    <p:cond delay="0"/>
                                  </p:stCondLst>
                                  <p:childTnLst>
                                    <p:animMotion origin="layout" path="M -2.77778E-6 -4.44444E-6 L -0.07326 -0.48842 " pathEditMode="relative" rAng="0" ptsTypes="AA">
                                      <p:cBhvr>
                                        <p:cTn id="58" dur="2000" fill="hold"/>
                                        <p:tgtEl>
                                          <p:spTgt spid="4"/>
                                        </p:tgtEl>
                                        <p:attrNameLst>
                                          <p:attrName>ppt_x</p:attrName>
                                          <p:attrName>ppt_y</p:attrName>
                                        </p:attrNameLst>
                                      </p:cBhvr>
                                      <p:rCtr x="-3663" y="-24421"/>
                                    </p:animMotion>
                                  </p:childTnLst>
                                </p:cTn>
                              </p:par>
                              <p:par>
                                <p:cTn id="59" presetID="42" presetClass="path" presetSubtype="0" accel="50000" decel="50000" fill="hold" grpId="2" nodeType="withEffect">
                                  <p:stCondLst>
                                    <p:cond delay="0"/>
                                  </p:stCondLst>
                                  <p:childTnLst>
                                    <p:animMotion origin="layout" path="M 1.94444E-6 2.59259E-6 L -0.28143 -0.19445 " pathEditMode="relative" rAng="0" ptsTypes="AA">
                                      <p:cBhvr>
                                        <p:cTn id="60" dur="2000" fill="hold"/>
                                        <p:tgtEl>
                                          <p:spTgt spid="5"/>
                                        </p:tgtEl>
                                        <p:attrNameLst>
                                          <p:attrName>ppt_x</p:attrName>
                                          <p:attrName>ppt_y</p:attrName>
                                        </p:attrNameLst>
                                      </p:cBhvr>
                                      <p:rCtr x="-14080" y="-9722"/>
                                    </p:animMotion>
                                  </p:childTnLst>
                                </p:cTn>
                              </p:par>
                              <p:par>
                                <p:cTn id="61" presetID="42" presetClass="path" presetSubtype="0" accel="50000" decel="50000" fill="hold" grpId="2" nodeType="withEffect">
                                  <p:stCondLst>
                                    <p:cond delay="0"/>
                                  </p:stCondLst>
                                  <p:childTnLst>
                                    <p:animMotion origin="layout" path="M -4.72222E-6 -1.85185E-6 L -0.11006 -0.48935 " pathEditMode="relative" rAng="0" ptsTypes="AA">
                                      <p:cBhvr>
                                        <p:cTn id="62" dur="2000" fill="hold"/>
                                        <p:tgtEl>
                                          <p:spTgt spid="6"/>
                                        </p:tgtEl>
                                        <p:attrNameLst>
                                          <p:attrName>ppt_x</p:attrName>
                                          <p:attrName>ppt_y</p:attrName>
                                        </p:attrNameLst>
                                      </p:cBhvr>
                                      <p:rCtr x="-5503" y="-24468"/>
                                    </p:animMotion>
                                  </p:childTnLst>
                                </p:cTn>
                              </p:par>
                              <p:par>
                                <p:cTn id="63" presetID="42" presetClass="path" presetSubtype="0" accel="50000" decel="50000" fill="hold" grpId="2" nodeType="withEffect">
                                  <p:stCondLst>
                                    <p:cond delay="0"/>
                                  </p:stCondLst>
                                  <p:childTnLst>
                                    <p:animMotion origin="layout" path="M -3.05556E-6 2.96296E-6 L 0.05955 -0.48889 " pathEditMode="relative" rAng="0" ptsTypes="AA">
                                      <p:cBhvr>
                                        <p:cTn id="64" dur="2000" fill="hold"/>
                                        <p:tgtEl>
                                          <p:spTgt spid="7"/>
                                        </p:tgtEl>
                                        <p:attrNameLst>
                                          <p:attrName>ppt_x</p:attrName>
                                          <p:attrName>ppt_y</p:attrName>
                                        </p:attrNameLst>
                                      </p:cBhvr>
                                      <p:rCtr x="2969" y="-24444"/>
                                    </p:animMotion>
                                  </p:childTnLst>
                                </p:cTn>
                              </p:par>
                              <p:par>
                                <p:cTn id="65" presetID="42" presetClass="path" presetSubtype="0" accel="50000" decel="50000" fill="hold" grpId="2" nodeType="withEffect">
                                  <p:stCondLst>
                                    <p:cond delay="0"/>
                                  </p:stCondLst>
                                  <p:childTnLst>
                                    <p:animMotion origin="layout" path="M -1.38889E-6 -1.85185E-6 L -0.33732 0.06713 " pathEditMode="relative" rAng="0" ptsTypes="AA">
                                      <p:cBhvr>
                                        <p:cTn id="66" dur="2000" fill="hold"/>
                                        <p:tgtEl>
                                          <p:spTgt spid="8"/>
                                        </p:tgtEl>
                                        <p:attrNameLst>
                                          <p:attrName>ppt_x</p:attrName>
                                          <p:attrName>ppt_y</p:attrName>
                                        </p:attrNameLst>
                                      </p:cBhvr>
                                      <p:rCtr x="-16875" y="3356"/>
                                    </p:animMotion>
                                  </p:childTnLst>
                                </p:cTn>
                              </p:par>
                              <p:par>
                                <p:cTn id="67" presetID="42" presetClass="path" presetSubtype="0" accel="50000" decel="50000" fill="hold" grpId="2" nodeType="withEffect">
                                  <p:stCondLst>
                                    <p:cond delay="0"/>
                                  </p:stCondLst>
                                  <p:childTnLst>
                                    <p:animMotion origin="layout" path="M -3.61111E-6 0 L 0.43889 -0.03148 " pathEditMode="relative" rAng="0" ptsTypes="AA">
                                      <p:cBhvr>
                                        <p:cTn id="68" dur="2000" fill="hold"/>
                                        <p:tgtEl>
                                          <p:spTgt spid="9"/>
                                        </p:tgtEl>
                                        <p:attrNameLst>
                                          <p:attrName>ppt_x</p:attrName>
                                          <p:attrName>ppt_y</p:attrName>
                                        </p:attrNameLst>
                                      </p:cBhvr>
                                      <p:rCtr x="21944" y="-1574"/>
                                    </p:animMotion>
                                  </p:childTnLst>
                                </p:cTn>
                              </p:par>
                              <p:par>
                                <p:cTn id="69" presetID="42" presetClass="path" presetSubtype="0" accel="50000" decel="50000" fill="hold" grpId="2" nodeType="withEffect">
                                  <p:stCondLst>
                                    <p:cond delay="0"/>
                                  </p:stCondLst>
                                  <p:childTnLst>
                                    <p:animMotion origin="layout" path="M 1.94444E-6 1.48148E-6 L -0.1158 0.0669 " pathEditMode="relative" rAng="0" ptsTypes="AA">
                                      <p:cBhvr>
                                        <p:cTn id="70" dur="2000" fill="hold"/>
                                        <p:tgtEl>
                                          <p:spTgt spid="10"/>
                                        </p:tgtEl>
                                        <p:attrNameLst>
                                          <p:attrName>ppt_x</p:attrName>
                                          <p:attrName>ppt_y</p:attrName>
                                        </p:attrNameLst>
                                      </p:cBhvr>
                                      <p:rCtr x="-5799" y="3333"/>
                                    </p:animMotion>
                                  </p:childTnLst>
                                </p:cTn>
                              </p:par>
                              <p:par>
                                <p:cTn id="71" presetID="42" presetClass="path" presetSubtype="0" accel="50000" decel="50000" fill="hold" grpId="2" nodeType="withEffect">
                                  <p:stCondLst>
                                    <p:cond delay="0"/>
                                  </p:stCondLst>
                                  <p:childTnLst>
                                    <p:animMotion origin="layout" path="M -4.16667E-6 -2.59259E-6 L -0.14045 0.52593 " pathEditMode="relative" rAng="0" ptsTypes="AA">
                                      <p:cBhvr>
                                        <p:cTn id="72" dur="2000" fill="hold"/>
                                        <p:tgtEl>
                                          <p:spTgt spid="11"/>
                                        </p:tgtEl>
                                        <p:attrNameLst>
                                          <p:attrName>ppt_x</p:attrName>
                                          <p:attrName>ppt_y</p:attrName>
                                        </p:attrNameLst>
                                      </p:cBhvr>
                                      <p:rCtr x="-7031" y="26296"/>
                                    </p:animMotion>
                                  </p:childTnLst>
                                </p:cTn>
                              </p:par>
                              <p:par>
                                <p:cTn id="73" presetID="42" presetClass="path" presetSubtype="0" accel="50000" decel="50000" fill="hold" grpId="2" nodeType="withEffect">
                                  <p:stCondLst>
                                    <p:cond delay="0"/>
                                  </p:stCondLst>
                                  <p:childTnLst>
                                    <p:animMotion origin="layout" path="M -3.05556E-6 -1.85185E-6 L 0.19618 0.32917 " pathEditMode="relative" rAng="0" ptsTypes="AA">
                                      <p:cBhvr>
                                        <p:cTn id="74" dur="2000" fill="hold"/>
                                        <p:tgtEl>
                                          <p:spTgt spid="12"/>
                                        </p:tgtEl>
                                        <p:attrNameLst>
                                          <p:attrName>ppt_x</p:attrName>
                                          <p:attrName>ppt_y</p:attrName>
                                        </p:attrNameLst>
                                      </p:cBhvr>
                                      <p:rCtr x="9809" y="16458"/>
                                    </p:animMotion>
                                  </p:childTnLst>
                                </p:cTn>
                              </p:par>
                              <p:par>
                                <p:cTn id="75" presetID="42" presetClass="path" presetSubtype="0" accel="50000" decel="50000" fill="hold" grpId="2" nodeType="withEffect">
                                  <p:stCondLst>
                                    <p:cond delay="0"/>
                                  </p:stCondLst>
                                  <p:childTnLst>
                                    <p:animMotion origin="layout" path="M -1.66667E-6 1.85185E-6 L 0.4849 0.42662 " pathEditMode="relative" rAng="0" ptsTypes="AA">
                                      <p:cBhvr>
                                        <p:cTn id="76" dur="2000" fill="hold"/>
                                        <p:tgtEl>
                                          <p:spTgt spid="13"/>
                                        </p:tgtEl>
                                        <p:attrNameLst>
                                          <p:attrName>ppt_x</p:attrName>
                                          <p:attrName>ppt_y</p:attrName>
                                        </p:attrNameLst>
                                      </p:cBhvr>
                                      <p:rCtr x="24236" y="21319"/>
                                    </p:animMotion>
                                  </p:childTnLst>
                                </p:cTn>
                              </p:par>
                              <p:par>
                                <p:cTn id="77" presetID="42" presetClass="path" presetSubtype="0" accel="50000" decel="50000" fill="hold" grpId="2" nodeType="withEffect">
                                  <p:stCondLst>
                                    <p:cond delay="0"/>
                                  </p:stCondLst>
                                  <p:childTnLst>
                                    <p:animMotion origin="layout" path="M 0 -3.7037E-6 L 0.13073 0.29815 " pathEditMode="relative" rAng="0" ptsTypes="AA">
                                      <p:cBhvr>
                                        <p:cTn id="78" dur="2000" fill="hold"/>
                                        <p:tgtEl>
                                          <p:spTgt spid="14"/>
                                        </p:tgtEl>
                                        <p:attrNameLst>
                                          <p:attrName>ppt_x</p:attrName>
                                          <p:attrName>ppt_y</p:attrName>
                                        </p:attrNameLst>
                                      </p:cBhvr>
                                      <p:rCtr x="6528" y="14907"/>
                                    </p:animMotion>
                                  </p:childTnLst>
                                </p:cTn>
                              </p:par>
                              <p:par>
                                <p:cTn id="79" presetID="42" presetClass="path" presetSubtype="0" accel="50000" decel="50000" fill="hold" grpId="2" nodeType="withEffect">
                                  <p:stCondLst>
                                    <p:cond delay="0"/>
                                  </p:stCondLst>
                                  <p:childTnLst>
                                    <p:animMotion origin="layout" path="M 1.11111E-6 -1.85185E-6 L 0.50694 0.20023 " pathEditMode="relative" rAng="0" ptsTypes="AA">
                                      <p:cBhvr>
                                        <p:cTn id="80" dur="2000" fill="hold"/>
                                        <p:tgtEl>
                                          <p:spTgt spid="15"/>
                                        </p:tgtEl>
                                        <p:attrNameLst>
                                          <p:attrName>ppt_x</p:attrName>
                                          <p:attrName>ppt_y</p:attrName>
                                        </p:attrNameLst>
                                      </p:cBhvr>
                                      <p:rCtr x="25347" y="10000"/>
                                    </p:animMotion>
                                  </p:childTnLst>
                                </p:cTn>
                              </p:par>
                              <p:par>
                                <p:cTn id="81" presetID="42" presetClass="path" presetSubtype="0" accel="50000" decel="50000" fill="hold" grpId="2" nodeType="withEffect">
                                  <p:stCondLst>
                                    <p:cond delay="0"/>
                                  </p:stCondLst>
                                  <p:childTnLst>
                                    <p:animMotion origin="layout" path="M 4.44444E-6 -2.22222E-6 L -0.41875 0.10278 " pathEditMode="relative" rAng="0" ptsTypes="AA">
                                      <p:cBhvr>
                                        <p:cTn id="82" dur="2000" fill="hold"/>
                                        <p:tgtEl>
                                          <p:spTgt spid="16"/>
                                        </p:tgtEl>
                                        <p:attrNameLst>
                                          <p:attrName>ppt_x</p:attrName>
                                          <p:attrName>ppt_y</p:attrName>
                                        </p:attrNameLst>
                                      </p:cBhvr>
                                      <p:rCtr x="-20937" y="5139"/>
                                    </p:animMotion>
                                  </p:childTnLst>
                                </p:cTn>
                              </p:par>
                              <p:par>
                                <p:cTn id="83" presetID="42" presetClass="path" presetSubtype="0" accel="50000" decel="50000" fill="hold" grpId="2" nodeType="withEffect">
                                  <p:stCondLst>
                                    <p:cond delay="0"/>
                                  </p:stCondLst>
                                  <p:childTnLst>
                                    <p:animMotion origin="layout" path="M -1.94444E-6 2.59259E-6 L 0.34775 0.00509 " pathEditMode="relative" rAng="0" ptsTypes="AA">
                                      <p:cBhvr>
                                        <p:cTn id="84" dur="2000" fill="hold"/>
                                        <p:tgtEl>
                                          <p:spTgt spid="17"/>
                                        </p:tgtEl>
                                        <p:attrNameLst>
                                          <p:attrName>ppt_x</p:attrName>
                                          <p:attrName>ppt_y</p:attrName>
                                        </p:attrNameLst>
                                      </p:cBhvr>
                                      <p:rCtr x="17378" y="255"/>
                                    </p:animMotion>
                                  </p:childTnLst>
                                </p:cTn>
                              </p:par>
                              <p:par>
                                <p:cTn id="85" presetID="10" presetClass="exit" presetSubtype="0" fill="hold" grpId="1" nodeType="withEffect">
                                  <p:stCondLst>
                                    <p:cond delay="0"/>
                                  </p:stCondLst>
                                  <p:childTnLst>
                                    <p:animEffect transition="out" filter="fade">
                                      <p:cBhvr>
                                        <p:cTn id="86" dur="1250"/>
                                        <p:tgtEl>
                                          <p:spTgt spid="3074"/>
                                        </p:tgtEl>
                                      </p:cBhvr>
                                    </p:animEffect>
                                    <p:set>
                                      <p:cBhvr>
                                        <p:cTn id="87" dur="1" fill="hold">
                                          <p:stCondLst>
                                            <p:cond delay="1249"/>
                                          </p:stCondLst>
                                        </p:cTn>
                                        <p:tgtEl>
                                          <p:spTgt spid="3074"/>
                                        </p:tgtEl>
                                        <p:attrNameLst>
                                          <p:attrName>style.visibility</p:attrName>
                                        </p:attrNameLst>
                                      </p:cBhvr>
                                      <p:to>
                                        <p:strVal val="hidden"/>
                                      </p:to>
                                    </p:set>
                                  </p:childTnLst>
                                </p:cTn>
                              </p:par>
                            </p:childTnLst>
                          </p:cTn>
                        </p:par>
                        <p:par>
                          <p:cTn id="88" fill="hold">
                            <p:stCondLst>
                              <p:cond delay="2000"/>
                            </p:stCondLst>
                            <p:childTnLst>
                              <p:par>
                                <p:cTn id="89" presetID="10" presetClass="entr" presetSubtype="0" fill="hold" grpId="0" nodeType="after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fade">
                                      <p:cBhvr>
                                        <p:cTn id="91" dur="250"/>
                                        <p:tgtEl>
                                          <p:spTgt spid="2"/>
                                        </p:tgtEl>
                                      </p:cBhvr>
                                    </p:animEffect>
                                  </p:childTnLst>
                                </p:cTn>
                              </p:par>
                              <p:par>
                                <p:cTn id="92" presetID="10" presetClass="exit" presetSubtype="0" fill="hold" grpId="1" nodeType="withEffect">
                                  <p:stCondLst>
                                    <p:cond delay="0"/>
                                  </p:stCondLst>
                                  <p:childTnLst>
                                    <p:animEffect transition="out" filter="fade">
                                      <p:cBhvr>
                                        <p:cTn id="93" dur="500"/>
                                        <p:tgtEl>
                                          <p:spTgt spid="3"/>
                                        </p:tgtEl>
                                      </p:cBhvr>
                                    </p:animEffect>
                                    <p:set>
                                      <p:cBhvr>
                                        <p:cTn id="94" dur="1" fill="hold">
                                          <p:stCondLst>
                                            <p:cond delay="499"/>
                                          </p:stCondLst>
                                        </p:cTn>
                                        <p:tgtEl>
                                          <p:spTgt spid="3"/>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4"/>
                                        </p:tgtEl>
                                      </p:cBhvr>
                                    </p:animEffect>
                                    <p:set>
                                      <p:cBhvr>
                                        <p:cTn id="97" dur="1" fill="hold">
                                          <p:stCondLst>
                                            <p:cond delay="499"/>
                                          </p:stCondLst>
                                        </p:cTn>
                                        <p:tgtEl>
                                          <p:spTgt spid="4"/>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5"/>
                                        </p:tgtEl>
                                      </p:cBhvr>
                                    </p:animEffect>
                                    <p:set>
                                      <p:cBhvr>
                                        <p:cTn id="100" dur="1" fill="hold">
                                          <p:stCondLst>
                                            <p:cond delay="499"/>
                                          </p:stCondLst>
                                        </p:cTn>
                                        <p:tgtEl>
                                          <p:spTgt spid="5"/>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6"/>
                                        </p:tgtEl>
                                      </p:cBhvr>
                                    </p:animEffect>
                                    <p:set>
                                      <p:cBhvr>
                                        <p:cTn id="103" dur="1" fill="hold">
                                          <p:stCondLst>
                                            <p:cond delay="499"/>
                                          </p:stCondLst>
                                        </p:cTn>
                                        <p:tgtEl>
                                          <p:spTgt spid="6"/>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7"/>
                                        </p:tgtEl>
                                      </p:cBhvr>
                                    </p:animEffect>
                                    <p:set>
                                      <p:cBhvr>
                                        <p:cTn id="106" dur="1" fill="hold">
                                          <p:stCondLst>
                                            <p:cond delay="499"/>
                                          </p:stCondLst>
                                        </p:cTn>
                                        <p:tgtEl>
                                          <p:spTgt spid="7"/>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8"/>
                                        </p:tgtEl>
                                      </p:cBhvr>
                                    </p:animEffect>
                                    <p:set>
                                      <p:cBhvr>
                                        <p:cTn id="109" dur="1" fill="hold">
                                          <p:stCondLst>
                                            <p:cond delay="499"/>
                                          </p:stCondLst>
                                        </p:cTn>
                                        <p:tgtEl>
                                          <p:spTgt spid="8"/>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9"/>
                                        </p:tgtEl>
                                      </p:cBhvr>
                                    </p:animEffect>
                                    <p:set>
                                      <p:cBhvr>
                                        <p:cTn id="112" dur="1" fill="hold">
                                          <p:stCondLst>
                                            <p:cond delay="499"/>
                                          </p:stCondLst>
                                        </p:cTn>
                                        <p:tgtEl>
                                          <p:spTgt spid="9"/>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0"/>
                                        </p:tgtEl>
                                      </p:cBhvr>
                                    </p:animEffect>
                                    <p:set>
                                      <p:cBhvr>
                                        <p:cTn id="115" dur="1" fill="hold">
                                          <p:stCondLst>
                                            <p:cond delay="499"/>
                                          </p:stCondLst>
                                        </p:cTn>
                                        <p:tgtEl>
                                          <p:spTgt spid="10"/>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2"/>
                                        </p:tgtEl>
                                      </p:cBhvr>
                                    </p:animEffect>
                                    <p:set>
                                      <p:cBhvr>
                                        <p:cTn id="118" dur="1" fill="hold">
                                          <p:stCondLst>
                                            <p:cond delay="499"/>
                                          </p:stCondLst>
                                        </p:cTn>
                                        <p:tgtEl>
                                          <p:spTgt spid="12"/>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1"/>
                                        </p:tgtEl>
                                      </p:cBhvr>
                                    </p:animEffect>
                                    <p:set>
                                      <p:cBhvr>
                                        <p:cTn id="121" dur="1" fill="hold">
                                          <p:stCondLst>
                                            <p:cond delay="499"/>
                                          </p:stCondLst>
                                        </p:cTn>
                                        <p:tgtEl>
                                          <p:spTgt spid="11"/>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3"/>
                                        </p:tgtEl>
                                      </p:cBhvr>
                                    </p:animEffect>
                                    <p:set>
                                      <p:cBhvr>
                                        <p:cTn id="124" dur="1" fill="hold">
                                          <p:stCondLst>
                                            <p:cond delay="499"/>
                                          </p:stCondLst>
                                        </p:cTn>
                                        <p:tgtEl>
                                          <p:spTgt spid="13"/>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14"/>
                                        </p:tgtEl>
                                      </p:cBhvr>
                                    </p:animEffect>
                                    <p:set>
                                      <p:cBhvr>
                                        <p:cTn id="127" dur="1" fill="hold">
                                          <p:stCondLst>
                                            <p:cond delay="499"/>
                                          </p:stCondLst>
                                        </p:cTn>
                                        <p:tgtEl>
                                          <p:spTgt spid="14"/>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15"/>
                                        </p:tgtEl>
                                      </p:cBhvr>
                                    </p:animEffect>
                                    <p:set>
                                      <p:cBhvr>
                                        <p:cTn id="130" dur="1" fill="hold">
                                          <p:stCondLst>
                                            <p:cond delay="499"/>
                                          </p:stCondLst>
                                        </p:cTn>
                                        <p:tgtEl>
                                          <p:spTgt spid="15"/>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16"/>
                                        </p:tgtEl>
                                      </p:cBhvr>
                                    </p:animEffect>
                                    <p:set>
                                      <p:cBhvr>
                                        <p:cTn id="133" dur="1" fill="hold">
                                          <p:stCondLst>
                                            <p:cond delay="499"/>
                                          </p:stCondLst>
                                        </p:cTn>
                                        <p:tgtEl>
                                          <p:spTgt spid="16"/>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17"/>
                                        </p:tgtEl>
                                      </p:cBhvr>
                                    </p:animEffect>
                                    <p:set>
                                      <p:cBhvr>
                                        <p:cTn id="136" dur="1" fill="hold">
                                          <p:stCondLst>
                                            <p:cond delay="499"/>
                                          </p:stCondLst>
                                        </p:cTn>
                                        <p:tgtEl>
                                          <p:spTgt spid="17"/>
                                        </p:tgtEl>
                                        <p:attrNameLst>
                                          <p:attrName>style.visibility</p:attrName>
                                        </p:attrNameLst>
                                      </p:cBhvr>
                                      <p:to>
                                        <p:strVal val="hidden"/>
                                      </p:to>
                                    </p:set>
                                  </p:childTnLst>
                                </p:cTn>
                              </p:par>
                              <p:par>
                                <p:cTn id="137" presetID="2" presetClass="entr" presetSubtype="8" fill="hold" grpId="0" nodeType="withEffect">
                                  <p:stCondLst>
                                    <p:cond delay="1250"/>
                                  </p:stCondLst>
                                  <p:childTnLst>
                                    <p:set>
                                      <p:cBhvr>
                                        <p:cTn id="138" dur="1" fill="hold">
                                          <p:stCondLst>
                                            <p:cond delay="0"/>
                                          </p:stCondLst>
                                        </p:cTn>
                                        <p:tgtEl>
                                          <p:spTgt spid="18"/>
                                        </p:tgtEl>
                                        <p:attrNameLst>
                                          <p:attrName>style.visibility</p:attrName>
                                        </p:attrNameLst>
                                      </p:cBhvr>
                                      <p:to>
                                        <p:strVal val="visible"/>
                                      </p:to>
                                    </p:set>
                                    <p:anim calcmode="lin" valueType="num">
                                      <p:cBhvr additive="base">
                                        <p:cTn id="139" dur="500" fill="hold"/>
                                        <p:tgtEl>
                                          <p:spTgt spid="18"/>
                                        </p:tgtEl>
                                        <p:attrNameLst>
                                          <p:attrName>ppt_x</p:attrName>
                                        </p:attrNameLst>
                                      </p:cBhvr>
                                      <p:tavLst>
                                        <p:tav tm="0">
                                          <p:val>
                                            <p:strVal val="0-#ppt_w/2"/>
                                          </p:val>
                                        </p:tav>
                                        <p:tav tm="100000">
                                          <p:val>
                                            <p:strVal val="#ppt_x"/>
                                          </p:val>
                                        </p:tav>
                                      </p:tavLst>
                                    </p:anim>
                                    <p:anim calcmode="lin" valueType="num">
                                      <p:cBhvr additive="base">
                                        <p:cTn id="14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12" presetClass="entr" presetSubtype="1" fill="hold" grpId="0" nodeType="clickEffect">
                                  <p:stCondLst>
                                    <p:cond delay="0"/>
                                  </p:stCondLst>
                                  <p:childTnLst>
                                    <p:set>
                                      <p:cBhvr>
                                        <p:cTn id="144" dur="1" fill="hold">
                                          <p:stCondLst>
                                            <p:cond delay="0"/>
                                          </p:stCondLst>
                                        </p:cTn>
                                        <p:tgtEl>
                                          <p:spTgt spid="20"/>
                                        </p:tgtEl>
                                        <p:attrNameLst>
                                          <p:attrName>style.visibility</p:attrName>
                                        </p:attrNameLst>
                                      </p:cBhvr>
                                      <p:to>
                                        <p:strVal val="visible"/>
                                      </p:to>
                                    </p:set>
                                    <p:anim calcmode="lin" valueType="num">
                                      <p:cBhvr additive="base">
                                        <p:cTn id="145" dur="500"/>
                                        <p:tgtEl>
                                          <p:spTgt spid="20"/>
                                        </p:tgtEl>
                                        <p:attrNameLst>
                                          <p:attrName>ppt_y</p:attrName>
                                        </p:attrNameLst>
                                      </p:cBhvr>
                                      <p:tavLst>
                                        <p:tav tm="0">
                                          <p:val>
                                            <p:strVal val="#ppt_y-#ppt_h*1.125000"/>
                                          </p:val>
                                        </p:tav>
                                        <p:tav tm="100000">
                                          <p:val>
                                            <p:strVal val="#ppt_y"/>
                                          </p:val>
                                        </p:tav>
                                      </p:tavLst>
                                    </p:anim>
                                    <p:animEffect transition="in" filter="wipe(down)">
                                      <p:cBhvr>
                                        <p:cTn id="146" dur="500"/>
                                        <p:tgtEl>
                                          <p:spTgt spid="20"/>
                                        </p:tgtEl>
                                      </p:cBhvr>
                                    </p:animEffect>
                                  </p:childTnLst>
                                </p:cTn>
                              </p:par>
                              <p:par>
                                <p:cTn id="147" presetID="12" presetClass="entr" presetSubtype="4" fill="hold" grpId="0" nodeType="withEffect">
                                  <p:stCondLst>
                                    <p:cond delay="0"/>
                                  </p:stCondLst>
                                  <p:childTnLst>
                                    <p:set>
                                      <p:cBhvr>
                                        <p:cTn id="148" dur="1" fill="hold">
                                          <p:stCondLst>
                                            <p:cond delay="0"/>
                                          </p:stCondLst>
                                        </p:cTn>
                                        <p:tgtEl>
                                          <p:spTgt spid="19"/>
                                        </p:tgtEl>
                                        <p:attrNameLst>
                                          <p:attrName>style.visibility</p:attrName>
                                        </p:attrNameLst>
                                      </p:cBhvr>
                                      <p:to>
                                        <p:strVal val="visible"/>
                                      </p:to>
                                    </p:set>
                                    <p:anim calcmode="lin" valueType="num">
                                      <p:cBhvr additive="base">
                                        <p:cTn id="149" dur="500"/>
                                        <p:tgtEl>
                                          <p:spTgt spid="19"/>
                                        </p:tgtEl>
                                        <p:attrNameLst>
                                          <p:attrName>ppt_y</p:attrName>
                                        </p:attrNameLst>
                                      </p:cBhvr>
                                      <p:tavLst>
                                        <p:tav tm="0">
                                          <p:val>
                                            <p:strVal val="#ppt_y+#ppt_h*1.125000"/>
                                          </p:val>
                                        </p:tav>
                                        <p:tav tm="100000">
                                          <p:val>
                                            <p:strVal val="#ppt_y"/>
                                          </p:val>
                                        </p:tav>
                                      </p:tavLst>
                                    </p:anim>
                                    <p:animEffect transition="in" filter="wipe(up)">
                                      <p:cBhvr>
                                        <p:cTn id="150" dur="500"/>
                                        <p:tgtEl>
                                          <p:spTgt spid="19"/>
                                        </p:tgtEl>
                                      </p:cBhvr>
                                    </p:animEffect>
                                  </p:childTnLst>
                                </p:cTn>
                              </p:par>
                            </p:childTnLst>
                          </p:cTn>
                        </p:par>
                      </p:childTnLst>
                    </p:cTn>
                  </p:par>
                  <p:par>
                    <p:cTn id="151" fill="hold">
                      <p:stCondLst>
                        <p:cond delay="indefinite"/>
                      </p:stCondLst>
                      <p:childTnLst>
                        <p:par>
                          <p:cTn id="152" fill="hold">
                            <p:stCondLst>
                              <p:cond delay="0"/>
                            </p:stCondLst>
                            <p:childTnLst>
                              <p:par>
                                <p:cTn id="153" presetID="2" presetClass="entr" presetSubtype="8" fill="hold" grpId="0" nodeType="clickEffect">
                                  <p:stCondLst>
                                    <p:cond delay="0"/>
                                  </p:stCondLst>
                                  <p:childTnLst>
                                    <p:set>
                                      <p:cBhvr>
                                        <p:cTn id="154" dur="1" fill="hold">
                                          <p:stCondLst>
                                            <p:cond delay="0"/>
                                          </p:stCondLst>
                                        </p:cTn>
                                        <p:tgtEl>
                                          <p:spTgt spid="21"/>
                                        </p:tgtEl>
                                        <p:attrNameLst>
                                          <p:attrName>style.visibility</p:attrName>
                                        </p:attrNameLst>
                                      </p:cBhvr>
                                      <p:to>
                                        <p:strVal val="visible"/>
                                      </p:to>
                                    </p:set>
                                    <p:anim calcmode="lin" valueType="num">
                                      <p:cBhvr additive="base">
                                        <p:cTn id="155" dur="500" fill="hold"/>
                                        <p:tgtEl>
                                          <p:spTgt spid="21"/>
                                        </p:tgtEl>
                                        <p:attrNameLst>
                                          <p:attrName>ppt_x</p:attrName>
                                        </p:attrNameLst>
                                      </p:cBhvr>
                                      <p:tavLst>
                                        <p:tav tm="0">
                                          <p:val>
                                            <p:strVal val="0-#ppt_w/2"/>
                                          </p:val>
                                        </p:tav>
                                        <p:tav tm="100000">
                                          <p:val>
                                            <p:strVal val="#ppt_x"/>
                                          </p:val>
                                        </p:tav>
                                      </p:tavLst>
                                    </p:anim>
                                    <p:anim calcmode="lin" valueType="num">
                                      <p:cBhvr additive="base">
                                        <p:cTn id="156" dur="500" fill="hold"/>
                                        <p:tgtEl>
                                          <p:spTgt spid="21"/>
                                        </p:tgtEl>
                                        <p:attrNameLst>
                                          <p:attrName>ppt_y</p:attrName>
                                        </p:attrNameLst>
                                      </p:cBhvr>
                                      <p:tavLst>
                                        <p:tav tm="0">
                                          <p:val>
                                            <p:strVal val="#ppt_y"/>
                                          </p:val>
                                        </p:tav>
                                        <p:tav tm="100000">
                                          <p:val>
                                            <p:strVal val="#ppt_y"/>
                                          </p:val>
                                        </p:tav>
                                      </p:tavLst>
                                    </p:anim>
                                  </p:childTnLst>
                                </p:cTn>
                              </p:par>
                            </p:childTnLst>
                          </p:cTn>
                        </p:par>
                        <p:par>
                          <p:cTn id="157" fill="hold">
                            <p:stCondLst>
                              <p:cond delay="500"/>
                            </p:stCondLst>
                            <p:childTnLst>
                              <p:par>
                                <p:cTn id="158" presetID="23" presetClass="entr" presetSubtype="16" fill="hold" grpId="0" nodeType="afterEffect">
                                  <p:stCondLst>
                                    <p:cond delay="0"/>
                                  </p:stCondLst>
                                  <p:childTnLst>
                                    <p:set>
                                      <p:cBhvr>
                                        <p:cTn id="159" dur="1" fill="hold">
                                          <p:stCondLst>
                                            <p:cond delay="0"/>
                                          </p:stCondLst>
                                        </p:cTn>
                                        <p:tgtEl>
                                          <p:spTgt spid="25"/>
                                        </p:tgtEl>
                                        <p:attrNameLst>
                                          <p:attrName>style.visibility</p:attrName>
                                        </p:attrNameLst>
                                      </p:cBhvr>
                                      <p:to>
                                        <p:strVal val="visible"/>
                                      </p:to>
                                    </p:set>
                                    <p:anim calcmode="lin" valueType="num">
                                      <p:cBhvr>
                                        <p:cTn id="160" dur="500" fill="hold"/>
                                        <p:tgtEl>
                                          <p:spTgt spid="25"/>
                                        </p:tgtEl>
                                        <p:attrNameLst>
                                          <p:attrName>ppt_w</p:attrName>
                                        </p:attrNameLst>
                                      </p:cBhvr>
                                      <p:tavLst>
                                        <p:tav tm="0">
                                          <p:val>
                                            <p:fltVal val="0"/>
                                          </p:val>
                                        </p:tav>
                                        <p:tav tm="100000">
                                          <p:val>
                                            <p:strVal val="#ppt_w"/>
                                          </p:val>
                                        </p:tav>
                                      </p:tavLst>
                                    </p:anim>
                                    <p:anim calcmode="lin" valueType="num">
                                      <p:cBhvr>
                                        <p:cTn id="161" dur="500" fill="hold"/>
                                        <p:tgtEl>
                                          <p:spTgt spid="25"/>
                                        </p:tgtEl>
                                        <p:attrNameLst>
                                          <p:attrName>ppt_h</p:attrName>
                                        </p:attrNameLst>
                                      </p:cBhvr>
                                      <p:tavLst>
                                        <p:tav tm="0">
                                          <p:val>
                                            <p:fltVal val="0"/>
                                          </p:val>
                                        </p:tav>
                                        <p:tav tm="100000">
                                          <p:val>
                                            <p:strVal val="#ppt_h"/>
                                          </p:val>
                                        </p:tav>
                                      </p:tavLst>
                                    </p:anim>
                                  </p:childTnLst>
                                </p:cTn>
                              </p:par>
                              <p:par>
                                <p:cTn id="162" presetID="23" presetClass="exit" presetSubtype="16" fill="hold" grpId="1" nodeType="withEffect">
                                  <p:stCondLst>
                                    <p:cond delay="500"/>
                                  </p:stCondLst>
                                  <p:childTnLst>
                                    <p:anim calcmode="lin" valueType="num">
                                      <p:cBhvr>
                                        <p:cTn id="163" dur="500"/>
                                        <p:tgtEl>
                                          <p:spTgt spid="25"/>
                                        </p:tgtEl>
                                        <p:attrNameLst>
                                          <p:attrName>ppt_w</p:attrName>
                                        </p:attrNameLst>
                                      </p:cBhvr>
                                      <p:tavLst>
                                        <p:tav tm="0">
                                          <p:val>
                                            <p:strVal val="ppt_w"/>
                                          </p:val>
                                        </p:tav>
                                        <p:tav tm="100000">
                                          <p:val>
                                            <p:strVal val="4*ppt_w"/>
                                          </p:val>
                                        </p:tav>
                                      </p:tavLst>
                                    </p:anim>
                                    <p:anim calcmode="lin" valueType="num">
                                      <p:cBhvr>
                                        <p:cTn id="164" dur="500"/>
                                        <p:tgtEl>
                                          <p:spTgt spid="25"/>
                                        </p:tgtEl>
                                        <p:attrNameLst>
                                          <p:attrName>ppt_h</p:attrName>
                                        </p:attrNameLst>
                                      </p:cBhvr>
                                      <p:tavLst>
                                        <p:tav tm="0">
                                          <p:val>
                                            <p:strVal val="ppt_h"/>
                                          </p:val>
                                        </p:tav>
                                        <p:tav tm="100000">
                                          <p:val>
                                            <p:strVal val="4*ppt_h"/>
                                          </p:val>
                                        </p:tav>
                                      </p:tavLst>
                                    </p:anim>
                                    <p:set>
                                      <p:cBhvr>
                                        <p:cTn id="165" dur="1" fill="hold">
                                          <p:stCondLst>
                                            <p:cond delay="499"/>
                                          </p:stCondLst>
                                        </p:cTn>
                                        <p:tgtEl>
                                          <p:spTgt spid="25"/>
                                        </p:tgtEl>
                                        <p:attrNameLst>
                                          <p:attrName>style.visibility</p:attrName>
                                        </p:attrNameLst>
                                      </p:cBhvr>
                                      <p:to>
                                        <p:strVal val="hidden"/>
                                      </p:to>
                                    </p:set>
                                  </p:childTnLst>
                                </p:cTn>
                              </p:par>
                              <p:par>
                                <p:cTn id="166" presetID="10" presetClass="exit" presetSubtype="0" fill="hold" grpId="2" nodeType="withEffect">
                                  <p:stCondLst>
                                    <p:cond delay="500"/>
                                  </p:stCondLst>
                                  <p:childTnLst>
                                    <p:animEffect transition="out" filter="fade">
                                      <p:cBhvr>
                                        <p:cTn id="167" dur="500"/>
                                        <p:tgtEl>
                                          <p:spTgt spid="25"/>
                                        </p:tgtEl>
                                      </p:cBhvr>
                                    </p:animEffect>
                                    <p:set>
                                      <p:cBhvr>
                                        <p:cTn id="168" dur="1" fill="hold">
                                          <p:stCondLst>
                                            <p:cond delay="499"/>
                                          </p:stCondLst>
                                        </p:cTn>
                                        <p:tgtEl>
                                          <p:spTgt spid="25"/>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21" presetClass="entr" presetSubtype="8" fill="hold" grpId="0" nodeType="clickEffect">
                                  <p:stCondLst>
                                    <p:cond delay="0"/>
                                  </p:stCondLst>
                                  <p:childTnLst>
                                    <p:set>
                                      <p:cBhvr>
                                        <p:cTn id="172" dur="1" fill="hold">
                                          <p:stCondLst>
                                            <p:cond delay="0"/>
                                          </p:stCondLst>
                                        </p:cTn>
                                        <p:tgtEl>
                                          <p:spTgt spid="23"/>
                                        </p:tgtEl>
                                        <p:attrNameLst>
                                          <p:attrName>style.visibility</p:attrName>
                                        </p:attrNameLst>
                                      </p:cBhvr>
                                      <p:to>
                                        <p:strVal val="visible"/>
                                      </p:to>
                                    </p:set>
                                    <p:animEffect transition="in" filter="wheel(8)">
                                      <p:cBhvr>
                                        <p:cTn id="173" dur="1500"/>
                                        <p:tgtEl>
                                          <p:spTgt spid="23"/>
                                        </p:tgtEl>
                                      </p:cBhvr>
                                    </p:animEffect>
                                  </p:childTnLst>
                                </p:cTn>
                              </p:par>
                              <p:par>
                                <p:cTn id="174" presetID="2" presetClass="entr" presetSubtype="2" fill="hold" grpId="0" nodeType="withEffect">
                                  <p:stCondLst>
                                    <p:cond delay="750"/>
                                  </p:stCondLst>
                                  <p:childTnLst>
                                    <p:set>
                                      <p:cBhvr>
                                        <p:cTn id="175" dur="1" fill="hold">
                                          <p:stCondLst>
                                            <p:cond delay="0"/>
                                          </p:stCondLst>
                                        </p:cTn>
                                        <p:tgtEl>
                                          <p:spTgt spid="24"/>
                                        </p:tgtEl>
                                        <p:attrNameLst>
                                          <p:attrName>style.visibility</p:attrName>
                                        </p:attrNameLst>
                                      </p:cBhvr>
                                      <p:to>
                                        <p:strVal val="visible"/>
                                      </p:to>
                                    </p:set>
                                    <p:anim calcmode="lin" valueType="num">
                                      <p:cBhvr additive="base">
                                        <p:cTn id="176" dur="500" fill="hold"/>
                                        <p:tgtEl>
                                          <p:spTgt spid="24"/>
                                        </p:tgtEl>
                                        <p:attrNameLst>
                                          <p:attrName>ppt_x</p:attrName>
                                        </p:attrNameLst>
                                      </p:cBhvr>
                                      <p:tavLst>
                                        <p:tav tm="0">
                                          <p:val>
                                            <p:strVal val="1+#ppt_w/2"/>
                                          </p:val>
                                        </p:tav>
                                        <p:tav tm="100000">
                                          <p:val>
                                            <p:strVal val="#ppt_x"/>
                                          </p:val>
                                        </p:tav>
                                      </p:tavLst>
                                    </p:anim>
                                    <p:anim calcmode="lin" valueType="num">
                                      <p:cBhvr additive="base">
                                        <p:cTn id="177" dur="500" fill="hold"/>
                                        <p:tgtEl>
                                          <p:spTgt spid="24"/>
                                        </p:tgtEl>
                                        <p:attrNameLst>
                                          <p:attrName>ppt_y</p:attrName>
                                        </p:attrNameLst>
                                      </p:cBhvr>
                                      <p:tavLst>
                                        <p:tav tm="0">
                                          <p:val>
                                            <p:strVal val="#ppt_y"/>
                                          </p:val>
                                        </p:tav>
                                        <p:tav tm="100000">
                                          <p:val>
                                            <p:strVal val="#ppt_y"/>
                                          </p:val>
                                        </p:tav>
                                      </p:tavLst>
                                    </p:anim>
                                  </p:childTnLst>
                                </p:cTn>
                              </p:par>
                              <p:par>
                                <p:cTn id="178" presetID="22" presetClass="entr" presetSubtype="4" fill="hold" grpId="0" nodeType="withEffect">
                                  <p:stCondLst>
                                    <p:cond delay="1500"/>
                                  </p:stCondLst>
                                  <p:childTnLst>
                                    <p:set>
                                      <p:cBhvr>
                                        <p:cTn id="179" dur="1" fill="hold">
                                          <p:stCondLst>
                                            <p:cond delay="0"/>
                                          </p:stCondLst>
                                        </p:cTn>
                                        <p:tgtEl>
                                          <p:spTgt spid="22"/>
                                        </p:tgtEl>
                                        <p:attrNameLst>
                                          <p:attrName>style.visibility</p:attrName>
                                        </p:attrNameLst>
                                      </p:cBhvr>
                                      <p:to>
                                        <p:strVal val="visible"/>
                                      </p:to>
                                    </p:set>
                                    <p:animEffect transition="in" filter="wipe(down)">
                                      <p:cBhvr>
                                        <p:cTn id="180"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4" grpId="0"/>
      <p:bldP spid="3074" grpId="1"/>
      <p:bldP spid="3" grpId="0"/>
      <p:bldP spid="3" grpId="1"/>
      <p:bldP spid="3" grpId="2"/>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9" grpId="0"/>
      <p:bldP spid="20" grpId="0"/>
      <p:bldP spid="21" grpId="0"/>
      <p:bldP spid="22" grpId="0"/>
      <p:bldP spid="23" grpId="0"/>
      <p:bldP spid="24" grpId="0"/>
      <p:bldP spid="25" grpId="0" animBg="1"/>
      <p:bldP spid="25" grpId="1" animBg="1"/>
      <p:bldP spid="25"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1" name="Fish">
            <a:extLst>
              <a:ext uri="{FF2B5EF4-FFF2-40B4-BE49-F238E27FC236}">
                <a16:creationId xmlns:a16="http://schemas.microsoft.com/office/drawing/2014/main" id="{F32C6EA3-C162-FDAB-0A8E-A9FA05A22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Final1">
            <a:extLst>
              <a:ext uri="{FF2B5EF4-FFF2-40B4-BE49-F238E27FC236}">
                <a16:creationId xmlns:a16="http://schemas.microsoft.com/office/drawing/2014/main" id="{717DC56D-0214-E6FD-323E-79F38F77329B}"/>
              </a:ext>
            </a:extLst>
          </p:cNvPr>
          <p:cNvSpPr txBox="1">
            <a:spLocks noChangeArrowheads="1"/>
          </p:cNvSpPr>
          <p:nvPr/>
        </p:nvSpPr>
        <p:spPr bwMode="auto">
          <a:xfrm>
            <a:off x="480509" y="2603351"/>
            <a:ext cx="3015727" cy="167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tx1">
                    <a:lumMod val="95000"/>
                    <a:lumOff val="5000"/>
                  </a:schemeClr>
                </a:solidFill>
                <a:effectLst>
                  <a:glow rad="101600">
                    <a:schemeClr val="tx1"/>
                  </a:glow>
                  <a:outerShdw blurRad="50800" algn="tl" rotWithShape="0">
                    <a:srgbClr val="000000"/>
                  </a:outerShdw>
                </a:effectLst>
                <a:latin typeface="Calibri" panose="020F0502020204030204" pitchFamily="34" charset="0"/>
              </a:rPr>
              <a:t>why should</a:t>
            </a:r>
          </a:p>
          <a:p>
            <a:pPr eaLnBrk="1" hangingPunct="1"/>
            <a:r>
              <a:rPr lang="en-US" altLang="en-US" b="1" kern="0" dirty="0">
                <a:ln w="17780" cmpd="sng">
                  <a:solidFill>
                    <a:srgbClr val="FFFFFF"/>
                  </a:solidFill>
                  <a:prstDash val="solid"/>
                  <a:miter lim="800000"/>
                </a:ln>
                <a:solidFill>
                  <a:schemeClr val="tx1">
                    <a:lumMod val="95000"/>
                    <a:lumOff val="5000"/>
                  </a:schemeClr>
                </a:solidFill>
                <a:effectLst>
                  <a:glow rad="101600">
                    <a:schemeClr val="tx1"/>
                  </a:glow>
                  <a:outerShdw blurRad="50800" algn="tl" rotWithShape="0">
                    <a:srgbClr val="000000"/>
                  </a:outerShdw>
                </a:effectLst>
                <a:latin typeface="Calibri" panose="020F0502020204030204" pitchFamily="34" charset="0"/>
              </a:rPr>
              <a:t> you die?</a:t>
            </a:r>
            <a:endParaRPr lang="en-US" altLang="en-US" sz="3200" b="1" i="1" kern="0" dirty="0">
              <a:ln w="17780" cmpd="sng">
                <a:solidFill>
                  <a:srgbClr val="FFFFFF"/>
                </a:solidFill>
                <a:prstDash val="solid"/>
                <a:miter lim="800000"/>
              </a:ln>
              <a:solidFill>
                <a:schemeClr val="tx1">
                  <a:lumMod val="95000"/>
                  <a:lumOff val="5000"/>
                </a:schemeClr>
              </a:solidFill>
              <a:effectLst>
                <a:glow rad="101600">
                  <a:schemeClr val="tx1"/>
                </a:glow>
                <a:outerShdw blurRad="50800" algn="tl" rotWithShape="0">
                  <a:srgbClr val="000000"/>
                </a:outerShdw>
              </a:effectLst>
              <a:latin typeface="Calibri" panose="020F0502020204030204" pitchFamily="34" charset="0"/>
            </a:endParaRPr>
          </a:p>
        </p:txBody>
      </p:sp>
      <p:sp>
        <p:nvSpPr>
          <p:cNvPr id="5" name="Final2">
            <a:extLst>
              <a:ext uri="{FF2B5EF4-FFF2-40B4-BE49-F238E27FC236}">
                <a16:creationId xmlns:a16="http://schemas.microsoft.com/office/drawing/2014/main" id="{51219CBE-DACD-ADDF-950C-E3C94781F0DC}"/>
              </a:ext>
            </a:extLst>
          </p:cNvPr>
          <p:cNvSpPr txBox="1">
            <a:spLocks noChangeArrowheads="1"/>
          </p:cNvSpPr>
          <p:nvPr/>
        </p:nvSpPr>
        <p:spPr bwMode="auto">
          <a:xfrm>
            <a:off x="5325035" y="4055377"/>
            <a:ext cx="3503407" cy="2409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Turn from your wicked ways and live!</a:t>
            </a:r>
          </a:p>
        </p:txBody>
      </p:sp>
      <p:sp>
        <p:nvSpPr>
          <p:cNvPr id="3074" name="Main"/>
          <p:cNvSpPr>
            <a:spLocks noGrp="1" noChangeArrowheads="1"/>
          </p:cNvSpPr>
          <p:nvPr>
            <p:ph type="title"/>
          </p:nvPr>
        </p:nvSpPr>
        <p:spPr>
          <a:xfrm>
            <a:off x="457200" y="1030685"/>
            <a:ext cx="8229600" cy="479663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"Say to them: 'As I live,' says the Lord GOD, 'I have no pleasure in the death of the wicked, but that the wicked turn from his way and live. Turn, turn from your evil ways! For why should you die, O house of Israel?'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Ezekiel 33:11 </a:t>
            </a:r>
          </a:p>
        </p:txBody>
      </p:sp>
      <p:sp>
        <p:nvSpPr>
          <p:cNvPr id="2" name="Rectangle 2">
            <a:extLst>
              <a:ext uri="{FF2B5EF4-FFF2-40B4-BE49-F238E27FC236}">
                <a16:creationId xmlns:a16="http://schemas.microsoft.com/office/drawing/2014/main" id="{0C7262D4-78FE-3146-9784-0AF03B1B2969}"/>
              </a:ext>
            </a:extLst>
          </p:cNvPr>
          <p:cNvSpPr txBox="1">
            <a:spLocks noChangeArrowheads="1"/>
          </p:cNvSpPr>
          <p:nvPr/>
        </p:nvSpPr>
        <p:spPr bwMode="auto">
          <a:xfrm>
            <a:off x="2969419" y="4379120"/>
            <a:ext cx="3093244" cy="78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why should</a:t>
            </a:r>
          </a:p>
        </p:txBody>
      </p:sp>
      <p:sp>
        <p:nvSpPr>
          <p:cNvPr id="6" name="Rectangle 2">
            <a:extLst>
              <a:ext uri="{FF2B5EF4-FFF2-40B4-BE49-F238E27FC236}">
                <a16:creationId xmlns:a16="http://schemas.microsoft.com/office/drawing/2014/main" id="{95B05F24-E9B5-DD53-D660-A9F8A81E53BC}"/>
              </a:ext>
            </a:extLst>
          </p:cNvPr>
          <p:cNvSpPr txBox="1">
            <a:spLocks noChangeArrowheads="1"/>
          </p:cNvSpPr>
          <p:nvPr/>
        </p:nvSpPr>
        <p:spPr bwMode="auto">
          <a:xfrm>
            <a:off x="5774635" y="4385744"/>
            <a:ext cx="2116828" cy="76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die</a:t>
            </a:r>
          </a:p>
        </p:txBody>
      </p:sp>
      <p:sp>
        <p:nvSpPr>
          <p:cNvPr id="7" name="Rectangle 2">
            <a:extLst>
              <a:ext uri="{FF2B5EF4-FFF2-40B4-BE49-F238E27FC236}">
                <a16:creationId xmlns:a16="http://schemas.microsoft.com/office/drawing/2014/main" id="{1C68866E-0EE9-3EE5-E337-EDEDF9A9E5AF}"/>
              </a:ext>
            </a:extLst>
          </p:cNvPr>
          <p:cNvSpPr txBox="1">
            <a:spLocks noChangeArrowheads="1"/>
          </p:cNvSpPr>
          <p:nvPr/>
        </p:nvSpPr>
        <p:spPr bwMode="auto">
          <a:xfrm>
            <a:off x="2052118" y="3695700"/>
            <a:ext cx="1476273" cy="805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Turn</a:t>
            </a:r>
          </a:p>
        </p:txBody>
      </p:sp>
      <p:sp>
        <p:nvSpPr>
          <p:cNvPr id="8" name="Rectangle 2">
            <a:extLst>
              <a:ext uri="{FF2B5EF4-FFF2-40B4-BE49-F238E27FC236}">
                <a16:creationId xmlns:a16="http://schemas.microsoft.com/office/drawing/2014/main" id="{92541866-DE7D-9529-F79D-BC7829F3F919}"/>
              </a:ext>
            </a:extLst>
          </p:cNvPr>
          <p:cNvSpPr txBox="1">
            <a:spLocks noChangeArrowheads="1"/>
          </p:cNvSpPr>
          <p:nvPr/>
        </p:nvSpPr>
        <p:spPr bwMode="auto">
          <a:xfrm>
            <a:off x="4491038" y="3692385"/>
            <a:ext cx="1588635" cy="810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from</a:t>
            </a:r>
          </a:p>
        </p:txBody>
      </p:sp>
      <p:sp>
        <p:nvSpPr>
          <p:cNvPr id="9" name="Rectangle 2">
            <a:extLst>
              <a:ext uri="{FF2B5EF4-FFF2-40B4-BE49-F238E27FC236}">
                <a16:creationId xmlns:a16="http://schemas.microsoft.com/office/drawing/2014/main" id="{ECE58624-CF69-35DE-0780-AF1D94C58B5F}"/>
              </a:ext>
            </a:extLst>
          </p:cNvPr>
          <p:cNvSpPr txBox="1">
            <a:spLocks noChangeArrowheads="1"/>
          </p:cNvSpPr>
          <p:nvPr/>
        </p:nvSpPr>
        <p:spPr bwMode="auto">
          <a:xfrm>
            <a:off x="5727423" y="3701911"/>
            <a:ext cx="1557370" cy="79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your</a:t>
            </a:r>
          </a:p>
        </p:txBody>
      </p:sp>
      <p:sp>
        <p:nvSpPr>
          <p:cNvPr id="10" name="Rectangle 2">
            <a:extLst>
              <a:ext uri="{FF2B5EF4-FFF2-40B4-BE49-F238E27FC236}">
                <a16:creationId xmlns:a16="http://schemas.microsoft.com/office/drawing/2014/main" id="{790ACA2D-746B-0952-A7D4-91335A5CD8EA}"/>
              </a:ext>
            </a:extLst>
          </p:cNvPr>
          <p:cNvSpPr txBox="1">
            <a:spLocks noChangeArrowheads="1"/>
          </p:cNvSpPr>
          <p:nvPr/>
        </p:nvSpPr>
        <p:spPr bwMode="auto">
          <a:xfrm>
            <a:off x="4412456" y="2368100"/>
            <a:ext cx="205484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wicked</a:t>
            </a:r>
          </a:p>
        </p:txBody>
      </p:sp>
      <p:sp>
        <p:nvSpPr>
          <p:cNvPr id="11" name="Rectangle 2">
            <a:extLst>
              <a:ext uri="{FF2B5EF4-FFF2-40B4-BE49-F238E27FC236}">
                <a16:creationId xmlns:a16="http://schemas.microsoft.com/office/drawing/2014/main" id="{F6873C0D-FA60-5D3E-B86B-D1D5695117C8}"/>
              </a:ext>
            </a:extLst>
          </p:cNvPr>
          <p:cNvSpPr txBox="1">
            <a:spLocks noChangeArrowheads="1"/>
          </p:cNvSpPr>
          <p:nvPr/>
        </p:nvSpPr>
        <p:spPr bwMode="auto">
          <a:xfrm>
            <a:off x="604838" y="4378185"/>
            <a:ext cx="157869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ways</a:t>
            </a:r>
          </a:p>
        </p:txBody>
      </p:sp>
      <p:sp>
        <p:nvSpPr>
          <p:cNvPr id="12" name="Rectangle 2">
            <a:extLst>
              <a:ext uri="{FF2B5EF4-FFF2-40B4-BE49-F238E27FC236}">
                <a16:creationId xmlns:a16="http://schemas.microsoft.com/office/drawing/2014/main" id="{4E2C2953-E524-0A1F-3A3B-BD8A3C8BCFC9}"/>
              </a:ext>
            </a:extLst>
          </p:cNvPr>
          <p:cNvSpPr txBox="1">
            <a:spLocks noChangeArrowheads="1"/>
          </p:cNvSpPr>
          <p:nvPr/>
        </p:nvSpPr>
        <p:spPr bwMode="auto">
          <a:xfrm>
            <a:off x="7394713" y="3024188"/>
            <a:ext cx="1265893" cy="80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a:t>
            </a:r>
          </a:p>
        </p:txBody>
      </p:sp>
      <p:sp>
        <p:nvSpPr>
          <p:cNvPr id="13" name="Rectangle 2">
            <a:extLst>
              <a:ext uri="{FF2B5EF4-FFF2-40B4-BE49-F238E27FC236}">
                <a16:creationId xmlns:a16="http://schemas.microsoft.com/office/drawing/2014/main" id="{2E1969CE-0833-B3B5-B8C0-919AAEFEC542}"/>
              </a:ext>
            </a:extLst>
          </p:cNvPr>
          <p:cNvSpPr txBox="1">
            <a:spLocks noChangeArrowheads="1"/>
          </p:cNvSpPr>
          <p:nvPr/>
        </p:nvSpPr>
        <p:spPr bwMode="auto">
          <a:xfrm>
            <a:off x="931069" y="3714750"/>
            <a:ext cx="1272344" cy="766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live</a:t>
            </a:r>
          </a:p>
        </p:txBody>
      </p:sp>
      <p:sp>
        <p:nvSpPr>
          <p:cNvPr id="14" name="Rectangle 2">
            <a:extLst>
              <a:ext uri="{FF2B5EF4-FFF2-40B4-BE49-F238E27FC236}">
                <a16:creationId xmlns:a16="http://schemas.microsoft.com/office/drawing/2014/main" id="{E4EAA752-5008-36C8-BA72-47D3D47B8BF2}"/>
              </a:ext>
            </a:extLst>
          </p:cNvPr>
          <p:cNvSpPr txBox="1">
            <a:spLocks noChangeArrowheads="1"/>
          </p:cNvSpPr>
          <p:nvPr/>
        </p:nvSpPr>
        <p:spPr bwMode="auto">
          <a:xfrm>
            <a:off x="1843088" y="4398065"/>
            <a:ext cx="479595" cy="745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p>
        </p:txBody>
      </p:sp>
      <p:sp>
        <p:nvSpPr>
          <p:cNvPr id="15" name="Rectangle 2">
            <a:extLst>
              <a:ext uri="{FF2B5EF4-FFF2-40B4-BE49-F238E27FC236}">
                <a16:creationId xmlns:a16="http://schemas.microsoft.com/office/drawing/2014/main" id="{2B65AC75-B454-C512-295B-87B4964FF7D5}"/>
              </a:ext>
            </a:extLst>
          </p:cNvPr>
          <p:cNvSpPr txBox="1">
            <a:spLocks noChangeArrowheads="1"/>
          </p:cNvSpPr>
          <p:nvPr/>
        </p:nvSpPr>
        <p:spPr bwMode="auto">
          <a:xfrm>
            <a:off x="4550484" y="5065601"/>
            <a:ext cx="539676" cy="753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p>
        </p:txBody>
      </p:sp>
      <p:sp>
        <p:nvSpPr>
          <p:cNvPr id="16" name="Rectangle 2">
            <a:extLst>
              <a:ext uri="{FF2B5EF4-FFF2-40B4-BE49-F238E27FC236}">
                <a16:creationId xmlns:a16="http://schemas.microsoft.com/office/drawing/2014/main" id="{810EEDB2-304E-535B-0D3A-FE05420FA0B2}"/>
              </a:ext>
            </a:extLst>
          </p:cNvPr>
          <p:cNvSpPr txBox="1">
            <a:spLocks noChangeArrowheads="1"/>
          </p:cNvSpPr>
          <p:nvPr/>
        </p:nvSpPr>
        <p:spPr bwMode="auto">
          <a:xfrm>
            <a:off x="4045368" y="1027062"/>
            <a:ext cx="2203085" cy="772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As I live</a:t>
            </a:r>
          </a:p>
        </p:txBody>
      </p:sp>
      <p:sp>
        <p:nvSpPr>
          <p:cNvPr id="17" name="Rectangle 2">
            <a:extLst>
              <a:ext uri="{FF2B5EF4-FFF2-40B4-BE49-F238E27FC236}">
                <a16:creationId xmlns:a16="http://schemas.microsoft.com/office/drawing/2014/main" id="{381C3EC9-20DD-DDB8-2012-38BCA210327A}"/>
              </a:ext>
            </a:extLst>
          </p:cNvPr>
          <p:cNvSpPr txBox="1">
            <a:spLocks noChangeArrowheads="1"/>
          </p:cNvSpPr>
          <p:nvPr/>
        </p:nvSpPr>
        <p:spPr bwMode="auto">
          <a:xfrm>
            <a:off x="706941" y="1695471"/>
            <a:ext cx="2513109" cy="783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Lord GOD</a:t>
            </a:r>
          </a:p>
        </p:txBody>
      </p:sp>
    </p:spTree>
    <p:extLst>
      <p:ext uri="{BB962C8B-B14F-4D97-AF65-F5344CB8AC3E}">
        <p14:creationId xmlns:p14="http://schemas.microsoft.com/office/powerpoint/2010/main" val="172451502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40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5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5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5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5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5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50"/>
                                        <p:tgtEl>
                                          <p:spTgt spid="1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50"/>
                                        <p:tgtEl>
                                          <p:spTgt spid="1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250"/>
                                        <p:tgtEl>
                                          <p:spTgt spid="1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250"/>
                                        <p:tgtEl>
                                          <p:spTgt spid="1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250"/>
                                        <p:tgtEl>
                                          <p:spTgt spid="1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250"/>
                                        <p:tgtEl>
                                          <p:spTgt spid="15"/>
                                        </p:tgtEl>
                                      </p:cBhvr>
                                    </p:animEffect>
                                  </p:childTnLst>
                                </p:cTn>
                              </p:par>
                              <p:par>
                                <p:cTn id="58" presetID="42" presetClass="path" presetSubtype="0" accel="50000" decel="50000" fill="hold" grpId="2" nodeType="withEffect">
                                  <p:stCondLst>
                                    <p:cond delay="0"/>
                                  </p:stCondLst>
                                  <p:childTnLst>
                                    <p:animMotion origin="layout" path="M -2.22222E-6 -3.7037E-7 L -0.53646 -0.14421 " pathEditMode="relative" rAng="0" ptsTypes="AA">
                                      <p:cBhvr>
                                        <p:cTn id="59" dur="2000" fill="hold"/>
                                        <p:tgtEl>
                                          <p:spTgt spid="6"/>
                                        </p:tgtEl>
                                        <p:attrNameLst>
                                          <p:attrName>ppt_x</p:attrName>
                                          <p:attrName>ppt_y</p:attrName>
                                        </p:attrNameLst>
                                      </p:cBhvr>
                                      <p:rCtr x="-26823" y="-7222"/>
                                    </p:animMotion>
                                  </p:childTnLst>
                                </p:cTn>
                              </p:par>
                              <p:par>
                                <p:cTn id="60" presetID="42" presetClass="path" presetSubtype="0" accel="50000" decel="50000" fill="hold" grpId="2" nodeType="withEffect">
                                  <p:stCondLst>
                                    <p:cond delay="0"/>
                                  </p:stCondLst>
                                  <p:childTnLst>
                                    <p:animMotion origin="layout" path="M -3.61111E-6 -3.33333E-6 L -0.27621 -0.24282 " pathEditMode="relative" rAng="0" ptsTypes="AA">
                                      <p:cBhvr>
                                        <p:cTn id="61" dur="2000" fill="hold"/>
                                        <p:tgtEl>
                                          <p:spTgt spid="2"/>
                                        </p:tgtEl>
                                        <p:attrNameLst>
                                          <p:attrName>ppt_x</p:attrName>
                                          <p:attrName>ppt_y</p:attrName>
                                        </p:attrNameLst>
                                      </p:cBhvr>
                                      <p:rCtr x="-13819" y="-12153"/>
                                    </p:animMotion>
                                  </p:childTnLst>
                                </p:cTn>
                              </p:par>
                              <p:par>
                                <p:cTn id="62" presetID="42" presetClass="path" presetSubtype="0" accel="50000" decel="50000" fill="hold" grpId="2" nodeType="withEffect">
                                  <p:stCondLst>
                                    <p:cond delay="0"/>
                                  </p:stCondLst>
                                  <p:childTnLst>
                                    <p:animMotion origin="layout" path="M 1.66667E-6 -3.7037E-6 L 0.40035 0.07153 " pathEditMode="relative" rAng="0" ptsTypes="AA">
                                      <p:cBhvr>
                                        <p:cTn id="63" dur="2000" fill="hold"/>
                                        <p:tgtEl>
                                          <p:spTgt spid="7"/>
                                        </p:tgtEl>
                                        <p:attrNameLst>
                                          <p:attrName>ppt_x</p:attrName>
                                          <p:attrName>ppt_y</p:attrName>
                                        </p:attrNameLst>
                                      </p:cBhvr>
                                      <p:rCtr x="20017" y="3565"/>
                                    </p:animMotion>
                                  </p:childTnLst>
                                </p:cTn>
                              </p:par>
                              <p:par>
                                <p:cTn id="64" presetID="42" presetClass="path" presetSubtype="0" accel="50000" decel="50000" fill="hold" grpId="2" nodeType="withEffect">
                                  <p:stCondLst>
                                    <p:cond delay="0"/>
                                  </p:stCondLst>
                                  <p:childTnLst>
                                    <p:animMotion origin="layout" path="M -1.38889E-6 -3.7037E-6 L 0.26181 0.07153 " pathEditMode="relative" rAng="0" ptsTypes="AA">
                                      <p:cBhvr>
                                        <p:cTn id="65" dur="2000" fill="hold"/>
                                        <p:tgtEl>
                                          <p:spTgt spid="8"/>
                                        </p:tgtEl>
                                        <p:attrNameLst>
                                          <p:attrName>ppt_x</p:attrName>
                                          <p:attrName>ppt_y</p:attrName>
                                        </p:attrNameLst>
                                      </p:cBhvr>
                                      <p:rCtr x="13090" y="3565"/>
                                    </p:animMotion>
                                  </p:childTnLst>
                                </p:cTn>
                              </p:par>
                              <p:par>
                                <p:cTn id="66" presetID="42" presetClass="path" presetSubtype="0" accel="50000" decel="50000" fill="hold" grpId="2" nodeType="withEffect">
                                  <p:stCondLst>
                                    <p:cond delay="0"/>
                                  </p:stCondLst>
                                  <p:childTnLst>
                                    <p:animMotion origin="layout" path="M 1.66667E-6 -3.7037E-6 L -0.03368 0.16922 " pathEditMode="relative" rAng="0" ptsTypes="AA">
                                      <p:cBhvr>
                                        <p:cTn id="67" dur="2000" fill="hold"/>
                                        <p:tgtEl>
                                          <p:spTgt spid="9"/>
                                        </p:tgtEl>
                                        <p:attrNameLst>
                                          <p:attrName>ppt_x</p:attrName>
                                          <p:attrName>ppt_y</p:attrName>
                                        </p:attrNameLst>
                                      </p:cBhvr>
                                      <p:rCtr x="-1684" y="8449"/>
                                    </p:animMotion>
                                  </p:childTnLst>
                                </p:cTn>
                              </p:par>
                              <p:par>
                                <p:cTn id="68" presetID="42" presetClass="path" presetSubtype="0" accel="50000" decel="50000" fill="hold" grpId="2" nodeType="withEffect">
                                  <p:stCondLst>
                                    <p:cond delay="0"/>
                                  </p:stCondLst>
                                  <p:childTnLst>
                                    <p:animMotion origin="layout" path="M -1.66667E-6 -3.33333E-6 L 0.24445 0.36459 " pathEditMode="relative" rAng="0" ptsTypes="AA">
                                      <p:cBhvr>
                                        <p:cTn id="69" dur="2000" fill="hold"/>
                                        <p:tgtEl>
                                          <p:spTgt spid="10"/>
                                        </p:tgtEl>
                                        <p:attrNameLst>
                                          <p:attrName>ppt_x</p:attrName>
                                          <p:attrName>ppt_y</p:attrName>
                                        </p:attrNameLst>
                                      </p:cBhvr>
                                      <p:rCtr x="12222" y="18218"/>
                                    </p:animMotion>
                                  </p:childTnLst>
                                </p:cTn>
                              </p:par>
                              <p:par>
                                <p:cTn id="70" presetID="42" presetClass="path" presetSubtype="0" accel="50000" decel="50000" fill="hold" grpId="2" nodeType="withEffect">
                                  <p:stCondLst>
                                    <p:cond delay="0"/>
                                  </p:stCondLst>
                                  <p:childTnLst>
                                    <p:animMotion origin="layout" path="M -5.55556E-7 1.11111E-6 L 0.50486 0.16967 " pathEditMode="relative" rAng="0" ptsTypes="AA">
                                      <p:cBhvr>
                                        <p:cTn id="71" dur="2000" fill="hold"/>
                                        <p:tgtEl>
                                          <p:spTgt spid="11"/>
                                        </p:tgtEl>
                                        <p:attrNameLst>
                                          <p:attrName>ppt_x</p:attrName>
                                          <p:attrName>ppt_y</p:attrName>
                                        </p:attrNameLst>
                                      </p:cBhvr>
                                      <p:rCtr x="25243" y="8472"/>
                                    </p:animMotion>
                                  </p:childTnLst>
                                </p:cTn>
                              </p:par>
                              <p:par>
                                <p:cTn id="72" presetID="42" presetClass="path" presetSubtype="0" accel="50000" decel="50000" fill="hold" grpId="2" nodeType="withEffect">
                                  <p:stCondLst>
                                    <p:cond delay="0"/>
                                  </p:stCondLst>
                                  <p:childTnLst>
                                    <p:animMotion origin="layout" path="M 2.22222E-6 4.44444E-6 L -0.0941 0.36597 " pathEditMode="relative" rAng="0" ptsTypes="AA">
                                      <p:cBhvr>
                                        <p:cTn id="73" dur="2000" fill="hold"/>
                                        <p:tgtEl>
                                          <p:spTgt spid="12"/>
                                        </p:tgtEl>
                                        <p:attrNameLst>
                                          <p:attrName>ppt_x</p:attrName>
                                          <p:attrName>ppt_y</p:attrName>
                                        </p:attrNameLst>
                                      </p:cBhvr>
                                      <p:rCtr x="-4705" y="18287"/>
                                    </p:animMotion>
                                  </p:childTnLst>
                                </p:cTn>
                              </p:par>
                              <p:par>
                                <p:cTn id="74" presetID="42" presetClass="path" presetSubtype="0" accel="50000" decel="50000" fill="hold" grpId="2" nodeType="withEffect">
                                  <p:stCondLst>
                                    <p:cond delay="0"/>
                                  </p:stCondLst>
                                  <p:childTnLst>
                                    <p:animMotion origin="layout" path="M -4.16667E-6 -3.7037E-6 L 0.71893 0.26736 " pathEditMode="relative" rAng="0" ptsTypes="AA">
                                      <p:cBhvr>
                                        <p:cTn id="75" dur="2000" fill="hold"/>
                                        <p:tgtEl>
                                          <p:spTgt spid="13"/>
                                        </p:tgtEl>
                                        <p:attrNameLst>
                                          <p:attrName>ppt_x</p:attrName>
                                          <p:attrName>ppt_y</p:attrName>
                                        </p:attrNameLst>
                                      </p:cBhvr>
                                      <p:rCtr x="35938" y="13356"/>
                                    </p:animMotion>
                                  </p:childTnLst>
                                </p:cTn>
                              </p:par>
                              <p:par>
                                <p:cTn id="76" presetID="42" presetClass="path" presetSubtype="0" accel="50000" decel="50000" fill="hold" grpId="2" nodeType="withEffect">
                                  <p:stCondLst>
                                    <p:cond delay="0"/>
                                  </p:stCondLst>
                                  <p:childTnLst>
                                    <p:animMotion origin="layout" path="M 2.22222E-6 -1.85185E-6 L 0.71771 0.16968 " pathEditMode="relative" rAng="0" ptsTypes="AA">
                                      <p:cBhvr>
                                        <p:cTn id="77" dur="2000" fill="hold"/>
                                        <p:tgtEl>
                                          <p:spTgt spid="14"/>
                                        </p:tgtEl>
                                        <p:attrNameLst>
                                          <p:attrName>ppt_x</p:attrName>
                                          <p:attrName>ppt_y</p:attrName>
                                        </p:attrNameLst>
                                      </p:cBhvr>
                                      <p:rCtr x="35885" y="8472"/>
                                    </p:animMotion>
                                  </p:childTnLst>
                                </p:cTn>
                              </p:par>
                              <p:par>
                                <p:cTn id="78" presetID="42" presetClass="path" presetSubtype="0" accel="50000" decel="50000" fill="hold" grpId="2" nodeType="withEffect">
                                  <p:stCondLst>
                                    <p:cond delay="0"/>
                                  </p:stCondLst>
                                  <p:childTnLst>
                                    <p:animMotion origin="layout" path="M -3.33333E-6 1.48148E-6 L -0.20902 -0.24283 " pathEditMode="relative" rAng="0" ptsTypes="AA">
                                      <p:cBhvr>
                                        <p:cTn id="79" dur="2000" fill="hold"/>
                                        <p:tgtEl>
                                          <p:spTgt spid="15"/>
                                        </p:tgtEl>
                                        <p:attrNameLst>
                                          <p:attrName>ppt_x</p:attrName>
                                          <p:attrName>ppt_y</p:attrName>
                                        </p:attrNameLst>
                                      </p:cBhvr>
                                      <p:rCtr x="-10451" y="-12153"/>
                                    </p:animMotion>
                                  </p:childTnLst>
                                </p:cTn>
                              </p:par>
                              <p:par>
                                <p:cTn id="80" presetID="10" presetClass="exit" presetSubtype="0" fill="hold" grpId="1" nodeType="withEffect">
                                  <p:stCondLst>
                                    <p:cond delay="0"/>
                                  </p:stCondLst>
                                  <p:childTnLst>
                                    <p:animEffect transition="out" filter="fade">
                                      <p:cBhvr>
                                        <p:cTn id="81" dur="1250"/>
                                        <p:tgtEl>
                                          <p:spTgt spid="3074"/>
                                        </p:tgtEl>
                                      </p:cBhvr>
                                    </p:animEffect>
                                    <p:set>
                                      <p:cBhvr>
                                        <p:cTn id="82" dur="1" fill="hold">
                                          <p:stCondLst>
                                            <p:cond delay="1249"/>
                                          </p:stCondLst>
                                        </p:cTn>
                                        <p:tgtEl>
                                          <p:spTgt spid="3074"/>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7"/>
                                        </p:tgtEl>
                                      </p:cBhvr>
                                    </p:animEffect>
                                    <p:set>
                                      <p:cBhvr>
                                        <p:cTn id="88" dur="1" fill="hold">
                                          <p:stCondLst>
                                            <p:cond delay="499"/>
                                          </p:stCondLst>
                                        </p:cTn>
                                        <p:tgtEl>
                                          <p:spTgt spid="17"/>
                                        </p:tgtEl>
                                        <p:attrNameLst>
                                          <p:attrName>style.visibility</p:attrName>
                                        </p:attrNameLst>
                                      </p:cBhvr>
                                      <p:to>
                                        <p:strVal val="hidden"/>
                                      </p:to>
                                    </p:set>
                                  </p:childTnLst>
                                </p:cTn>
                              </p:par>
                            </p:childTnLst>
                          </p:cTn>
                        </p:par>
                        <p:par>
                          <p:cTn id="89" fill="hold">
                            <p:stCondLst>
                              <p:cond delay="2000"/>
                            </p:stCondLst>
                            <p:childTnLst>
                              <p:par>
                                <p:cTn id="90" presetID="10" presetClass="entr" presetSubtype="0" fill="hold" grpId="0" nodeType="after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250"/>
                                        <p:tgtEl>
                                          <p:spTgt spid="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par>
                                <p:cTn id="96" presetID="10" presetClass="exit" presetSubtype="0" fill="hold" grpId="1" nodeType="withEffect">
                                  <p:stCondLst>
                                    <p:cond delay="0"/>
                                  </p:stCondLst>
                                  <p:childTnLst>
                                    <p:animEffect transition="out" filter="fade">
                                      <p:cBhvr>
                                        <p:cTn id="97" dur="500"/>
                                        <p:tgtEl>
                                          <p:spTgt spid="2"/>
                                        </p:tgtEl>
                                      </p:cBhvr>
                                    </p:animEffect>
                                    <p:set>
                                      <p:cBhvr>
                                        <p:cTn id="98" dur="1" fill="hold">
                                          <p:stCondLst>
                                            <p:cond delay="499"/>
                                          </p:stCondLst>
                                        </p:cTn>
                                        <p:tgtEl>
                                          <p:spTgt spid="2"/>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6"/>
                                        </p:tgtEl>
                                      </p:cBhvr>
                                    </p:animEffect>
                                    <p:set>
                                      <p:cBhvr>
                                        <p:cTn id="101" dur="1" fill="hold">
                                          <p:stCondLst>
                                            <p:cond delay="499"/>
                                          </p:stCondLst>
                                        </p:cTn>
                                        <p:tgtEl>
                                          <p:spTgt spid="6"/>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7"/>
                                        </p:tgtEl>
                                      </p:cBhvr>
                                    </p:animEffect>
                                    <p:set>
                                      <p:cBhvr>
                                        <p:cTn id="104" dur="1" fill="hold">
                                          <p:stCondLst>
                                            <p:cond delay="499"/>
                                          </p:stCondLst>
                                        </p:cTn>
                                        <p:tgtEl>
                                          <p:spTgt spid="7"/>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8"/>
                                        </p:tgtEl>
                                      </p:cBhvr>
                                    </p:animEffect>
                                    <p:set>
                                      <p:cBhvr>
                                        <p:cTn id="107" dur="1" fill="hold">
                                          <p:stCondLst>
                                            <p:cond delay="499"/>
                                          </p:stCondLst>
                                        </p:cTn>
                                        <p:tgtEl>
                                          <p:spTgt spid="8"/>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9"/>
                                        </p:tgtEl>
                                      </p:cBhvr>
                                    </p:animEffect>
                                    <p:set>
                                      <p:cBhvr>
                                        <p:cTn id="110" dur="1" fill="hold">
                                          <p:stCondLst>
                                            <p:cond delay="499"/>
                                          </p:stCondLst>
                                        </p:cTn>
                                        <p:tgtEl>
                                          <p:spTgt spid="9"/>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10"/>
                                        </p:tgtEl>
                                      </p:cBhvr>
                                    </p:animEffect>
                                    <p:set>
                                      <p:cBhvr>
                                        <p:cTn id="113" dur="1" fill="hold">
                                          <p:stCondLst>
                                            <p:cond delay="499"/>
                                          </p:stCondLst>
                                        </p:cTn>
                                        <p:tgtEl>
                                          <p:spTgt spid="10"/>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11"/>
                                        </p:tgtEl>
                                      </p:cBhvr>
                                    </p:animEffect>
                                    <p:set>
                                      <p:cBhvr>
                                        <p:cTn id="116" dur="1" fill="hold">
                                          <p:stCondLst>
                                            <p:cond delay="499"/>
                                          </p:stCondLst>
                                        </p:cTn>
                                        <p:tgtEl>
                                          <p:spTgt spid="11"/>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2"/>
                                        </p:tgtEl>
                                      </p:cBhvr>
                                    </p:animEffect>
                                    <p:set>
                                      <p:cBhvr>
                                        <p:cTn id="119" dur="1" fill="hold">
                                          <p:stCondLst>
                                            <p:cond delay="499"/>
                                          </p:stCondLst>
                                        </p:cTn>
                                        <p:tgtEl>
                                          <p:spTgt spid="12"/>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13"/>
                                        </p:tgtEl>
                                      </p:cBhvr>
                                    </p:animEffect>
                                    <p:set>
                                      <p:cBhvr>
                                        <p:cTn id="122" dur="1" fill="hold">
                                          <p:stCondLst>
                                            <p:cond delay="499"/>
                                          </p:stCondLst>
                                        </p:cTn>
                                        <p:tgtEl>
                                          <p:spTgt spid="13"/>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14"/>
                                        </p:tgtEl>
                                      </p:cBhvr>
                                    </p:animEffect>
                                    <p:set>
                                      <p:cBhvr>
                                        <p:cTn id="125" dur="1" fill="hold">
                                          <p:stCondLst>
                                            <p:cond delay="499"/>
                                          </p:stCondLst>
                                        </p:cTn>
                                        <p:tgtEl>
                                          <p:spTgt spid="14"/>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5"/>
                                        </p:tgtEl>
                                      </p:cBhvr>
                                    </p:animEffect>
                                    <p:set>
                                      <p:cBhvr>
                                        <p:cTn id="12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074" grpId="0"/>
      <p:bldP spid="3074" grpId="1"/>
      <p:bldP spid="2" grpId="0"/>
      <p:bldP spid="2" grpId="1"/>
      <p:bldP spid="2"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7" grpId="0"/>
      <p:bldP spid="17"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93C74"/>
        </a:solidFill>
        <a:effectLst/>
      </p:bgPr>
    </p:bg>
    <p:spTree>
      <p:nvGrpSpPr>
        <p:cNvPr id="1" name=""/>
        <p:cNvGrpSpPr/>
        <p:nvPr/>
      </p:nvGrpSpPr>
      <p:grpSpPr>
        <a:xfrm>
          <a:off x="0" y="0"/>
          <a:ext cx="0" cy="0"/>
          <a:chOff x="0" y="0"/>
          <a:chExt cx="0" cy="0"/>
        </a:xfrm>
      </p:grpSpPr>
      <p:pic>
        <p:nvPicPr>
          <p:cNvPr id="11266" name="Picture 2" descr="GOD IS WAITING - TruthInk Publications">
            <a:extLst>
              <a:ext uri="{FF2B5EF4-FFF2-40B4-BE49-F238E27FC236}">
                <a16:creationId xmlns:a16="http://schemas.microsoft.com/office/drawing/2014/main" id="{760F5E85-9FE9-6944-A798-C07FC6E85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06FA3082-A3CD-0819-D83A-E2BAC8ED1CA5}"/>
              </a:ext>
            </a:extLst>
          </p:cNvPr>
          <p:cNvSpPr txBox="1">
            <a:spLocks/>
          </p:cNvSpPr>
          <p:nvPr/>
        </p:nvSpPr>
        <p:spPr>
          <a:xfrm>
            <a:off x="2705596" y="5435183"/>
            <a:ext cx="600276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 kept My ordinances</a:t>
            </a:r>
          </a:p>
        </p:txBody>
      </p:sp>
      <p:sp>
        <p:nvSpPr>
          <p:cNvPr id="3" name="Final">
            <a:extLst>
              <a:ext uri="{FF2B5EF4-FFF2-40B4-BE49-F238E27FC236}">
                <a16:creationId xmlns:a16="http://schemas.microsoft.com/office/drawing/2014/main" id="{8BAE7D57-1DCA-7A4E-C699-C0ACCC7AE3CE}"/>
              </a:ext>
            </a:extLst>
          </p:cNvPr>
          <p:cNvSpPr txBox="1">
            <a:spLocks noChangeArrowheads="1"/>
          </p:cNvSpPr>
          <p:nvPr/>
        </p:nvSpPr>
        <p:spPr bwMode="auto">
          <a:xfrm>
            <a:off x="457200" y="666984"/>
            <a:ext cx="8229600" cy="594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Return to Me, and</a:t>
            </a:r>
          </a:p>
          <a:p>
            <a:pPr algn="l"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I will return to you</a:t>
            </a:r>
          </a:p>
          <a:p>
            <a:pPr algn="l"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what way shall we return?</a:t>
            </a:r>
          </a:p>
          <a:p>
            <a:pPr algn="l"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You have not kept My ordinances</a:t>
            </a:r>
          </a:p>
          <a:p>
            <a:pPr algn="l" eaLnBrk="1" hangingPunct="1"/>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842169"/>
            <a:ext cx="8229600" cy="51736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"Yet from the days of your fathers You have gone away from My ordinances And have not kept them. Return to Me, and I will return to you," Says the LORD of hosts. "But you said, 'In what way shall we return?'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Malachi 3:7 </a:t>
            </a:r>
          </a:p>
        </p:txBody>
      </p:sp>
      <p:sp>
        <p:nvSpPr>
          <p:cNvPr id="2" name="Rectangle 2">
            <a:extLst>
              <a:ext uri="{FF2B5EF4-FFF2-40B4-BE49-F238E27FC236}">
                <a16:creationId xmlns:a16="http://schemas.microsoft.com/office/drawing/2014/main" id="{E6B5540A-8DD9-7E53-D503-03DF47685190}"/>
              </a:ext>
            </a:extLst>
          </p:cNvPr>
          <p:cNvSpPr txBox="1">
            <a:spLocks noChangeArrowheads="1"/>
          </p:cNvSpPr>
          <p:nvPr/>
        </p:nvSpPr>
        <p:spPr bwMode="auto">
          <a:xfrm>
            <a:off x="2302977" y="3026464"/>
            <a:ext cx="4809818" cy="800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Return to Me, and</a:t>
            </a:r>
          </a:p>
        </p:txBody>
      </p:sp>
      <p:sp>
        <p:nvSpPr>
          <p:cNvPr id="4" name="Rectangle 2">
            <a:extLst>
              <a:ext uri="{FF2B5EF4-FFF2-40B4-BE49-F238E27FC236}">
                <a16:creationId xmlns:a16="http://schemas.microsoft.com/office/drawing/2014/main" id="{4D3F9AB9-DDBC-FF1C-D264-57F4D07BE9FD}"/>
              </a:ext>
            </a:extLst>
          </p:cNvPr>
          <p:cNvSpPr txBox="1">
            <a:spLocks noChangeArrowheads="1"/>
          </p:cNvSpPr>
          <p:nvPr/>
        </p:nvSpPr>
        <p:spPr bwMode="auto">
          <a:xfrm>
            <a:off x="6748669" y="3006586"/>
            <a:ext cx="1533319" cy="843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will</a:t>
            </a:r>
          </a:p>
        </p:txBody>
      </p:sp>
      <p:sp>
        <p:nvSpPr>
          <p:cNvPr id="5" name="Rectangle 2">
            <a:extLst>
              <a:ext uri="{FF2B5EF4-FFF2-40B4-BE49-F238E27FC236}">
                <a16:creationId xmlns:a16="http://schemas.microsoft.com/office/drawing/2014/main" id="{064AEA0D-E248-8B57-D1A2-5134B6ADAB53}"/>
              </a:ext>
            </a:extLst>
          </p:cNvPr>
          <p:cNvSpPr txBox="1">
            <a:spLocks noChangeArrowheads="1"/>
          </p:cNvSpPr>
          <p:nvPr/>
        </p:nvSpPr>
        <p:spPr bwMode="auto">
          <a:xfrm>
            <a:off x="619125" y="3692386"/>
            <a:ext cx="3442906" cy="815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return to you</a:t>
            </a:r>
          </a:p>
        </p:txBody>
      </p:sp>
      <p:sp>
        <p:nvSpPr>
          <p:cNvPr id="6" name="Rectangle 2">
            <a:extLst>
              <a:ext uri="{FF2B5EF4-FFF2-40B4-BE49-F238E27FC236}">
                <a16:creationId xmlns:a16="http://schemas.microsoft.com/office/drawing/2014/main" id="{AB24B01B-B4FD-7E99-EDCD-914D58165E03}"/>
              </a:ext>
            </a:extLst>
          </p:cNvPr>
          <p:cNvSpPr txBox="1">
            <a:spLocks noChangeArrowheads="1"/>
          </p:cNvSpPr>
          <p:nvPr/>
        </p:nvSpPr>
        <p:spPr bwMode="auto">
          <a:xfrm>
            <a:off x="5393322" y="4373422"/>
            <a:ext cx="3381584" cy="786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what way</a:t>
            </a:r>
          </a:p>
        </p:txBody>
      </p:sp>
      <p:sp>
        <p:nvSpPr>
          <p:cNvPr id="7" name="Rectangle 2">
            <a:extLst>
              <a:ext uri="{FF2B5EF4-FFF2-40B4-BE49-F238E27FC236}">
                <a16:creationId xmlns:a16="http://schemas.microsoft.com/office/drawing/2014/main" id="{B5127D94-7B79-EC97-8A77-235550CF1534}"/>
              </a:ext>
            </a:extLst>
          </p:cNvPr>
          <p:cNvSpPr txBox="1">
            <a:spLocks noChangeArrowheads="1"/>
          </p:cNvSpPr>
          <p:nvPr/>
        </p:nvSpPr>
        <p:spPr bwMode="auto">
          <a:xfrm>
            <a:off x="1042988" y="5049284"/>
            <a:ext cx="398538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shall we return?</a:t>
            </a:r>
          </a:p>
        </p:txBody>
      </p:sp>
      <p:sp>
        <p:nvSpPr>
          <p:cNvPr id="8" name="Rectangle 2">
            <a:extLst>
              <a:ext uri="{FF2B5EF4-FFF2-40B4-BE49-F238E27FC236}">
                <a16:creationId xmlns:a16="http://schemas.microsoft.com/office/drawing/2014/main" id="{F2C64FB4-3128-F47D-1D88-84F1B93E1AAB}"/>
              </a:ext>
            </a:extLst>
          </p:cNvPr>
          <p:cNvSpPr txBox="1">
            <a:spLocks noChangeArrowheads="1"/>
          </p:cNvSpPr>
          <p:nvPr/>
        </p:nvSpPr>
        <p:spPr bwMode="auto">
          <a:xfrm>
            <a:off x="847725" y="1697001"/>
            <a:ext cx="267759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have</a:t>
            </a:r>
          </a:p>
        </p:txBody>
      </p:sp>
      <p:sp>
        <p:nvSpPr>
          <p:cNvPr id="9" name="Rectangle 2">
            <a:extLst>
              <a:ext uri="{FF2B5EF4-FFF2-40B4-BE49-F238E27FC236}">
                <a16:creationId xmlns:a16="http://schemas.microsoft.com/office/drawing/2014/main" id="{CCE7B1DC-23BE-9D24-B9AE-7F3C9E8A25FB}"/>
              </a:ext>
            </a:extLst>
          </p:cNvPr>
          <p:cNvSpPr txBox="1">
            <a:spLocks noChangeArrowheads="1"/>
          </p:cNvSpPr>
          <p:nvPr/>
        </p:nvSpPr>
        <p:spPr bwMode="auto">
          <a:xfrm>
            <a:off x="5876924" y="2390775"/>
            <a:ext cx="2383631" cy="738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 kept</a:t>
            </a:r>
          </a:p>
        </p:txBody>
      </p:sp>
      <p:sp>
        <p:nvSpPr>
          <p:cNvPr id="10" name="Rectangle 2">
            <a:extLst>
              <a:ext uri="{FF2B5EF4-FFF2-40B4-BE49-F238E27FC236}">
                <a16:creationId xmlns:a16="http://schemas.microsoft.com/office/drawing/2014/main" id="{3CB2757C-DEF2-DC9F-3F29-6E15F006226F}"/>
              </a:ext>
            </a:extLst>
          </p:cNvPr>
          <p:cNvSpPr txBox="1">
            <a:spLocks noChangeArrowheads="1"/>
          </p:cNvSpPr>
          <p:nvPr/>
        </p:nvSpPr>
        <p:spPr bwMode="auto">
          <a:xfrm>
            <a:off x="7126356" y="1695450"/>
            <a:ext cx="1053238" cy="77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a:t>
            </a:r>
          </a:p>
        </p:txBody>
      </p:sp>
      <p:sp>
        <p:nvSpPr>
          <p:cNvPr id="11" name="Rectangle 2">
            <a:extLst>
              <a:ext uri="{FF2B5EF4-FFF2-40B4-BE49-F238E27FC236}">
                <a16:creationId xmlns:a16="http://schemas.microsoft.com/office/drawing/2014/main" id="{DDFBF5A7-263B-08BB-2954-FB7BC3D49AA6}"/>
              </a:ext>
            </a:extLst>
          </p:cNvPr>
          <p:cNvSpPr txBox="1">
            <a:spLocks noChangeArrowheads="1"/>
          </p:cNvSpPr>
          <p:nvPr/>
        </p:nvSpPr>
        <p:spPr bwMode="auto">
          <a:xfrm>
            <a:off x="952500" y="2368100"/>
            <a:ext cx="283123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ordinances</a:t>
            </a:r>
          </a:p>
        </p:txBody>
      </p:sp>
      <p:sp>
        <p:nvSpPr>
          <p:cNvPr id="12" name="Rectangle: Rounded Corners 11">
            <a:extLst>
              <a:ext uri="{FF2B5EF4-FFF2-40B4-BE49-F238E27FC236}">
                <a16:creationId xmlns:a16="http://schemas.microsoft.com/office/drawing/2014/main" id="{7435403E-D464-07BB-6C66-E7D1B8558888}"/>
              </a:ext>
            </a:extLst>
          </p:cNvPr>
          <p:cNvSpPr/>
          <p:nvPr/>
        </p:nvSpPr>
        <p:spPr>
          <a:xfrm>
            <a:off x="1925618" y="666973"/>
            <a:ext cx="5206702" cy="1484556"/>
          </a:xfrm>
          <a:prstGeom prst="roundRect">
            <a:avLst>
              <a:gd name="adj" fmla="val 49276"/>
            </a:avLst>
          </a:prstGeom>
          <a:noFill/>
          <a:ln w="76200" cap="flat" cmpd="sng" algn="ctr">
            <a:solidFill>
              <a:srgbClr val="CC9900"/>
            </a:solidFill>
            <a:prstDash val="solid"/>
          </a:ln>
          <a:effectLst>
            <a:glow rad="228600">
              <a:schemeClr val="accent5">
                <a:satMod val="175000"/>
                <a:alpha val="40000"/>
              </a:schemeClr>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14" name="&quot;No&quot; Symbol 39">
            <a:extLst>
              <a:ext uri="{FF2B5EF4-FFF2-40B4-BE49-F238E27FC236}">
                <a16:creationId xmlns:a16="http://schemas.microsoft.com/office/drawing/2014/main" id="{F29D0E8C-BA23-D175-CC69-86A8AB20F78B}"/>
              </a:ext>
            </a:extLst>
          </p:cNvPr>
          <p:cNvSpPr/>
          <p:nvPr/>
        </p:nvSpPr>
        <p:spPr>
          <a:xfrm>
            <a:off x="3001383" y="5443371"/>
            <a:ext cx="688490" cy="691354"/>
          </a:xfrm>
          <a:prstGeom prst="noSmoking">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BF1B5778-DFDC-FD1E-C2A9-AD4717ACB589}"/>
              </a:ext>
            </a:extLst>
          </p:cNvPr>
          <p:cNvSpPr txBox="1">
            <a:spLocks noChangeArrowheads="1"/>
          </p:cNvSpPr>
          <p:nvPr/>
        </p:nvSpPr>
        <p:spPr bwMode="auto">
          <a:xfrm rot="16200000">
            <a:off x="7261664" y="3276947"/>
            <a:ext cx="1107926" cy="962341"/>
          </a:xfrm>
          <a:custGeom>
            <a:avLst/>
            <a:gdLst/>
            <a:ahLst/>
            <a:cxnLst/>
            <a:rect l="l" t="t" r="r" b="b"/>
            <a:pathLst>
              <a:path w="1107926" h="962341">
                <a:moveTo>
                  <a:pt x="200588" y="464965"/>
                </a:moveTo>
                <a:cubicBezTo>
                  <a:pt x="200588" y="469365"/>
                  <a:pt x="200488" y="473064"/>
                  <a:pt x="200288" y="476064"/>
                </a:cubicBezTo>
                <a:cubicBezTo>
                  <a:pt x="200088" y="479064"/>
                  <a:pt x="199721" y="481431"/>
                  <a:pt x="199188" y="483164"/>
                </a:cubicBezTo>
                <a:cubicBezTo>
                  <a:pt x="198655" y="484897"/>
                  <a:pt x="197921" y="486164"/>
                  <a:pt x="196988" y="486964"/>
                </a:cubicBezTo>
                <a:cubicBezTo>
                  <a:pt x="196055" y="487764"/>
                  <a:pt x="194855" y="488230"/>
                  <a:pt x="193388" y="488364"/>
                </a:cubicBezTo>
                <a:lnTo>
                  <a:pt x="146191" y="490163"/>
                </a:lnTo>
                <a:cubicBezTo>
                  <a:pt x="141925" y="490297"/>
                  <a:pt x="138458" y="490097"/>
                  <a:pt x="135792" y="489563"/>
                </a:cubicBezTo>
                <a:cubicBezTo>
                  <a:pt x="133125" y="489030"/>
                  <a:pt x="130992" y="488064"/>
                  <a:pt x="129392" y="486664"/>
                </a:cubicBezTo>
                <a:cubicBezTo>
                  <a:pt x="127792" y="485264"/>
                  <a:pt x="126693" y="483497"/>
                  <a:pt x="126093" y="481364"/>
                </a:cubicBezTo>
                <a:cubicBezTo>
                  <a:pt x="125493" y="479231"/>
                  <a:pt x="125193" y="476698"/>
                  <a:pt x="125193" y="473764"/>
                </a:cubicBezTo>
                <a:lnTo>
                  <a:pt x="125193" y="470965"/>
                </a:lnTo>
                <a:cubicBezTo>
                  <a:pt x="125193" y="463898"/>
                  <a:pt x="124059" y="457799"/>
                  <a:pt x="121793" y="452666"/>
                </a:cubicBezTo>
                <a:cubicBezTo>
                  <a:pt x="119526" y="447533"/>
                  <a:pt x="116526" y="443300"/>
                  <a:pt x="112793" y="439966"/>
                </a:cubicBezTo>
                <a:cubicBezTo>
                  <a:pt x="109060" y="436633"/>
                  <a:pt x="104661" y="434200"/>
                  <a:pt x="99594" y="432667"/>
                </a:cubicBezTo>
                <a:cubicBezTo>
                  <a:pt x="94528" y="431134"/>
                  <a:pt x="89128" y="430367"/>
                  <a:pt x="83395" y="430367"/>
                </a:cubicBezTo>
                <a:cubicBezTo>
                  <a:pt x="76996" y="430367"/>
                  <a:pt x="71129" y="431267"/>
                  <a:pt x="65796" y="433067"/>
                </a:cubicBezTo>
                <a:cubicBezTo>
                  <a:pt x="60463" y="434867"/>
                  <a:pt x="55864" y="437600"/>
                  <a:pt x="51997" y="441266"/>
                </a:cubicBezTo>
                <a:cubicBezTo>
                  <a:pt x="48131" y="444933"/>
                  <a:pt x="45164" y="449533"/>
                  <a:pt x="43098" y="455066"/>
                </a:cubicBezTo>
                <a:cubicBezTo>
                  <a:pt x="41031" y="460599"/>
                  <a:pt x="39998" y="467098"/>
                  <a:pt x="39998" y="474564"/>
                </a:cubicBezTo>
                <a:cubicBezTo>
                  <a:pt x="39998" y="481364"/>
                  <a:pt x="40664" y="487364"/>
                  <a:pt x="41998" y="492563"/>
                </a:cubicBezTo>
                <a:cubicBezTo>
                  <a:pt x="43331" y="497763"/>
                  <a:pt x="44798" y="502229"/>
                  <a:pt x="46397" y="505962"/>
                </a:cubicBezTo>
                <a:cubicBezTo>
                  <a:pt x="47997" y="509696"/>
                  <a:pt x="49464" y="512795"/>
                  <a:pt x="50797" y="515262"/>
                </a:cubicBezTo>
                <a:cubicBezTo>
                  <a:pt x="52130" y="517728"/>
                  <a:pt x="52797" y="519628"/>
                  <a:pt x="52797" y="520962"/>
                </a:cubicBezTo>
                <a:cubicBezTo>
                  <a:pt x="52797" y="521895"/>
                  <a:pt x="52497" y="522761"/>
                  <a:pt x="51897" y="523561"/>
                </a:cubicBezTo>
                <a:cubicBezTo>
                  <a:pt x="51297" y="524361"/>
                  <a:pt x="50197" y="525028"/>
                  <a:pt x="48597" y="525561"/>
                </a:cubicBezTo>
                <a:cubicBezTo>
                  <a:pt x="46997" y="526095"/>
                  <a:pt x="44731" y="526528"/>
                  <a:pt x="41798" y="526861"/>
                </a:cubicBezTo>
                <a:cubicBezTo>
                  <a:pt x="38865" y="527194"/>
                  <a:pt x="35131" y="527361"/>
                  <a:pt x="30598" y="527361"/>
                </a:cubicBezTo>
                <a:cubicBezTo>
                  <a:pt x="25932" y="527361"/>
                  <a:pt x="22532" y="527161"/>
                  <a:pt x="20399" y="526761"/>
                </a:cubicBezTo>
                <a:cubicBezTo>
                  <a:pt x="18266" y="526361"/>
                  <a:pt x="16533" y="525495"/>
                  <a:pt x="15199" y="524161"/>
                </a:cubicBezTo>
                <a:cubicBezTo>
                  <a:pt x="13866" y="522828"/>
                  <a:pt x="12300" y="520295"/>
                  <a:pt x="10500" y="516562"/>
                </a:cubicBezTo>
                <a:cubicBezTo>
                  <a:pt x="8700" y="512829"/>
                  <a:pt x="7033" y="508362"/>
                  <a:pt x="5500" y="503163"/>
                </a:cubicBezTo>
                <a:cubicBezTo>
                  <a:pt x="3967" y="497963"/>
                  <a:pt x="2667" y="492163"/>
                  <a:pt x="1600" y="485764"/>
                </a:cubicBezTo>
                <a:cubicBezTo>
                  <a:pt x="534" y="479364"/>
                  <a:pt x="0" y="472698"/>
                  <a:pt x="0" y="465765"/>
                </a:cubicBezTo>
                <a:cubicBezTo>
                  <a:pt x="0" y="450033"/>
                  <a:pt x="2167" y="436567"/>
                  <a:pt x="6500" y="425367"/>
                </a:cubicBezTo>
                <a:cubicBezTo>
                  <a:pt x="10833" y="414168"/>
                  <a:pt x="16666" y="405002"/>
                  <a:pt x="23999" y="397869"/>
                </a:cubicBezTo>
                <a:cubicBezTo>
                  <a:pt x="31332" y="390736"/>
                  <a:pt x="39731" y="385503"/>
                  <a:pt x="49197" y="382170"/>
                </a:cubicBezTo>
                <a:cubicBezTo>
                  <a:pt x="58663" y="378837"/>
                  <a:pt x="68663" y="377170"/>
                  <a:pt x="79195" y="377170"/>
                </a:cubicBezTo>
                <a:cubicBezTo>
                  <a:pt x="90128" y="377170"/>
                  <a:pt x="99994" y="378737"/>
                  <a:pt x="108794" y="381870"/>
                </a:cubicBezTo>
                <a:cubicBezTo>
                  <a:pt x="117593" y="385003"/>
                  <a:pt x="125193" y="389403"/>
                  <a:pt x="131592" y="395069"/>
                </a:cubicBezTo>
                <a:cubicBezTo>
                  <a:pt x="137992" y="400736"/>
                  <a:pt x="143125" y="407535"/>
                  <a:pt x="146991" y="415468"/>
                </a:cubicBezTo>
                <a:cubicBezTo>
                  <a:pt x="150858" y="423401"/>
                  <a:pt x="153324" y="432167"/>
                  <a:pt x="154391" y="441766"/>
                </a:cubicBezTo>
                <a:lnTo>
                  <a:pt x="193388" y="443366"/>
                </a:lnTo>
                <a:cubicBezTo>
                  <a:pt x="195788" y="443500"/>
                  <a:pt x="197588" y="445400"/>
                  <a:pt x="198788" y="449066"/>
                </a:cubicBezTo>
                <a:cubicBezTo>
                  <a:pt x="199988" y="452732"/>
                  <a:pt x="200588" y="458032"/>
                  <a:pt x="200588" y="464965"/>
                </a:cubicBezTo>
                <a:close/>
                <a:moveTo>
                  <a:pt x="279783" y="464565"/>
                </a:moveTo>
                <a:cubicBezTo>
                  <a:pt x="279783" y="470165"/>
                  <a:pt x="279283" y="474764"/>
                  <a:pt x="278283" y="478364"/>
                </a:cubicBezTo>
                <a:cubicBezTo>
                  <a:pt x="277283" y="481964"/>
                  <a:pt x="275650" y="484864"/>
                  <a:pt x="273384" y="487064"/>
                </a:cubicBezTo>
                <a:cubicBezTo>
                  <a:pt x="271117" y="489263"/>
                  <a:pt x="268117" y="490797"/>
                  <a:pt x="264384" y="491663"/>
                </a:cubicBezTo>
                <a:cubicBezTo>
                  <a:pt x="260651" y="492530"/>
                  <a:pt x="256051" y="492963"/>
                  <a:pt x="250585" y="492963"/>
                </a:cubicBezTo>
                <a:cubicBezTo>
                  <a:pt x="244985" y="492963"/>
                  <a:pt x="240286" y="492530"/>
                  <a:pt x="236486" y="491663"/>
                </a:cubicBezTo>
                <a:cubicBezTo>
                  <a:pt x="232686" y="490797"/>
                  <a:pt x="229620" y="489263"/>
                  <a:pt x="227286" y="487064"/>
                </a:cubicBezTo>
                <a:cubicBezTo>
                  <a:pt x="224953" y="484864"/>
                  <a:pt x="223287" y="481964"/>
                  <a:pt x="222287" y="478364"/>
                </a:cubicBezTo>
                <a:cubicBezTo>
                  <a:pt x="221287" y="474764"/>
                  <a:pt x="220787" y="470165"/>
                  <a:pt x="220787" y="464565"/>
                </a:cubicBezTo>
                <a:cubicBezTo>
                  <a:pt x="220787" y="459232"/>
                  <a:pt x="221287" y="454732"/>
                  <a:pt x="222287" y="451066"/>
                </a:cubicBezTo>
                <a:cubicBezTo>
                  <a:pt x="223287" y="447399"/>
                  <a:pt x="224953" y="444466"/>
                  <a:pt x="227286" y="442266"/>
                </a:cubicBezTo>
                <a:cubicBezTo>
                  <a:pt x="229620" y="440066"/>
                  <a:pt x="232686" y="438533"/>
                  <a:pt x="236486" y="437667"/>
                </a:cubicBezTo>
                <a:cubicBezTo>
                  <a:pt x="240286" y="436800"/>
                  <a:pt x="244985" y="436367"/>
                  <a:pt x="250585" y="436367"/>
                </a:cubicBezTo>
                <a:cubicBezTo>
                  <a:pt x="256051" y="436367"/>
                  <a:pt x="260651" y="436800"/>
                  <a:pt x="264384" y="437667"/>
                </a:cubicBezTo>
                <a:cubicBezTo>
                  <a:pt x="268117" y="438533"/>
                  <a:pt x="271117" y="440066"/>
                  <a:pt x="273384" y="442266"/>
                </a:cubicBezTo>
                <a:cubicBezTo>
                  <a:pt x="275650" y="444466"/>
                  <a:pt x="277283" y="447399"/>
                  <a:pt x="278283" y="451066"/>
                </a:cubicBezTo>
                <a:cubicBezTo>
                  <a:pt x="279283" y="454732"/>
                  <a:pt x="279783" y="459232"/>
                  <a:pt x="279783" y="464565"/>
                </a:cubicBezTo>
                <a:close/>
                <a:moveTo>
                  <a:pt x="344153" y="705837"/>
                </a:moveTo>
                <a:cubicBezTo>
                  <a:pt x="343997" y="707056"/>
                  <a:pt x="343420" y="708207"/>
                  <a:pt x="342422" y="709290"/>
                </a:cubicBezTo>
                <a:lnTo>
                  <a:pt x="308628" y="742286"/>
                </a:lnTo>
                <a:cubicBezTo>
                  <a:pt x="305553" y="745247"/>
                  <a:pt x="302848" y="747424"/>
                  <a:pt x="300513" y="748818"/>
                </a:cubicBezTo>
                <a:cubicBezTo>
                  <a:pt x="298178" y="750211"/>
                  <a:pt x="295948" y="750925"/>
                  <a:pt x="293822" y="750960"/>
                </a:cubicBezTo>
                <a:cubicBezTo>
                  <a:pt x="291696" y="750995"/>
                  <a:pt x="289696" y="750423"/>
                  <a:pt x="287820" y="749244"/>
                </a:cubicBezTo>
                <a:cubicBezTo>
                  <a:pt x="285944" y="748064"/>
                  <a:pt x="284022" y="746387"/>
                  <a:pt x="282054" y="744211"/>
                </a:cubicBezTo>
                <a:lnTo>
                  <a:pt x="280176" y="742135"/>
                </a:lnTo>
                <a:cubicBezTo>
                  <a:pt x="275436" y="736895"/>
                  <a:pt x="270503" y="733131"/>
                  <a:pt x="265379" y="730845"/>
                </a:cubicBezTo>
                <a:cubicBezTo>
                  <a:pt x="260255" y="728559"/>
                  <a:pt x="255190" y="727432"/>
                  <a:pt x="250186" y="727465"/>
                </a:cubicBezTo>
                <a:cubicBezTo>
                  <a:pt x="245181" y="727497"/>
                  <a:pt x="240286" y="728644"/>
                  <a:pt x="235500" y="730906"/>
                </a:cubicBezTo>
                <a:cubicBezTo>
                  <a:pt x="230715" y="733167"/>
                  <a:pt x="226196" y="736221"/>
                  <a:pt x="221944" y="740067"/>
                </a:cubicBezTo>
                <a:cubicBezTo>
                  <a:pt x="217198" y="744360"/>
                  <a:pt x="213452" y="748963"/>
                  <a:pt x="210704" y="753875"/>
                </a:cubicBezTo>
                <a:cubicBezTo>
                  <a:pt x="207957" y="758788"/>
                  <a:pt x="206379" y="763900"/>
                  <a:pt x="205971" y="769213"/>
                </a:cubicBezTo>
                <a:cubicBezTo>
                  <a:pt x="205563" y="774526"/>
                  <a:pt x="206449" y="779927"/>
                  <a:pt x="208628" y="785417"/>
                </a:cubicBezTo>
                <a:cubicBezTo>
                  <a:pt x="210807" y="790906"/>
                  <a:pt x="214401" y="796420"/>
                  <a:pt x="219410" y="801957"/>
                </a:cubicBezTo>
                <a:cubicBezTo>
                  <a:pt x="223971" y="806999"/>
                  <a:pt x="228491" y="811001"/>
                  <a:pt x="232967" y="813963"/>
                </a:cubicBezTo>
                <a:cubicBezTo>
                  <a:pt x="237444" y="816925"/>
                  <a:pt x="241528" y="819253"/>
                  <a:pt x="245219" y="820949"/>
                </a:cubicBezTo>
                <a:cubicBezTo>
                  <a:pt x="248910" y="822644"/>
                  <a:pt x="252077" y="823959"/>
                  <a:pt x="254720" y="824894"/>
                </a:cubicBezTo>
                <a:cubicBezTo>
                  <a:pt x="257364" y="825828"/>
                  <a:pt x="259132" y="826790"/>
                  <a:pt x="260027" y="827779"/>
                </a:cubicBezTo>
                <a:cubicBezTo>
                  <a:pt x="260653" y="828471"/>
                  <a:pt x="261012" y="829315"/>
                  <a:pt x="261104" y="830311"/>
                </a:cubicBezTo>
                <a:cubicBezTo>
                  <a:pt x="261195" y="831306"/>
                  <a:pt x="260827" y="832539"/>
                  <a:pt x="259998" y="834007"/>
                </a:cubicBezTo>
                <a:cubicBezTo>
                  <a:pt x="259169" y="835476"/>
                  <a:pt x="257779" y="837318"/>
                  <a:pt x="255827" y="839533"/>
                </a:cubicBezTo>
                <a:cubicBezTo>
                  <a:pt x="253876" y="841748"/>
                  <a:pt x="251219" y="844376"/>
                  <a:pt x="247857" y="847417"/>
                </a:cubicBezTo>
                <a:cubicBezTo>
                  <a:pt x="244397" y="850547"/>
                  <a:pt x="241741" y="852679"/>
                  <a:pt x="239891" y="853814"/>
                </a:cubicBezTo>
                <a:cubicBezTo>
                  <a:pt x="238041" y="854948"/>
                  <a:pt x="236174" y="855468"/>
                  <a:pt x="234291" y="855374"/>
                </a:cubicBezTo>
                <a:cubicBezTo>
                  <a:pt x="232408" y="855280"/>
                  <a:pt x="229547" y="854452"/>
                  <a:pt x="225707" y="852891"/>
                </a:cubicBezTo>
                <a:cubicBezTo>
                  <a:pt x="221868" y="851330"/>
                  <a:pt x="217636" y="849135"/>
                  <a:pt x="213011" y="846308"/>
                </a:cubicBezTo>
                <a:cubicBezTo>
                  <a:pt x="208386" y="843480"/>
                  <a:pt x="203531" y="840051"/>
                  <a:pt x="198447" y="836021"/>
                </a:cubicBezTo>
                <a:cubicBezTo>
                  <a:pt x="193363" y="831990"/>
                  <a:pt x="188495" y="827404"/>
                  <a:pt x="183845" y="822263"/>
                </a:cubicBezTo>
                <a:cubicBezTo>
                  <a:pt x="173291" y="810596"/>
                  <a:pt x="165864" y="799156"/>
                  <a:pt x="161565" y="787944"/>
                </a:cubicBezTo>
                <a:cubicBezTo>
                  <a:pt x="157265" y="776731"/>
                  <a:pt x="155442" y="766021"/>
                  <a:pt x="156095" y="755812"/>
                </a:cubicBezTo>
                <a:cubicBezTo>
                  <a:pt x="156748" y="745603"/>
                  <a:pt x="159467" y="736087"/>
                  <a:pt x="164251" y="727265"/>
                </a:cubicBezTo>
                <a:cubicBezTo>
                  <a:pt x="169035" y="718443"/>
                  <a:pt x="175332" y="710499"/>
                  <a:pt x="183143" y="703434"/>
                </a:cubicBezTo>
                <a:cubicBezTo>
                  <a:pt x="191251" y="696100"/>
                  <a:pt x="199619" y="690643"/>
                  <a:pt x="208246" y="687063"/>
                </a:cubicBezTo>
                <a:cubicBezTo>
                  <a:pt x="216874" y="683484"/>
                  <a:pt x="225461" y="681649"/>
                  <a:pt x="234008" y="681558"/>
                </a:cubicBezTo>
                <a:cubicBezTo>
                  <a:pt x="242555" y="681467"/>
                  <a:pt x="250924" y="683066"/>
                  <a:pt x="259113" y="686355"/>
                </a:cubicBezTo>
                <a:cubicBezTo>
                  <a:pt x="267302" y="689644"/>
                  <a:pt x="275011" y="694491"/>
                  <a:pt x="282242" y="700894"/>
                </a:cubicBezTo>
                <a:lnTo>
                  <a:pt x="312236" y="675920"/>
                </a:lnTo>
                <a:cubicBezTo>
                  <a:pt x="314105" y="674409"/>
                  <a:pt x="316715" y="674610"/>
                  <a:pt x="320064" y="676524"/>
                </a:cubicBezTo>
                <a:cubicBezTo>
                  <a:pt x="323414" y="678438"/>
                  <a:pt x="327414" y="681966"/>
                  <a:pt x="332065" y="687108"/>
                </a:cubicBezTo>
                <a:cubicBezTo>
                  <a:pt x="335016" y="690370"/>
                  <a:pt x="337424" y="693181"/>
                  <a:pt x="339288" y="695540"/>
                </a:cubicBezTo>
                <a:cubicBezTo>
                  <a:pt x="341152" y="697899"/>
                  <a:pt x="342468" y="699900"/>
                  <a:pt x="343235" y="701543"/>
                </a:cubicBezTo>
                <a:cubicBezTo>
                  <a:pt x="344002" y="703186"/>
                  <a:pt x="344308" y="704617"/>
                  <a:pt x="344153" y="705837"/>
                </a:cubicBezTo>
                <a:close/>
                <a:moveTo>
                  <a:pt x="346861" y="212377"/>
                </a:moveTo>
                <a:cubicBezTo>
                  <a:pt x="348410" y="214214"/>
                  <a:pt x="348263" y="216827"/>
                  <a:pt x="346418" y="220215"/>
                </a:cubicBezTo>
                <a:cubicBezTo>
                  <a:pt x="344574" y="223603"/>
                  <a:pt x="341129" y="227676"/>
                  <a:pt x="336085" y="232431"/>
                </a:cubicBezTo>
                <a:cubicBezTo>
                  <a:pt x="332883" y="235450"/>
                  <a:pt x="330123" y="237915"/>
                  <a:pt x="327803" y="239827"/>
                </a:cubicBezTo>
                <a:cubicBezTo>
                  <a:pt x="325483" y="241740"/>
                  <a:pt x="323509" y="243096"/>
                  <a:pt x="321882" y="243897"/>
                </a:cubicBezTo>
                <a:cubicBezTo>
                  <a:pt x="320256" y="244698"/>
                  <a:pt x="318831" y="245033"/>
                  <a:pt x="317609" y="244903"/>
                </a:cubicBezTo>
                <a:cubicBezTo>
                  <a:pt x="316386" y="244773"/>
                  <a:pt x="315224" y="244220"/>
                  <a:pt x="314121" y="243244"/>
                </a:cubicBezTo>
                <a:lnTo>
                  <a:pt x="280434" y="210138"/>
                </a:lnTo>
                <a:cubicBezTo>
                  <a:pt x="277411" y="207125"/>
                  <a:pt x="275178" y="204465"/>
                  <a:pt x="273737" y="202159"/>
                </a:cubicBezTo>
                <a:cubicBezTo>
                  <a:pt x="272296" y="199853"/>
                  <a:pt x="271536" y="197638"/>
                  <a:pt x="271457" y="195514"/>
                </a:cubicBezTo>
                <a:cubicBezTo>
                  <a:pt x="271378" y="193389"/>
                  <a:pt x="271909" y="191377"/>
                  <a:pt x="273049" y="189477"/>
                </a:cubicBezTo>
                <a:cubicBezTo>
                  <a:pt x="274190" y="187577"/>
                  <a:pt x="275827" y="185621"/>
                  <a:pt x="277962" y="183609"/>
                </a:cubicBezTo>
                <a:lnTo>
                  <a:pt x="279999" y="181689"/>
                </a:lnTo>
                <a:cubicBezTo>
                  <a:pt x="285140" y="176841"/>
                  <a:pt x="288801" y="171832"/>
                  <a:pt x="290981" y="166662"/>
                </a:cubicBezTo>
                <a:cubicBezTo>
                  <a:pt x="293161" y="161492"/>
                  <a:pt x="294183" y="156405"/>
                  <a:pt x="294048" y="151402"/>
                </a:cubicBezTo>
                <a:cubicBezTo>
                  <a:pt x="293912" y="146400"/>
                  <a:pt x="292664" y="141529"/>
                  <a:pt x="290304" y="136791"/>
                </a:cubicBezTo>
                <a:cubicBezTo>
                  <a:pt x="287945" y="132053"/>
                  <a:pt x="284798" y="127598"/>
                  <a:pt x="280865" y="123427"/>
                </a:cubicBezTo>
                <a:cubicBezTo>
                  <a:pt x="276475" y="118770"/>
                  <a:pt x="271796" y="115119"/>
                  <a:pt x="266828" y="112474"/>
                </a:cubicBezTo>
                <a:cubicBezTo>
                  <a:pt x="261860" y="109828"/>
                  <a:pt x="256716" y="108356"/>
                  <a:pt x="251396" y="108058"/>
                </a:cubicBezTo>
                <a:cubicBezTo>
                  <a:pt x="246076" y="107760"/>
                  <a:pt x="240694" y="108757"/>
                  <a:pt x="235251" y="111049"/>
                </a:cubicBezTo>
                <a:cubicBezTo>
                  <a:pt x="229807" y="113341"/>
                  <a:pt x="224369" y="117047"/>
                  <a:pt x="218937" y="122169"/>
                </a:cubicBezTo>
                <a:cubicBezTo>
                  <a:pt x="213989" y="126834"/>
                  <a:pt x="210081" y="131434"/>
                  <a:pt x="207213" y="135971"/>
                </a:cubicBezTo>
                <a:cubicBezTo>
                  <a:pt x="204344" y="140508"/>
                  <a:pt x="202100" y="144639"/>
                  <a:pt x="200481" y="148364"/>
                </a:cubicBezTo>
                <a:cubicBezTo>
                  <a:pt x="198863" y="152089"/>
                  <a:pt x="197613" y="155283"/>
                  <a:pt x="196733" y="157945"/>
                </a:cubicBezTo>
                <a:cubicBezTo>
                  <a:pt x="195853" y="160607"/>
                  <a:pt x="194928" y="162395"/>
                  <a:pt x="193958" y="163310"/>
                </a:cubicBezTo>
                <a:cubicBezTo>
                  <a:pt x="193279" y="163950"/>
                  <a:pt x="192442" y="164326"/>
                  <a:pt x="191449" y="164439"/>
                </a:cubicBezTo>
                <a:cubicBezTo>
                  <a:pt x="190455" y="164551"/>
                  <a:pt x="189216" y="164208"/>
                  <a:pt x="187730" y="163409"/>
                </a:cubicBezTo>
                <a:cubicBezTo>
                  <a:pt x="186244" y="162611"/>
                  <a:pt x="184374" y="161259"/>
                  <a:pt x="182120" y="159354"/>
                </a:cubicBezTo>
                <a:cubicBezTo>
                  <a:pt x="179865" y="157448"/>
                  <a:pt x="177183" y="154846"/>
                  <a:pt x="174073" y="151548"/>
                </a:cubicBezTo>
                <a:cubicBezTo>
                  <a:pt x="170872" y="148153"/>
                  <a:pt x="168686" y="145542"/>
                  <a:pt x="167513" y="143715"/>
                </a:cubicBezTo>
                <a:cubicBezTo>
                  <a:pt x="166341" y="141889"/>
                  <a:pt x="165783" y="140033"/>
                  <a:pt x="165838" y="138148"/>
                </a:cubicBezTo>
                <a:cubicBezTo>
                  <a:pt x="165894" y="136264"/>
                  <a:pt x="166662" y="133386"/>
                  <a:pt x="168144" y="129516"/>
                </a:cubicBezTo>
                <a:cubicBezTo>
                  <a:pt x="169625" y="125645"/>
                  <a:pt x="171732" y="121369"/>
                  <a:pt x="174463" y="116686"/>
                </a:cubicBezTo>
                <a:cubicBezTo>
                  <a:pt x="177195" y="112004"/>
                  <a:pt x="180523" y="107079"/>
                  <a:pt x="184448" y="101913"/>
                </a:cubicBezTo>
                <a:cubicBezTo>
                  <a:pt x="188373" y="96747"/>
                  <a:pt x="192857" y="91786"/>
                  <a:pt x="197902" y="87030"/>
                </a:cubicBezTo>
                <a:cubicBezTo>
                  <a:pt x="209349" y="76238"/>
                  <a:pt x="220633" y="68577"/>
                  <a:pt x="231754" y="64047"/>
                </a:cubicBezTo>
                <a:cubicBezTo>
                  <a:pt x="242875" y="59517"/>
                  <a:pt x="253546" y="57474"/>
                  <a:pt x="263766" y="57916"/>
                </a:cubicBezTo>
                <a:cubicBezTo>
                  <a:pt x="273986" y="58358"/>
                  <a:pt x="283556" y="60880"/>
                  <a:pt x="292475" y="65481"/>
                </a:cubicBezTo>
                <a:cubicBezTo>
                  <a:pt x="301394" y="70082"/>
                  <a:pt x="309466" y="76215"/>
                  <a:pt x="316691" y="83879"/>
                </a:cubicBezTo>
                <a:cubicBezTo>
                  <a:pt x="324191" y="91833"/>
                  <a:pt x="329819" y="100087"/>
                  <a:pt x="333576" y="108639"/>
                </a:cubicBezTo>
                <a:cubicBezTo>
                  <a:pt x="337332" y="117190"/>
                  <a:pt x="339344" y="125738"/>
                  <a:pt x="339611" y="134282"/>
                </a:cubicBezTo>
                <a:cubicBezTo>
                  <a:pt x="339878" y="142825"/>
                  <a:pt x="338452" y="151224"/>
                  <a:pt x="335332" y="159479"/>
                </a:cubicBezTo>
                <a:cubicBezTo>
                  <a:pt x="332213" y="167735"/>
                  <a:pt x="327526" y="175543"/>
                  <a:pt x="321273" y="182904"/>
                </a:cubicBezTo>
                <a:close/>
                <a:moveTo>
                  <a:pt x="400875" y="654662"/>
                </a:moveTo>
                <a:cubicBezTo>
                  <a:pt x="400670" y="657814"/>
                  <a:pt x="399473" y="660963"/>
                  <a:pt x="397286" y="664110"/>
                </a:cubicBezTo>
                <a:cubicBezTo>
                  <a:pt x="395099" y="667257"/>
                  <a:pt x="391979" y="670664"/>
                  <a:pt x="387925" y="674331"/>
                </a:cubicBezTo>
                <a:cubicBezTo>
                  <a:pt x="383772" y="678088"/>
                  <a:pt x="379996" y="680919"/>
                  <a:pt x="376597" y="682826"/>
                </a:cubicBezTo>
                <a:cubicBezTo>
                  <a:pt x="373198" y="684732"/>
                  <a:pt x="369895" y="685652"/>
                  <a:pt x="366689" y="685586"/>
                </a:cubicBezTo>
                <a:cubicBezTo>
                  <a:pt x="363483" y="685520"/>
                  <a:pt x="360302" y="684487"/>
                  <a:pt x="357145" y="682488"/>
                </a:cubicBezTo>
                <a:cubicBezTo>
                  <a:pt x="353989" y="680489"/>
                  <a:pt x="350532" y="677414"/>
                  <a:pt x="346776" y="673261"/>
                </a:cubicBezTo>
                <a:cubicBezTo>
                  <a:pt x="343198" y="669306"/>
                  <a:pt x="340550" y="665633"/>
                  <a:pt x="338832" y="662244"/>
                </a:cubicBezTo>
                <a:cubicBezTo>
                  <a:pt x="337114" y="658854"/>
                  <a:pt x="336383" y="655561"/>
                  <a:pt x="336637" y="652364"/>
                </a:cubicBezTo>
                <a:cubicBezTo>
                  <a:pt x="336892" y="649167"/>
                  <a:pt x="338137" y="645973"/>
                  <a:pt x="340374" y="642781"/>
                </a:cubicBezTo>
                <a:cubicBezTo>
                  <a:pt x="342610" y="639590"/>
                  <a:pt x="345805" y="636116"/>
                  <a:pt x="349958" y="632359"/>
                </a:cubicBezTo>
                <a:cubicBezTo>
                  <a:pt x="354012" y="628692"/>
                  <a:pt x="357713" y="625928"/>
                  <a:pt x="361063" y="624066"/>
                </a:cubicBezTo>
                <a:cubicBezTo>
                  <a:pt x="364413" y="622205"/>
                  <a:pt x="367666" y="621329"/>
                  <a:pt x="370823" y="621440"/>
                </a:cubicBezTo>
                <a:cubicBezTo>
                  <a:pt x="373980" y="621551"/>
                  <a:pt x="377158" y="622631"/>
                  <a:pt x="380360" y="624679"/>
                </a:cubicBezTo>
                <a:cubicBezTo>
                  <a:pt x="383561" y="626727"/>
                  <a:pt x="386950" y="629729"/>
                  <a:pt x="390528" y="633684"/>
                </a:cubicBezTo>
                <a:cubicBezTo>
                  <a:pt x="394284" y="637837"/>
                  <a:pt x="396999" y="641583"/>
                  <a:pt x="398672" y="644924"/>
                </a:cubicBezTo>
                <a:cubicBezTo>
                  <a:pt x="400346" y="648264"/>
                  <a:pt x="401080" y="651510"/>
                  <a:pt x="400875" y="654662"/>
                </a:cubicBezTo>
                <a:close/>
                <a:moveTo>
                  <a:pt x="402538" y="269827"/>
                </a:moveTo>
                <a:cubicBezTo>
                  <a:pt x="402492" y="272986"/>
                  <a:pt x="401478" y="276186"/>
                  <a:pt x="399496" y="279429"/>
                </a:cubicBezTo>
                <a:cubicBezTo>
                  <a:pt x="397514" y="282672"/>
                  <a:pt x="394583" y="286122"/>
                  <a:pt x="390703" y="289780"/>
                </a:cubicBezTo>
                <a:cubicBezTo>
                  <a:pt x="386628" y="293622"/>
                  <a:pt x="382938" y="296413"/>
                  <a:pt x="379633" y="298155"/>
                </a:cubicBezTo>
                <a:cubicBezTo>
                  <a:pt x="376328" y="299897"/>
                  <a:pt x="373098" y="300698"/>
                  <a:pt x="369942" y="300558"/>
                </a:cubicBezTo>
                <a:cubicBezTo>
                  <a:pt x="366787" y="300418"/>
                  <a:pt x="363613" y="299287"/>
                  <a:pt x="360422" y="297165"/>
                </a:cubicBezTo>
                <a:cubicBezTo>
                  <a:pt x="357230" y="295043"/>
                  <a:pt x="353760" y="291994"/>
                  <a:pt x="350010" y="288016"/>
                </a:cubicBezTo>
                <a:cubicBezTo>
                  <a:pt x="346169" y="283942"/>
                  <a:pt x="343260" y="280225"/>
                  <a:pt x="341284" y="276866"/>
                </a:cubicBezTo>
                <a:cubicBezTo>
                  <a:pt x="339308" y="273507"/>
                  <a:pt x="338320" y="270224"/>
                  <a:pt x="338320" y="267017"/>
                </a:cubicBezTo>
                <a:cubicBezTo>
                  <a:pt x="338320" y="263810"/>
                  <a:pt x="339287" y="260608"/>
                  <a:pt x="341220" y="257411"/>
                </a:cubicBezTo>
                <a:cubicBezTo>
                  <a:pt x="343153" y="254214"/>
                  <a:pt x="346157" y="250695"/>
                  <a:pt x="350232" y="246854"/>
                </a:cubicBezTo>
                <a:cubicBezTo>
                  <a:pt x="354112" y="243196"/>
                  <a:pt x="357729" y="240473"/>
                  <a:pt x="361083" y="238685"/>
                </a:cubicBezTo>
                <a:cubicBezTo>
                  <a:pt x="364436" y="236897"/>
                  <a:pt x="367714" y="236098"/>
                  <a:pt x="370915" y="236287"/>
                </a:cubicBezTo>
                <a:cubicBezTo>
                  <a:pt x="374116" y="236475"/>
                  <a:pt x="377335" y="237655"/>
                  <a:pt x="380573" y="239825"/>
                </a:cubicBezTo>
                <a:cubicBezTo>
                  <a:pt x="383810" y="241995"/>
                  <a:pt x="387349" y="245117"/>
                  <a:pt x="391190" y="249192"/>
                </a:cubicBezTo>
                <a:cubicBezTo>
                  <a:pt x="394940" y="253169"/>
                  <a:pt x="397780" y="256813"/>
                  <a:pt x="399711" y="260124"/>
                </a:cubicBezTo>
                <a:cubicBezTo>
                  <a:pt x="401641" y="263435"/>
                  <a:pt x="402583" y="266669"/>
                  <a:pt x="402538" y="269827"/>
                </a:cubicBezTo>
                <a:close/>
                <a:moveTo>
                  <a:pt x="455757" y="468548"/>
                </a:moveTo>
                <a:cubicBezTo>
                  <a:pt x="455757" y="475866"/>
                  <a:pt x="455071" y="482040"/>
                  <a:pt x="453699" y="487070"/>
                </a:cubicBezTo>
                <a:cubicBezTo>
                  <a:pt x="452327" y="492101"/>
                  <a:pt x="450040" y="496126"/>
                  <a:pt x="446839" y="499144"/>
                </a:cubicBezTo>
                <a:cubicBezTo>
                  <a:pt x="443637" y="502162"/>
                  <a:pt x="439430" y="504266"/>
                  <a:pt x="434216" y="505455"/>
                </a:cubicBezTo>
                <a:cubicBezTo>
                  <a:pt x="429002" y="506644"/>
                  <a:pt x="422554" y="507239"/>
                  <a:pt x="414871" y="507239"/>
                </a:cubicBezTo>
                <a:cubicBezTo>
                  <a:pt x="407370" y="507239"/>
                  <a:pt x="401059" y="506644"/>
                  <a:pt x="395937" y="505455"/>
                </a:cubicBezTo>
                <a:cubicBezTo>
                  <a:pt x="390815" y="504266"/>
                  <a:pt x="386699" y="502162"/>
                  <a:pt x="383589" y="499144"/>
                </a:cubicBezTo>
                <a:cubicBezTo>
                  <a:pt x="380479" y="496126"/>
                  <a:pt x="378238" y="492101"/>
                  <a:pt x="376866" y="487070"/>
                </a:cubicBezTo>
                <a:cubicBezTo>
                  <a:pt x="375494" y="482040"/>
                  <a:pt x="374808" y="475866"/>
                  <a:pt x="374808" y="468548"/>
                </a:cubicBezTo>
                <a:cubicBezTo>
                  <a:pt x="374808" y="460865"/>
                  <a:pt x="375494" y="454554"/>
                  <a:pt x="376866" y="449614"/>
                </a:cubicBezTo>
                <a:cubicBezTo>
                  <a:pt x="378238" y="444675"/>
                  <a:pt x="380479" y="440696"/>
                  <a:pt x="383589" y="437678"/>
                </a:cubicBezTo>
                <a:cubicBezTo>
                  <a:pt x="386699" y="434660"/>
                  <a:pt x="390815" y="432556"/>
                  <a:pt x="395937" y="431367"/>
                </a:cubicBezTo>
                <a:cubicBezTo>
                  <a:pt x="401059" y="430178"/>
                  <a:pt x="407370" y="429583"/>
                  <a:pt x="414871" y="429583"/>
                </a:cubicBezTo>
                <a:cubicBezTo>
                  <a:pt x="422554" y="429583"/>
                  <a:pt x="429002" y="430178"/>
                  <a:pt x="434216" y="431367"/>
                </a:cubicBezTo>
                <a:cubicBezTo>
                  <a:pt x="439430" y="432556"/>
                  <a:pt x="443637" y="434660"/>
                  <a:pt x="446839" y="437678"/>
                </a:cubicBezTo>
                <a:cubicBezTo>
                  <a:pt x="450040" y="440696"/>
                  <a:pt x="452327" y="444675"/>
                  <a:pt x="453699" y="449614"/>
                </a:cubicBezTo>
                <a:cubicBezTo>
                  <a:pt x="455071" y="454554"/>
                  <a:pt x="455757" y="460865"/>
                  <a:pt x="455757" y="468548"/>
                </a:cubicBezTo>
                <a:close/>
                <a:moveTo>
                  <a:pt x="603418" y="711756"/>
                </a:moveTo>
                <a:cubicBezTo>
                  <a:pt x="603418" y="717356"/>
                  <a:pt x="602984" y="722056"/>
                  <a:pt x="602118" y="725855"/>
                </a:cubicBezTo>
                <a:cubicBezTo>
                  <a:pt x="601251" y="729655"/>
                  <a:pt x="599718" y="732722"/>
                  <a:pt x="597518" y="735055"/>
                </a:cubicBezTo>
                <a:cubicBezTo>
                  <a:pt x="595318" y="737388"/>
                  <a:pt x="592418" y="739055"/>
                  <a:pt x="588819" y="740054"/>
                </a:cubicBezTo>
                <a:cubicBezTo>
                  <a:pt x="585219" y="741054"/>
                  <a:pt x="580619" y="741554"/>
                  <a:pt x="575019" y="741554"/>
                </a:cubicBezTo>
                <a:cubicBezTo>
                  <a:pt x="569686" y="741554"/>
                  <a:pt x="565187" y="741054"/>
                  <a:pt x="561520" y="740054"/>
                </a:cubicBezTo>
                <a:cubicBezTo>
                  <a:pt x="557854" y="739055"/>
                  <a:pt x="554921" y="737388"/>
                  <a:pt x="552721" y="735055"/>
                </a:cubicBezTo>
                <a:cubicBezTo>
                  <a:pt x="550521" y="732722"/>
                  <a:pt x="548988" y="729655"/>
                  <a:pt x="548121" y="725855"/>
                </a:cubicBezTo>
                <a:cubicBezTo>
                  <a:pt x="547254" y="722056"/>
                  <a:pt x="546821" y="717356"/>
                  <a:pt x="546821" y="711756"/>
                </a:cubicBezTo>
                <a:cubicBezTo>
                  <a:pt x="546821" y="706290"/>
                  <a:pt x="547254" y="701690"/>
                  <a:pt x="548121" y="697957"/>
                </a:cubicBezTo>
                <a:cubicBezTo>
                  <a:pt x="548988" y="694224"/>
                  <a:pt x="550521" y="691224"/>
                  <a:pt x="552721" y="688958"/>
                </a:cubicBezTo>
                <a:cubicBezTo>
                  <a:pt x="554921" y="686691"/>
                  <a:pt x="557854" y="685058"/>
                  <a:pt x="561520" y="684058"/>
                </a:cubicBezTo>
                <a:cubicBezTo>
                  <a:pt x="565187" y="683058"/>
                  <a:pt x="569686" y="682558"/>
                  <a:pt x="575019" y="682558"/>
                </a:cubicBezTo>
                <a:cubicBezTo>
                  <a:pt x="580619" y="682558"/>
                  <a:pt x="585219" y="683058"/>
                  <a:pt x="588819" y="684058"/>
                </a:cubicBezTo>
                <a:cubicBezTo>
                  <a:pt x="592418" y="685058"/>
                  <a:pt x="595318" y="686691"/>
                  <a:pt x="597518" y="688958"/>
                </a:cubicBezTo>
                <a:cubicBezTo>
                  <a:pt x="599718" y="691224"/>
                  <a:pt x="601251" y="694224"/>
                  <a:pt x="602118" y="697957"/>
                </a:cubicBezTo>
                <a:cubicBezTo>
                  <a:pt x="602984" y="701690"/>
                  <a:pt x="603418" y="706290"/>
                  <a:pt x="603418" y="711756"/>
                </a:cubicBezTo>
                <a:close/>
                <a:moveTo>
                  <a:pt x="607257" y="250584"/>
                </a:moveTo>
                <a:cubicBezTo>
                  <a:pt x="607257" y="256051"/>
                  <a:pt x="606823" y="260650"/>
                  <a:pt x="605957" y="264384"/>
                </a:cubicBezTo>
                <a:cubicBezTo>
                  <a:pt x="605090" y="268117"/>
                  <a:pt x="603557" y="271116"/>
                  <a:pt x="601357" y="273383"/>
                </a:cubicBezTo>
                <a:cubicBezTo>
                  <a:pt x="599157" y="275650"/>
                  <a:pt x="596224" y="277283"/>
                  <a:pt x="592558" y="278283"/>
                </a:cubicBezTo>
                <a:cubicBezTo>
                  <a:pt x="588891" y="279283"/>
                  <a:pt x="584391" y="279783"/>
                  <a:pt x="579058" y="279783"/>
                </a:cubicBezTo>
                <a:cubicBezTo>
                  <a:pt x="573459" y="279783"/>
                  <a:pt x="568859" y="279283"/>
                  <a:pt x="565259" y="278283"/>
                </a:cubicBezTo>
                <a:cubicBezTo>
                  <a:pt x="561659" y="277283"/>
                  <a:pt x="558760" y="275650"/>
                  <a:pt x="556560" y="273383"/>
                </a:cubicBezTo>
                <a:cubicBezTo>
                  <a:pt x="554360" y="271116"/>
                  <a:pt x="552827" y="268117"/>
                  <a:pt x="551960" y="264384"/>
                </a:cubicBezTo>
                <a:cubicBezTo>
                  <a:pt x="551093" y="260650"/>
                  <a:pt x="550660" y="256051"/>
                  <a:pt x="550660" y="250584"/>
                </a:cubicBezTo>
                <a:cubicBezTo>
                  <a:pt x="550660" y="244985"/>
                  <a:pt x="551093" y="240285"/>
                  <a:pt x="551960" y="236485"/>
                </a:cubicBezTo>
                <a:cubicBezTo>
                  <a:pt x="552827" y="232685"/>
                  <a:pt x="554360" y="229619"/>
                  <a:pt x="556560" y="227286"/>
                </a:cubicBezTo>
                <a:cubicBezTo>
                  <a:pt x="558760" y="224953"/>
                  <a:pt x="561659" y="223286"/>
                  <a:pt x="565259" y="222286"/>
                </a:cubicBezTo>
                <a:cubicBezTo>
                  <a:pt x="568859" y="221286"/>
                  <a:pt x="573459" y="220786"/>
                  <a:pt x="579058" y="220786"/>
                </a:cubicBezTo>
                <a:cubicBezTo>
                  <a:pt x="584391" y="220786"/>
                  <a:pt x="588891" y="221286"/>
                  <a:pt x="592558" y="222286"/>
                </a:cubicBezTo>
                <a:cubicBezTo>
                  <a:pt x="596224" y="223286"/>
                  <a:pt x="599157" y="224953"/>
                  <a:pt x="601357" y="227286"/>
                </a:cubicBezTo>
                <a:cubicBezTo>
                  <a:pt x="603557" y="229619"/>
                  <a:pt x="605090" y="232685"/>
                  <a:pt x="605957" y="236485"/>
                </a:cubicBezTo>
                <a:cubicBezTo>
                  <a:pt x="606823" y="240285"/>
                  <a:pt x="607257" y="244985"/>
                  <a:pt x="607257" y="250584"/>
                </a:cubicBezTo>
                <a:close/>
                <a:moveTo>
                  <a:pt x="637816" y="931743"/>
                </a:moveTo>
                <a:cubicBezTo>
                  <a:pt x="637816" y="936409"/>
                  <a:pt x="637616" y="939809"/>
                  <a:pt x="637216" y="941942"/>
                </a:cubicBezTo>
                <a:cubicBezTo>
                  <a:pt x="636816" y="944076"/>
                  <a:pt x="635949" y="945809"/>
                  <a:pt x="634616" y="947142"/>
                </a:cubicBezTo>
                <a:cubicBezTo>
                  <a:pt x="633282" y="948475"/>
                  <a:pt x="630749" y="950042"/>
                  <a:pt x="627016" y="951842"/>
                </a:cubicBezTo>
                <a:cubicBezTo>
                  <a:pt x="623283" y="953642"/>
                  <a:pt x="618817" y="955308"/>
                  <a:pt x="613617" y="956841"/>
                </a:cubicBezTo>
                <a:cubicBezTo>
                  <a:pt x="608417" y="958375"/>
                  <a:pt x="602618" y="959675"/>
                  <a:pt x="596218" y="960741"/>
                </a:cubicBezTo>
                <a:cubicBezTo>
                  <a:pt x="589818" y="961808"/>
                  <a:pt x="583152" y="962341"/>
                  <a:pt x="576219" y="962341"/>
                </a:cubicBezTo>
                <a:cubicBezTo>
                  <a:pt x="560487" y="962341"/>
                  <a:pt x="547021" y="960175"/>
                  <a:pt x="535822" y="955842"/>
                </a:cubicBezTo>
                <a:cubicBezTo>
                  <a:pt x="524622" y="951508"/>
                  <a:pt x="515456" y="945675"/>
                  <a:pt x="508323" y="938343"/>
                </a:cubicBezTo>
                <a:cubicBezTo>
                  <a:pt x="501191" y="931010"/>
                  <a:pt x="495958" y="922610"/>
                  <a:pt x="492624" y="913144"/>
                </a:cubicBezTo>
                <a:cubicBezTo>
                  <a:pt x="489291" y="903678"/>
                  <a:pt x="487625" y="893679"/>
                  <a:pt x="487625" y="883146"/>
                </a:cubicBezTo>
                <a:cubicBezTo>
                  <a:pt x="487625" y="872213"/>
                  <a:pt x="489191" y="862347"/>
                  <a:pt x="492324" y="853548"/>
                </a:cubicBezTo>
                <a:cubicBezTo>
                  <a:pt x="495458" y="844748"/>
                  <a:pt x="499857" y="837149"/>
                  <a:pt x="505524" y="830749"/>
                </a:cubicBezTo>
                <a:cubicBezTo>
                  <a:pt x="511190" y="824350"/>
                  <a:pt x="517990" y="819217"/>
                  <a:pt x="525922" y="815350"/>
                </a:cubicBezTo>
                <a:cubicBezTo>
                  <a:pt x="533855" y="811483"/>
                  <a:pt x="542621" y="809017"/>
                  <a:pt x="552221" y="807950"/>
                </a:cubicBezTo>
                <a:lnTo>
                  <a:pt x="553821" y="768953"/>
                </a:lnTo>
                <a:cubicBezTo>
                  <a:pt x="553954" y="766553"/>
                  <a:pt x="555854" y="764753"/>
                  <a:pt x="559520" y="763553"/>
                </a:cubicBezTo>
                <a:cubicBezTo>
                  <a:pt x="563187" y="762353"/>
                  <a:pt x="568486" y="761753"/>
                  <a:pt x="575419" y="761753"/>
                </a:cubicBezTo>
                <a:cubicBezTo>
                  <a:pt x="579819" y="761753"/>
                  <a:pt x="583519" y="761853"/>
                  <a:pt x="586519" y="762053"/>
                </a:cubicBezTo>
                <a:cubicBezTo>
                  <a:pt x="589518" y="762253"/>
                  <a:pt x="591885" y="762620"/>
                  <a:pt x="593618" y="763153"/>
                </a:cubicBezTo>
                <a:cubicBezTo>
                  <a:pt x="595351" y="763686"/>
                  <a:pt x="596618" y="764420"/>
                  <a:pt x="597418" y="765353"/>
                </a:cubicBezTo>
                <a:cubicBezTo>
                  <a:pt x="598218" y="766286"/>
                  <a:pt x="598685" y="767486"/>
                  <a:pt x="598818" y="768953"/>
                </a:cubicBezTo>
                <a:lnTo>
                  <a:pt x="600618" y="816150"/>
                </a:lnTo>
                <a:cubicBezTo>
                  <a:pt x="600751" y="820416"/>
                  <a:pt x="600551" y="823883"/>
                  <a:pt x="600018" y="826549"/>
                </a:cubicBezTo>
                <a:cubicBezTo>
                  <a:pt x="599485" y="829216"/>
                  <a:pt x="598518" y="831349"/>
                  <a:pt x="597118" y="832949"/>
                </a:cubicBezTo>
                <a:cubicBezTo>
                  <a:pt x="595718" y="834549"/>
                  <a:pt x="593952" y="835649"/>
                  <a:pt x="591818" y="836249"/>
                </a:cubicBezTo>
                <a:cubicBezTo>
                  <a:pt x="589685" y="836849"/>
                  <a:pt x="587152" y="837149"/>
                  <a:pt x="584219" y="837149"/>
                </a:cubicBezTo>
                <a:lnTo>
                  <a:pt x="581419" y="837149"/>
                </a:lnTo>
                <a:cubicBezTo>
                  <a:pt x="574353" y="837149"/>
                  <a:pt x="568253" y="838282"/>
                  <a:pt x="563120" y="840549"/>
                </a:cubicBezTo>
                <a:cubicBezTo>
                  <a:pt x="557987" y="842815"/>
                  <a:pt x="553754" y="845815"/>
                  <a:pt x="550421" y="849548"/>
                </a:cubicBezTo>
                <a:cubicBezTo>
                  <a:pt x="547088" y="853281"/>
                  <a:pt x="544655" y="857681"/>
                  <a:pt x="543121" y="862747"/>
                </a:cubicBezTo>
                <a:cubicBezTo>
                  <a:pt x="541588" y="867814"/>
                  <a:pt x="540821" y="873213"/>
                  <a:pt x="540821" y="878946"/>
                </a:cubicBezTo>
                <a:cubicBezTo>
                  <a:pt x="540821" y="885346"/>
                  <a:pt x="541721" y="891212"/>
                  <a:pt x="543521" y="896545"/>
                </a:cubicBezTo>
                <a:cubicBezTo>
                  <a:pt x="545321" y="901878"/>
                  <a:pt x="548054" y="906478"/>
                  <a:pt x="551721" y="910344"/>
                </a:cubicBezTo>
                <a:cubicBezTo>
                  <a:pt x="555387" y="914211"/>
                  <a:pt x="559987" y="917177"/>
                  <a:pt x="565520" y="919244"/>
                </a:cubicBezTo>
                <a:cubicBezTo>
                  <a:pt x="571053" y="921310"/>
                  <a:pt x="577553" y="922344"/>
                  <a:pt x="585019" y="922344"/>
                </a:cubicBezTo>
                <a:cubicBezTo>
                  <a:pt x="591818" y="922344"/>
                  <a:pt x="597818" y="921677"/>
                  <a:pt x="603018" y="920344"/>
                </a:cubicBezTo>
                <a:cubicBezTo>
                  <a:pt x="608217" y="919010"/>
                  <a:pt x="612684" y="917544"/>
                  <a:pt x="616417" y="915944"/>
                </a:cubicBezTo>
                <a:cubicBezTo>
                  <a:pt x="620150" y="914344"/>
                  <a:pt x="623250" y="912877"/>
                  <a:pt x="625716" y="911544"/>
                </a:cubicBezTo>
                <a:cubicBezTo>
                  <a:pt x="628183" y="910211"/>
                  <a:pt x="630083" y="909544"/>
                  <a:pt x="631416" y="909544"/>
                </a:cubicBezTo>
                <a:cubicBezTo>
                  <a:pt x="632349" y="909544"/>
                  <a:pt x="633216" y="909844"/>
                  <a:pt x="634016" y="910444"/>
                </a:cubicBezTo>
                <a:cubicBezTo>
                  <a:pt x="634816" y="911044"/>
                  <a:pt x="635482" y="912144"/>
                  <a:pt x="636016" y="913744"/>
                </a:cubicBezTo>
                <a:cubicBezTo>
                  <a:pt x="636549" y="915344"/>
                  <a:pt x="636982" y="917611"/>
                  <a:pt x="637316" y="920544"/>
                </a:cubicBezTo>
                <a:cubicBezTo>
                  <a:pt x="637649" y="923477"/>
                  <a:pt x="637816" y="927210"/>
                  <a:pt x="637816" y="931743"/>
                </a:cubicBezTo>
                <a:close/>
                <a:moveTo>
                  <a:pt x="666453" y="79195"/>
                </a:moveTo>
                <a:cubicBezTo>
                  <a:pt x="666453" y="90127"/>
                  <a:pt x="664887" y="99994"/>
                  <a:pt x="661753" y="108793"/>
                </a:cubicBezTo>
                <a:cubicBezTo>
                  <a:pt x="658620" y="117592"/>
                  <a:pt x="654220" y="125192"/>
                  <a:pt x="648554" y="131592"/>
                </a:cubicBezTo>
                <a:cubicBezTo>
                  <a:pt x="642888" y="137991"/>
                  <a:pt x="636088" y="143124"/>
                  <a:pt x="628155" y="146991"/>
                </a:cubicBezTo>
                <a:cubicBezTo>
                  <a:pt x="620223" y="150857"/>
                  <a:pt x="611456" y="153324"/>
                  <a:pt x="601857" y="154390"/>
                </a:cubicBezTo>
                <a:lnTo>
                  <a:pt x="600257" y="193388"/>
                </a:lnTo>
                <a:cubicBezTo>
                  <a:pt x="600124" y="195788"/>
                  <a:pt x="598224" y="197588"/>
                  <a:pt x="594557" y="198788"/>
                </a:cubicBezTo>
                <a:cubicBezTo>
                  <a:pt x="590891" y="199987"/>
                  <a:pt x="585591" y="200587"/>
                  <a:pt x="578658" y="200587"/>
                </a:cubicBezTo>
                <a:cubicBezTo>
                  <a:pt x="574259" y="200587"/>
                  <a:pt x="570559" y="200487"/>
                  <a:pt x="567559" y="200287"/>
                </a:cubicBezTo>
                <a:cubicBezTo>
                  <a:pt x="564559" y="200087"/>
                  <a:pt x="562193" y="199721"/>
                  <a:pt x="560460" y="199187"/>
                </a:cubicBezTo>
                <a:cubicBezTo>
                  <a:pt x="558726" y="198654"/>
                  <a:pt x="557460" y="197921"/>
                  <a:pt x="556660" y="196988"/>
                </a:cubicBezTo>
                <a:cubicBezTo>
                  <a:pt x="555860" y="196054"/>
                  <a:pt x="555393" y="194854"/>
                  <a:pt x="555260" y="193388"/>
                </a:cubicBezTo>
                <a:lnTo>
                  <a:pt x="553460" y="146191"/>
                </a:lnTo>
                <a:cubicBezTo>
                  <a:pt x="553327" y="141924"/>
                  <a:pt x="553527" y="138458"/>
                  <a:pt x="554060" y="135791"/>
                </a:cubicBezTo>
                <a:cubicBezTo>
                  <a:pt x="554593" y="133125"/>
                  <a:pt x="555560" y="130992"/>
                  <a:pt x="556960" y="129392"/>
                </a:cubicBezTo>
                <a:cubicBezTo>
                  <a:pt x="558360" y="127792"/>
                  <a:pt x="560126" y="126692"/>
                  <a:pt x="562259" y="126092"/>
                </a:cubicBezTo>
                <a:cubicBezTo>
                  <a:pt x="564393" y="125492"/>
                  <a:pt x="566926" y="125192"/>
                  <a:pt x="569859" y="125192"/>
                </a:cubicBezTo>
                <a:lnTo>
                  <a:pt x="572659" y="125192"/>
                </a:lnTo>
                <a:cubicBezTo>
                  <a:pt x="579725" y="125192"/>
                  <a:pt x="585825" y="124059"/>
                  <a:pt x="590958" y="121792"/>
                </a:cubicBezTo>
                <a:cubicBezTo>
                  <a:pt x="596091" y="119526"/>
                  <a:pt x="600324" y="116526"/>
                  <a:pt x="603657" y="112793"/>
                </a:cubicBezTo>
                <a:cubicBezTo>
                  <a:pt x="606990" y="109060"/>
                  <a:pt x="609423" y="104660"/>
                  <a:pt x="610956" y="99594"/>
                </a:cubicBezTo>
                <a:cubicBezTo>
                  <a:pt x="612490" y="94527"/>
                  <a:pt x="613256" y="89128"/>
                  <a:pt x="613256" y="83395"/>
                </a:cubicBezTo>
                <a:cubicBezTo>
                  <a:pt x="613256" y="76995"/>
                  <a:pt x="612356" y="71129"/>
                  <a:pt x="610556" y="65796"/>
                </a:cubicBezTo>
                <a:cubicBezTo>
                  <a:pt x="608757" y="60463"/>
                  <a:pt x="606023" y="55863"/>
                  <a:pt x="602357" y="51996"/>
                </a:cubicBezTo>
                <a:cubicBezTo>
                  <a:pt x="598691" y="48130"/>
                  <a:pt x="594091" y="45164"/>
                  <a:pt x="588558" y="43097"/>
                </a:cubicBezTo>
                <a:cubicBezTo>
                  <a:pt x="583025" y="41030"/>
                  <a:pt x="576525" y="39997"/>
                  <a:pt x="569059" y="39997"/>
                </a:cubicBezTo>
                <a:cubicBezTo>
                  <a:pt x="562259" y="39997"/>
                  <a:pt x="556260" y="40664"/>
                  <a:pt x="551060" y="41997"/>
                </a:cubicBezTo>
                <a:cubicBezTo>
                  <a:pt x="545860" y="43330"/>
                  <a:pt x="541394" y="44797"/>
                  <a:pt x="537661" y="46397"/>
                </a:cubicBezTo>
                <a:cubicBezTo>
                  <a:pt x="533928" y="47997"/>
                  <a:pt x="530828" y="49463"/>
                  <a:pt x="528361" y="50797"/>
                </a:cubicBezTo>
                <a:cubicBezTo>
                  <a:pt x="525895" y="52130"/>
                  <a:pt x="523995" y="52796"/>
                  <a:pt x="522662" y="52796"/>
                </a:cubicBezTo>
                <a:cubicBezTo>
                  <a:pt x="521729" y="52796"/>
                  <a:pt x="520862" y="52496"/>
                  <a:pt x="520062" y="51896"/>
                </a:cubicBezTo>
                <a:cubicBezTo>
                  <a:pt x="519262" y="51297"/>
                  <a:pt x="518595" y="50197"/>
                  <a:pt x="518062" y="48597"/>
                </a:cubicBezTo>
                <a:cubicBezTo>
                  <a:pt x="517529" y="46997"/>
                  <a:pt x="517096" y="44730"/>
                  <a:pt x="516762" y="41797"/>
                </a:cubicBezTo>
                <a:cubicBezTo>
                  <a:pt x="516429" y="38864"/>
                  <a:pt x="516262" y="35131"/>
                  <a:pt x="516262" y="30598"/>
                </a:cubicBezTo>
                <a:cubicBezTo>
                  <a:pt x="516262" y="25931"/>
                  <a:pt x="516462" y="22532"/>
                  <a:pt x="516862" y="20398"/>
                </a:cubicBezTo>
                <a:cubicBezTo>
                  <a:pt x="517262" y="18265"/>
                  <a:pt x="518129" y="16532"/>
                  <a:pt x="519462" y="15199"/>
                </a:cubicBezTo>
                <a:cubicBezTo>
                  <a:pt x="520795" y="13865"/>
                  <a:pt x="523328" y="12299"/>
                  <a:pt x="527062" y="10499"/>
                </a:cubicBezTo>
                <a:cubicBezTo>
                  <a:pt x="530795" y="8699"/>
                  <a:pt x="535261" y="7033"/>
                  <a:pt x="540461" y="5499"/>
                </a:cubicBezTo>
                <a:cubicBezTo>
                  <a:pt x="545660" y="3966"/>
                  <a:pt x="551460" y="2666"/>
                  <a:pt x="557860" y="1600"/>
                </a:cubicBezTo>
                <a:cubicBezTo>
                  <a:pt x="564259" y="533"/>
                  <a:pt x="570926" y="0"/>
                  <a:pt x="577858" y="0"/>
                </a:cubicBezTo>
                <a:cubicBezTo>
                  <a:pt x="593591" y="0"/>
                  <a:pt x="607057" y="2166"/>
                  <a:pt x="618256" y="6499"/>
                </a:cubicBezTo>
                <a:cubicBezTo>
                  <a:pt x="629455" y="10832"/>
                  <a:pt x="638621" y="16665"/>
                  <a:pt x="645754" y="23998"/>
                </a:cubicBezTo>
                <a:cubicBezTo>
                  <a:pt x="652887" y="31331"/>
                  <a:pt x="658120" y="39731"/>
                  <a:pt x="661453" y="49197"/>
                </a:cubicBezTo>
                <a:cubicBezTo>
                  <a:pt x="664787" y="58663"/>
                  <a:pt x="666453" y="68662"/>
                  <a:pt x="666453" y="79195"/>
                </a:cubicBezTo>
                <a:close/>
                <a:moveTo>
                  <a:pt x="758696" y="466902"/>
                </a:moveTo>
                <a:cubicBezTo>
                  <a:pt x="758696" y="488488"/>
                  <a:pt x="755724" y="506964"/>
                  <a:pt x="749778" y="522331"/>
                </a:cubicBezTo>
                <a:cubicBezTo>
                  <a:pt x="743833" y="537697"/>
                  <a:pt x="735829" y="550274"/>
                  <a:pt x="725768" y="560061"/>
                </a:cubicBezTo>
                <a:cubicBezTo>
                  <a:pt x="715707" y="569848"/>
                  <a:pt x="704182" y="577028"/>
                  <a:pt x="691193" y="581602"/>
                </a:cubicBezTo>
                <a:cubicBezTo>
                  <a:pt x="678205" y="586175"/>
                  <a:pt x="664485" y="588462"/>
                  <a:pt x="650033" y="588462"/>
                </a:cubicBezTo>
                <a:cubicBezTo>
                  <a:pt x="635033" y="588462"/>
                  <a:pt x="621495" y="586312"/>
                  <a:pt x="609422" y="582013"/>
                </a:cubicBezTo>
                <a:cubicBezTo>
                  <a:pt x="597348" y="577714"/>
                  <a:pt x="586921" y="571678"/>
                  <a:pt x="578140" y="563903"/>
                </a:cubicBezTo>
                <a:cubicBezTo>
                  <a:pt x="569359" y="556128"/>
                  <a:pt x="562316" y="546798"/>
                  <a:pt x="557011" y="535914"/>
                </a:cubicBezTo>
                <a:cubicBezTo>
                  <a:pt x="551706" y="525029"/>
                  <a:pt x="548322" y="513001"/>
                  <a:pt x="546858" y="499830"/>
                </a:cubicBezTo>
                <a:lnTo>
                  <a:pt x="493350" y="497635"/>
                </a:lnTo>
                <a:cubicBezTo>
                  <a:pt x="490057" y="497452"/>
                  <a:pt x="487587" y="494845"/>
                  <a:pt x="485941" y="489814"/>
                </a:cubicBezTo>
                <a:cubicBezTo>
                  <a:pt x="484294" y="484784"/>
                  <a:pt x="483471" y="477512"/>
                  <a:pt x="483471" y="467999"/>
                </a:cubicBezTo>
                <a:cubicBezTo>
                  <a:pt x="483471" y="461963"/>
                  <a:pt x="483608" y="456886"/>
                  <a:pt x="483883" y="452770"/>
                </a:cubicBezTo>
                <a:cubicBezTo>
                  <a:pt x="484157" y="448654"/>
                  <a:pt x="484660" y="445407"/>
                  <a:pt x="485392" y="443029"/>
                </a:cubicBezTo>
                <a:cubicBezTo>
                  <a:pt x="486124" y="440651"/>
                  <a:pt x="487130" y="438913"/>
                  <a:pt x="488410" y="437815"/>
                </a:cubicBezTo>
                <a:cubicBezTo>
                  <a:pt x="489691" y="436718"/>
                  <a:pt x="491337" y="436077"/>
                  <a:pt x="493350" y="435894"/>
                </a:cubicBezTo>
                <a:lnTo>
                  <a:pt x="558109" y="433425"/>
                </a:lnTo>
                <a:cubicBezTo>
                  <a:pt x="563962" y="433242"/>
                  <a:pt x="568719" y="433516"/>
                  <a:pt x="572377" y="434248"/>
                </a:cubicBezTo>
                <a:cubicBezTo>
                  <a:pt x="576036" y="434980"/>
                  <a:pt x="578963" y="436306"/>
                  <a:pt x="581158" y="438227"/>
                </a:cubicBezTo>
                <a:cubicBezTo>
                  <a:pt x="583354" y="440148"/>
                  <a:pt x="584863" y="442571"/>
                  <a:pt x="585686" y="445498"/>
                </a:cubicBezTo>
                <a:cubicBezTo>
                  <a:pt x="586509" y="448425"/>
                  <a:pt x="586921" y="451901"/>
                  <a:pt x="586921" y="455926"/>
                </a:cubicBezTo>
                <a:lnTo>
                  <a:pt x="586921" y="459767"/>
                </a:lnTo>
                <a:cubicBezTo>
                  <a:pt x="586921" y="469463"/>
                  <a:pt x="588476" y="477832"/>
                  <a:pt x="591586" y="484875"/>
                </a:cubicBezTo>
                <a:cubicBezTo>
                  <a:pt x="594695" y="491918"/>
                  <a:pt x="598811" y="497726"/>
                  <a:pt x="603934" y="502300"/>
                </a:cubicBezTo>
                <a:cubicBezTo>
                  <a:pt x="609056" y="506873"/>
                  <a:pt x="615093" y="510211"/>
                  <a:pt x="622044" y="512315"/>
                </a:cubicBezTo>
                <a:cubicBezTo>
                  <a:pt x="628996" y="514419"/>
                  <a:pt x="636405" y="515471"/>
                  <a:pt x="644271" y="515471"/>
                </a:cubicBezTo>
                <a:cubicBezTo>
                  <a:pt x="653052" y="515471"/>
                  <a:pt x="661101" y="514236"/>
                  <a:pt x="668418" y="511766"/>
                </a:cubicBezTo>
                <a:cubicBezTo>
                  <a:pt x="675735" y="509297"/>
                  <a:pt x="682047" y="505547"/>
                  <a:pt x="687352" y="500516"/>
                </a:cubicBezTo>
                <a:cubicBezTo>
                  <a:pt x="692657" y="495485"/>
                  <a:pt x="696727" y="489174"/>
                  <a:pt x="699563" y="481582"/>
                </a:cubicBezTo>
                <a:cubicBezTo>
                  <a:pt x="702398" y="473990"/>
                  <a:pt x="703816" y="465072"/>
                  <a:pt x="703816" y="454828"/>
                </a:cubicBezTo>
                <a:cubicBezTo>
                  <a:pt x="703816" y="445498"/>
                  <a:pt x="702901" y="437266"/>
                  <a:pt x="701072" y="430132"/>
                </a:cubicBezTo>
                <a:cubicBezTo>
                  <a:pt x="699243" y="422997"/>
                  <a:pt x="697230" y="416869"/>
                  <a:pt x="695035" y="411747"/>
                </a:cubicBezTo>
                <a:cubicBezTo>
                  <a:pt x="692840" y="406625"/>
                  <a:pt x="690828" y="402372"/>
                  <a:pt x="688998" y="398987"/>
                </a:cubicBezTo>
                <a:cubicBezTo>
                  <a:pt x="687169" y="395603"/>
                  <a:pt x="686254" y="392996"/>
                  <a:pt x="686254" y="391167"/>
                </a:cubicBezTo>
                <a:cubicBezTo>
                  <a:pt x="686254" y="389886"/>
                  <a:pt x="686666" y="388697"/>
                  <a:pt x="687489" y="387600"/>
                </a:cubicBezTo>
                <a:cubicBezTo>
                  <a:pt x="688312" y="386502"/>
                  <a:pt x="689821" y="385587"/>
                  <a:pt x="692017" y="384856"/>
                </a:cubicBezTo>
                <a:cubicBezTo>
                  <a:pt x="694212" y="384124"/>
                  <a:pt x="697322" y="383529"/>
                  <a:pt x="701346" y="383072"/>
                </a:cubicBezTo>
                <a:cubicBezTo>
                  <a:pt x="705371" y="382615"/>
                  <a:pt x="710493" y="382386"/>
                  <a:pt x="716713" y="382386"/>
                </a:cubicBezTo>
                <a:cubicBezTo>
                  <a:pt x="723116" y="382386"/>
                  <a:pt x="727780" y="382660"/>
                  <a:pt x="730707" y="383209"/>
                </a:cubicBezTo>
                <a:cubicBezTo>
                  <a:pt x="733634" y="383758"/>
                  <a:pt x="736012" y="384947"/>
                  <a:pt x="737842" y="386776"/>
                </a:cubicBezTo>
                <a:cubicBezTo>
                  <a:pt x="739671" y="388606"/>
                  <a:pt x="741821" y="392082"/>
                  <a:pt x="744290" y="397204"/>
                </a:cubicBezTo>
                <a:cubicBezTo>
                  <a:pt x="746760" y="402326"/>
                  <a:pt x="749047" y="408454"/>
                  <a:pt x="751150" y="415589"/>
                </a:cubicBezTo>
                <a:cubicBezTo>
                  <a:pt x="753254" y="422723"/>
                  <a:pt x="755038" y="430681"/>
                  <a:pt x="756501" y="439462"/>
                </a:cubicBezTo>
                <a:cubicBezTo>
                  <a:pt x="757965" y="448242"/>
                  <a:pt x="758696" y="457389"/>
                  <a:pt x="758696" y="466902"/>
                </a:cubicBezTo>
                <a:close/>
                <a:moveTo>
                  <a:pt x="809340" y="701925"/>
                </a:moveTo>
                <a:cubicBezTo>
                  <a:pt x="809250" y="705130"/>
                  <a:pt x="808193" y="708304"/>
                  <a:pt x="806171" y="711445"/>
                </a:cubicBezTo>
                <a:cubicBezTo>
                  <a:pt x="804148" y="714586"/>
                  <a:pt x="801047" y="718020"/>
                  <a:pt x="796866" y="721745"/>
                </a:cubicBezTo>
                <a:cubicBezTo>
                  <a:pt x="792884" y="725293"/>
                  <a:pt x="789192" y="727913"/>
                  <a:pt x="785790" y="729605"/>
                </a:cubicBezTo>
                <a:cubicBezTo>
                  <a:pt x="782387" y="731298"/>
                  <a:pt x="779088" y="732005"/>
                  <a:pt x="775894" y="731727"/>
                </a:cubicBezTo>
                <a:cubicBezTo>
                  <a:pt x="772699" y="731448"/>
                  <a:pt x="769514" y="730179"/>
                  <a:pt x="766340" y="727918"/>
                </a:cubicBezTo>
                <a:cubicBezTo>
                  <a:pt x="763165" y="725658"/>
                  <a:pt x="759715" y="722437"/>
                  <a:pt x="755989" y="718256"/>
                </a:cubicBezTo>
                <a:cubicBezTo>
                  <a:pt x="752353" y="714175"/>
                  <a:pt x="749616" y="710453"/>
                  <a:pt x="747780" y="707089"/>
                </a:cubicBezTo>
                <a:cubicBezTo>
                  <a:pt x="745943" y="703725"/>
                  <a:pt x="745093" y="700465"/>
                  <a:pt x="745227" y="697310"/>
                </a:cubicBezTo>
                <a:cubicBezTo>
                  <a:pt x="745362" y="694154"/>
                  <a:pt x="746465" y="690983"/>
                  <a:pt x="748537" y="687798"/>
                </a:cubicBezTo>
                <a:cubicBezTo>
                  <a:pt x="750610" y="684612"/>
                  <a:pt x="753637" y="681245"/>
                  <a:pt x="757618" y="677697"/>
                </a:cubicBezTo>
                <a:cubicBezTo>
                  <a:pt x="761799" y="673972"/>
                  <a:pt x="765566" y="671285"/>
                  <a:pt x="768919" y="669637"/>
                </a:cubicBezTo>
                <a:cubicBezTo>
                  <a:pt x="772272" y="667989"/>
                  <a:pt x="775523" y="667279"/>
                  <a:pt x="778673" y="667508"/>
                </a:cubicBezTo>
                <a:cubicBezTo>
                  <a:pt x="781824" y="667737"/>
                  <a:pt x="784964" y="668956"/>
                  <a:pt x="788095" y="671167"/>
                </a:cubicBezTo>
                <a:cubicBezTo>
                  <a:pt x="791225" y="673378"/>
                  <a:pt x="794609" y="676524"/>
                  <a:pt x="798245" y="680605"/>
                </a:cubicBezTo>
                <a:cubicBezTo>
                  <a:pt x="801970" y="684786"/>
                  <a:pt x="804773" y="688583"/>
                  <a:pt x="806654" y="691996"/>
                </a:cubicBezTo>
                <a:cubicBezTo>
                  <a:pt x="808535" y="695410"/>
                  <a:pt x="809430" y="698719"/>
                  <a:pt x="809340" y="701925"/>
                </a:cubicBezTo>
                <a:close/>
                <a:moveTo>
                  <a:pt x="857390" y="273449"/>
                </a:moveTo>
                <a:cubicBezTo>
                  <a:pt x="857436" y="276656"/>
                  <a:pt x="856495" y="279952"/>
                  <a:pt x="854566" y="283339"/>
                </a:cubicBezTo>
                <a:cubicBezTo>
                  <a:pt x="852638" y="286726"/>
                  <a:pt x="849783" y="290484"/>
                  <a:pt x="845999" y="294612"/>
                </a:cubicBezTo>
                <a:cubicBezTo>
                  <a:pt x="842306" y="298643"/>
                  <a:pt x="838879" y="301741"/>
                  <a:pt x="835718" y="303908"/>
                </a:cubicBezTo>
                <a:cubicBezTo>
                  <a:pt x="832557" y="306075"/>
                  <a:pt x="829400" y="307250"/>
                  <a:pt x="826247" y="307435"/>
                </a:cubicBezTo>
                <a:cubicBezTo>
                  <a:pt x="823094" y="307620"/>
                  <a:pt x="819828" y="306843"/>
                  <a:pt x="816449" y="305103"/>
                </a:cubicBezTo>
                <a:cubicBezTo>
                  <a:pt x="813071" y="303363"/>
                  <a:pt x="809415" y="300692"/>
                  <a:pt x="805483" y="297089"/>
                </a:cubicBezTo>
                <a:cubicBezTo>
                  <a:pt x="801355" y="293305"/>
                  <a:pt x="798302" y="289829"/>
                  <a:pt x="796323" y="286660"/>
                </a:cubicBezTo>
                <a:cubicBezTo>
                  <a:pt x="794345" y="283491"/>
                  <a:pt x="793310" y="280328"/>
                  <a:pt x="793220" y="277170"/>
                </a:cubicBezTo>
                <a:cubicBezTo>
                  <a:pt x="793129" y="274013"/>
                  <a:pt x="794025" y="270766"/>
                  <a:pt x="795908" y="267428"/>
                </a:cubicBezTo>
                <a:cubicBezTo>
                  <a:pt x="797791" y="264090"/>
                  <a:pt x="800580" y="260406"/>
                  <a:pt x="804273" y="256376"/>
                </a:cubicBezTo>
                <a:cubicBezTo>
                  <a:pt x="808056" y="252247"/>
                  <a:pt x="811550" y="249075"/>
                  <a:pt x="814756" y="246859"/>
                </a:cubicBezTo>
                <a:cubicBezTo>
                  <a:pt x="817962" y="244643"/>
                  <a:pt x="821165" y="243418"/>
                  <a:pt x="824363" y="243184"/>
                </a:cubicBezTo>
                <a:cubicBezTo>
                  <a:pt x="827561" y="242950"/>
                  <a:pt x="830825" y="243681"/>
                  <a:pt x="834154" y="245375"/>
                </a:cubicBezTo>
                <a:cubicBezTo>
                  <a:pt x="837484" y="247070"/>
                  <a:pt x="841213" y="249809"/>
                  <a:pt x="845341" y="253592"/>
                </a:cubicBezTo>
                <a:cubicBezTo>
                  <a:pt x="849273" y="257195"/>
                  <a:pt x="852253" y="260604"/>
                  <a:pt x="854281" y="263818"/>
                </a:cubicBezTo>
                <a:cubicBezTo>
                  <a:pt x="856308" y="267032"/>
                  <a:pt x="857345" y="270243"/>
                  <a:pt x="857390" y="273449"/>
                </a:cubicBezTo>
                <a:close/>
                <a:moveTo>
                  <a:pt x="887140" y="497890"/>
                </a:moveTo>
                <a:cubicBezTo>
                  <a:pt x="887140" y="503223"/>
                  <a:pt x="886640" y="507722"/>
                  <a:pt x="885640" y="511389"/>
                </a:cubicBezTo>
                <a:cubicBezTo>
                  <a:pt x="884640" y="515055"/>
                  <a:pt x="882973" y="517988"/>
                  <a:pt x="880640" y="520188"/>
                </a:cubicBezTo>
                <a:cubicBezTo>
                  <a:pt x="878307" y="522388"/>
                  <a:pt x="875240" y="523921"/>
                  <a:pt x="871441" y="524788"/>
                </a:cubicBezTo>
                <a:cubicBezTo>
                  <a:pt x="867641" y="525654"/>
                  <a:pt x="862941" y="526088"/>
                  <a:pt x="857342" y="526088"/>
                </a:cubicBezTo>
                <a:cubicBezTo>
                  <a:pt x="851875" y="526088"/>
                  <a:pt x="847275" y="525654"/>
                  <a:pt x="843542" y="524788"/>
                </a:cubicBezTo>
                <a:cubicBezTo>
                  <a:pt x="839809" y="523921"/>
                  <a:pt x="836809" y="522388"/>
                  <a:pt x="834543" y="520188"/>
                </a:cubicBezTo>
                <a:cubicBezTo>
                  <a:pt x="832276" y="517988"/>
                  <a:pt x="830643" y="515055"/>
                  <a:pt x="829643" y="511389"/>
                </a:cubicBezTo>
                <a:cubicBezTo>
                  <a:pt x="828643" y="507722"/>
                  <a:pt x="828143" y="503223"/>
                  <a:pt x="828143" y="497890"/>
                </a:cubicBezTo>
                <a:cubicBezTo>
                  <a:pt x="828143" y="492290"/>
                  <a:pt x="828643" y="487690"/>
                  <a:pt x="829643" y="484090"/>
                </a:cubicBezTo>
                <a:cubicBezTo>
                  <a:pt x="830643" y="480491"/>
                  <a:pt x="832276" y="477591"/>
                  <a:pt x="834543" y="475391"/>
                </a:cubicBezTo>
                <a:cubicBezTo>
                  <a:pt x="836809" y="473191"/>
                  <a:pt x="839809" y="471658"/>
                  <a:pt x="843542" y="470791"/>
                </a:cubicBezTo>
                <a:cubicBezTo>
                  <a:pt x="847275" y="469925"/>
                  <a:pt x="851875" y="469491"/>
                  <a:pt x="857342" y="469491"/>
                </a:cubicBezTo>
                <a:cubicBezTo>
                  <a:pt x="862941" y="469491"/>
                  <a:pt x="867641" y="469925"/>
                  <a:pt x="871441" y="470791"/>
                </a:cubicBezTo>
                <a:cubicBezTo>
                  <a:pt x="875240" y="471658"/>
                  <a:pt x="878307" y="473191"/>
                  <a:pt x="880640" y="475391"/>
                </a:cubicBezTo>
                <a:cubicBezTo>
                  <a:pt x="882973" y="477591"/>
                  <a:pt x="884640" y="480491"/>
                  <a:pt x="885640" y="484090"/>
                </a:cubicBezTo>
                <a:cubicBezTo>
                  <a:pt x="886640" y="487690"/>
                  <a:pt x="887140" y="492290"/>
                  <a:pt x="887140" y="497890"/>
                </a:cubicBezTo>
                <a:close/>
                <a:moveTo>
                  <a:pt x="978130" y="835592"/>
                </a:moveTo>
                <a:cubicBezTo>
                  <a:pt x="978022" y="837475"/>
                  <a:pt x="977173" y="840329"/>
                  <a:pt x="975583" y="844157"/>
                </a:cubicBezTo>
                <a:cubicBezTo>
                  <a:pt x="973993" y="847984"/>
                  <a:pt x="971767" y="852200"/>
                  <a:pt x="968905" y="856803"/>
                </a:cubicBezTo>
                <a:cubicBezTo>
                  <a:pt x="966043" y="861407"/>
                  <a:pt x="962578" y="866236"/>
                  <a:pt x="958509" y="871290"/>
                </a:cubicBezTo>
                <a:cubicBezTo>
                  <a:pt x="954441" y="876344"/>
                  <a:pt x="949818" y="881177"/>
                  <a:pt x="944642" y="885789"/>
                </a:cubicBezTo>
                <a:cubicBezTo>
                  <a:pt x="932896" y="896255"/>
                  <a:pt x="921401" y="903596"/>
                  <a:pt x="910157" y="907811"/>
                </a:cubicBezTo>
                <a:cubicBezTo>
                  <a:pt x="898913" y="912026"/>
                  <a:pt x="888189" y="913769"/>
                  <a:pt x="877985" y="913040"/>
                </a:cubicBezTo>
                <a:cubicBezTo>
                  <a:pt x="867781" y="912310"/>
                  <a:pt x="858286" y="909520"/>
                  <a:pt x="849501" y="904670"/>
                </a:cubicBezTo>
                <a:cubicBezTo>
                  <a:pt x="840715" y="899820"/>
                  <a:pt x="832818" y="893463"/>
                  <a:pt x="825811" y="885599"/>
                </a:cubicBezTo>
                <a:cubicBezTo>
                  <a:pt x="818538" y="877437"/>
                  <a:pt x="813144" y="869028"/>
                  <a:pt x="809630" y="860374"/>
                </a:cubicBezTo>
                <a:cubicBezTo>
                  <a:pt x="806115" y="851720"/>
                  <a:pt x="804344" y="843119"/>
                  <a:pt x="804317" y="834572"/>
                </a:cubicBezTo>
                <a:cubicBezTo>
                  <a:pt x="804290" y="826024"/>
                  <a:pt x="805952" y="817668"/>
                  <a:pt x="809303" y="809504"/>
                </a:cubicBezTo>
                <a:cubicBezTo>
                  <a:pt x="812653" y="801340"/>
                  <a:pt x="817557" y="793666"/>
                  <a:pt x="824015" y="786484"/>
                </a:cubicBezTo>
                <a:lnTo>
                  <a:pt x="799266" y="756303"/>
                </a:lnTo>
                <a:cubicBezTo>
                  <a:pt x="797769" y="754423"/>
                  <a:pt x="797990" y="751815"/>
                  <a:pt x="799929" y="748480"/>
                </a:cubicBezTo>
                <a:cubicBezTo>
                  <a:pt x="801868" y="745145"/>
                  <a:pt x="805426" y="741172"/>
                  <a:pt x="810602" y="736559"/>
                </a:cubicBezTo>
                <a:cubicBezTo>
                  <a:pt x="813887" y="733632"/>
                  <a:pt x="816716" y="731246"/>
                  <a:pt x="819089" y="729399"/>
                </a:cubicBezTo>
                <a:cubicBezTo>
                  <a:pt x="821461" y="727553"/>
                  <a:pt x="823472" y="726252"/>
                  <a:pt x="825121" y="725498"/>
                </a:cubicBezTo>
                <a:cubicBezTo>
                  <a:pt x="826770" y="724743"/>
                  <a:pt x="828203" y="724448"/>
                  <a:pt x="829421" y="724612"/>
                </a:cubicBezTo>
                <a:cubicBezTo>
                  <a:pt x="830640" y="724777"/>
                  <a:pt x="831786" y="725362"/>
                  <a:pt x="832861" y="726369"/>
                </a:cubicBezTo>
                <a:lnTo>
                  <a:pt x="865604" y="760409"/>
                </a:lnTo>
                <a:cubicBezTo>
                  <a:pt x="868541" y="763506"/>
                  <a:pt x="870698" y="766227"/>
                  <a:pt x="872074" y="768573"/>
                </a:cubicBezTo>
                <a:cubicBezTo>
                  <a:pt x="873450" y="770918"/>
                  <a:pt x="874147" y="773154"/>
                  <a:pt x="874166" y="775280"/>
                </a:cubicBezTo>
                <a:cubicBezTo>
                  <a:pt x="874185" y="777406"/>
                  <a:pt x="873598" y="779402"/>
                  <a:pt x="872405" y="781269"/>
                </a:cubicBezTo>
                <a:cubicBezTo>
                  <a:pt x="871211" y="783136"/>
                  <a:pt x="869519" y="785045"/>
                  <a:pt x="867329" y="786997"/>
                </a:cubicBezTo>
                <a:lnTo>
                  <a:pt x="865239" y="788859"/>
                </a:lnTo>
                <a:cubicBezTo>
                  <a:pt x="859963" y="793560"/>
                  <a:pt x="856163" y="798464"/>
                  <a:pt x="853839" y="803571"/>
                </a:cubicBezTo>
                <a:cubicBezTo>
                  <a:pt x="851514" y="808678"/>
                  <a:pt x="850349" y="813734"/>
                  <a:pt x="850344" y="818739"/>
                </a:cubicBezTo>
                <a:cubicBezTo>
                  <a:pt x="850339" y="823743"/>
                  <a:pt x="851449" y="828647"/>
                  <a:pt x="853675" y="833449"/>
                </a:cubicBezTo>
                <a:cubicBezTo>
                  <a:pt x="855901" y="838252"/>
                  <a:pt x="858921" y="842794"/>
                  <a:pt x="862735" y="847074"/>
                </a:cubicBezTo>
                <a:cubicBezTo>
                  <a:pt x="866992" y="851852"/>
                  <a:pt x="871566" y="855633"/>
                  <a:pt x="876458" y="858417"/>
                </a:cubicBezTo>
                <a:cubicBezTo>
                  <a:pt x="881350" y="861202"/>
                  <a:pt x="886450" y="862818"/>
                  <a:pt x="891760" y="863265"/>
                </a:cubicBezTo>
                <a:cubicBezTo>
                  <a:pt x="897070" y="863713"/>
                  <a:pt x="902477" y="862868"/>
                  <a:pt x="907983" y="860730"/>
                </a:cubicBezTo>
                <a:cubicBezTo>
                  <a:pt x="913489" y="858592"/>
                  <a:pt x="919029" y="855039"/>
                  <a:pt x="924603" y="850072"/>
                </a:cubicBezTo>
                <a:cubicBezTo>
                  <a:pt x="929680" y="845549"/>
                  <a:pt x="933716" y="841060"/>
                  <a:pt x="936711" y="836605"/>
                </a:cubicBezTo>
                <a:cubicBezTo>
                  <a:pt x="939706" y="832151"/>
                  <a:pt x="942065" y="828084"/>
                  <a:pt x="943788" y="824406"/>
                </a:cubicBezTo>
                <a:cubicBezTo>
                  <a:pt x="945511" y="820728"/>
                  <a:pt x="946850" y="817571"/>
                  <a:pt x="947804" y="814935"/>
                </a:cubicBezTo>
                <a:cubicBezTo>
                  <a:pt x="948759" y="812298"/>
                  <a:pt x="949734" y="810537"/>
                  <a:pt x="950729" y="809650"/>
                </a:cubicBezTo>
                <a:cubicBezTo>
                  <a:pt x="951426" y="809029"/>
                  <a:pt x="952273" y="808676"/>
                  <a:pt x="953269" y="808592"/>
                </a:cubicBezTo>
                <a:cubicBezTo>
                  <a:pt x="954265" y="808508"/>
                  <a:pt x="955495" y="808886"/>
                  <a:pt x="956957" y="809725"/>
                </a:cubicBezTo>
                <a:cubicBezTo>
                  <a:pt x="958420" y="810565"/>
                  <a:pt x="960251" y="811969"/>
                  <a:pt x="962451" y="813937"/>
                </a:cubicBezTo>
                <a:cubicBezTo>
                  <a:pt x="964651" y="815905"/>
                  <a:pt x="967259" y="818582"/>
                  <a:pt x="970275" y="821966"/>
                </a:cubicBezTo>
                <a:cubicBezTo>
                  <a:pt x="973379" y="825450"/>
                  <a:pt x="975492" y="828122"/>
                  <a:pt x="976612" y="829980"/>
                </a:cubicBezTo>
                <a:cubicBezTo>
                  <a:pt x="977733" y="831839"/>
                  <a:pt x="978239" y="833710"/>
                  <a:pt x="978130" y="835592"/>
                </a:cubicBezTo>
                <a:close/>
                <a:moveTo>
                  <a:pt x="1027464" y="153566"/>
                </a:moveTo>
                <a:cubicBezTo>
                  <a:pt x="1027769" y="163792"/>
                  <a:pt x="1025952" y="173520"/>
                  <a:pt x="1022014" y="182751"/>
                </a:cubicBezTo>
                <a:cubicBezTo>
                  <a:pt x="1018077" y="191982"/>
                  <a:pt x="1012550" y="200480"/>
                  <a:pt x="1005434" y="208245"/>
                </a:cubicBezTo>
                <a:cubicBezTo>
                  <a:pt x="998048" y="216305"/>
                  <a:pt x="990227" y="222521"/>
                  <a:pt x="981972" y="226892"/>
                </a:cubicBezTo>
                <a:cubicBezTo>
                  <a:pt x="973717" y="231263"/>
                  <a:pt x="965339" y="233893"/>
                  <a:pt x="956838" y="234783"/>
                </a:cubicBezTo>
                <a:cubicBezTo>
                  <a:pt x="948337" y="235673"/>
                  <a:pt x="939856" y="234864"/>
                  <a:pt x="931395" y="232355"/>
                </a:cubicBezTo>
                <a:cubicBezTo>
                  <a:pt x="922934" y="229846"/>
                  <a:pt x="914805" y="225742"/>
                  <a:pt x="907007" y="220043"/>
                </a:cubicBezTo>
                <a:lnTo>
                  <a:pt x="879481" y="247714"/>
                </a:lnTo>
                <a:cubicBezTo>
                  <a:pt x="877761" y="249393"/>
                  <a:pt x="875144" y="249437"/>
                  <a:pt x="871631" y="247845"/>
                </a:cubicBezTo>
                <a:cubicBezTo>
                  <a:pt x="868117" y="246252"/>
                  <a:pt x="863804" y="243114"/>
                  <a:pt x="858693" y="238430"/>
                </a:cubicBezTo>
                <a:cubicBezTo>
                  <a:pt x="855449" y="235458"/>
                  <a:pt x="852789" y="232884"/>
                  <a:pt x="850712" y="230710"/>
                </a:cubicBezTo>
                <a:cubicBezTo>
                  <a:pt x="848636" y="228536"/>
                  <a:pt x="847139" y="226667"/>
                  <a:pt x="846221" y="225103"/>
                </a:cubicBezTo>
                <a:cubicBezTo>
                  <a:pt x="845304" y="223539"/>
                  <a:pt x="844865" y="222142"/>
                  <a:pt x="844906" y="220914"/>
                </a:cubicBezTo>
                <a:cubicBezTo>
                  <a:pt x="844947" y="219685"/>
                  <a:pt x="845413" y="218485"/>
                  <a:pt x="846306" y="217314"/>
                </a:cubicBezTo>
                <a:lnTo>
                  <a:pt x="876865" y="181301"/>
                </a:lnTo>
                <a:cubicBezTo>
                  <a:pt x="879649" y="178066"/>
                  <a:pt x="882139" y="175645"/>
                  <a:pt x="884333" y="174039"/>
                </a:cubicBezTo>
                <a:cubicBezTo>
                  <a:pt x="886528" y="172434"/>
                  <a:pt x="888682" y="171514"/>
                  <a:pt x="890795" y="171280"/>
                </a:cubicBezTo>
                <a:cubicBezTo>
                  <a:pt x="892908" y="171046"/>
                  <a:pt x="894953" y="171429"/>
                  <a:pt x="896931" y="172428"/>
                </a:cubicBezTo>
                <a:cubicBezTo>
                  <a:pt x="898909" y="173427"/>
                  <a:pt x="900980" y="174917"/>
                  <a:pt x="903142" y="176899"/>
                </a:cubicBezTo>
                <a:lnTo>
                  <a:pt x="905206" y="178790"/>
                </a:lnTo>
                <a:cubicBezTo>
                  <a:pt x="910416" y="183564"/>
                  <a:pt x="915679" y="186849"/>
                  <a:pt x="920995" y="188646"/>
                </a:cubicBezTo>
                <a:cubicBezTo>
                  <a:pt x="926310" y="190443"/>
                  <a:pt x="931458" y="191091"/>
                  <a:pt x="936437" y="190591"/>
                </a:cubicBezTo>
                <a:cubicBezTo>
                  <a:pt x="941417" y="190090"/>
                  <a:pt x="946183" y="188490"/>
                  <a:pt x="950736" y="185791"/>
                </a:cubicBezTo>
                <a:cubicBezTo>
                  <a:pt x="955290" y="183092"/>
                  <a:pt x="959503" y="179629"/>
                  <a:pt x="963376" y="175402"/>
                </a:cubicBezTo>
                <a:cubicBezTo>
                  <a:pt x="967700" y="170684"/>
                  <a:pt x="970999" y="165751"/>
                  <a:pt x="973275" y="160603"/>
                </a:cubicBezTo>
                <a:cubicBezTo>
                  <a:pt x="975551" y="155455"/>
                  <a:pt x="976644" y="150217"/>
                  <a:pt x="976553" y="144889"/>
                </a:cubicBezTo>
                <a:cubicBezTo>
                  <a:pt x="976462" y="139562"/>
                  <a:pt x="975075" y="134267"/>
                  <a:pt x="972392" y="129005"/>
                </a:cubicBezTo>
                <a:cubicBezTo>
                  <a:pt x="969709" y="123744"/>
                  <a:pt x="965615" y="118591"/>
                  <a:pt x="960110" y="113547"/>
                </a:cubicBezTo>
                <a:cubicBezTo>
                  <a:pt x="955097" y="108953"/>
                  <a:pt x="950223" y="105391"/>
                  <a:pt x="945489" y="102861"/>
                </a:cubicBezTo>
                <a:cubicBezTo>
                  <a:pt x="940755" y="100331"/>
                  <a:pt x="936471" y="98395"/>
                  <a:pt x="932638" y="97052"/>
                </a:cubicBezTo>
                <a:cubicBezTo>
                  <a:pt x="928804" y="95710"/>
                  <a:pt x="925528" y="94697"/>
                  <a:pt x="922809" y="94013"/>
                </a:cubicBezTo>
                <a:cubicBezTo>
                  <a:pt x="920090" y="93330"/>
                  <a:pt x="918239" y="92538"/>
                  <a:pt x="917256" y="91637"/>
                </a:cubicBezTo>
                <a:cubicBezTo>
                  <a:pt x="916568" y="91007"/>
                  <a:pt x="916131" y="90200"/>
                  <a:pt x="915947" y="89217"/>
                </a:cubicBezTo>
                <a:cubicBezTo>
                  <a:pt x="915762" y="88234"/>
                  <a:pt x="916014" y="86973"/>
                  <a:pt x="916702" y="85433"/>
                </a:cubicBezTo>
                <a:cubicBezTo>
                  <a:pt x="917389" y="83893"/>
                  <a:pt x="918601" y="81930"/>
                  <a:pt x="920337" y="79542"/>
                </a:cubicBezTo>
                <a:cubicBezTo>
                  <a:pt x="922073" y="77154"/>
                  <a:pt x="924472" y="74289"/>
                  <a:pt x="927535" y="70947"/>
                </a:cubicBezTo>
                <a:cubicBezTo>
                  <a:pt x="930687" y="67507"/>
                  <a:pt x="933132" y="65135"/>
                  <a:pt x="934868" y="63833"/>
                </a:cubicBezTo>
                <a:cubicBezTo>
                  <a:pt x="936604" y="62530"/>
                  <a:pt x="938414" y="61838"/>
                  <a:pt x="940298" y="61756"/>
                </a:cubicBezTo>
                <a:cubicBezTo>
                  <a:pt x="942181" y="61674"/>
                  <a:pt x="945107" y="62230"/>
                  <a:pt x="949076" y="63425"/>
                </a:cubicBezTo>
                <a:cubicBezTo>
                  <a:pt x="953044" y="64620"/>
                  <a:pt x="957463" y="66409"/>
                  <a:pt x="962332" y="68791"/>
                </a:cubicBezTo>
                <a:cubicBezTo>
                  <a:pt x="967202" y="71174"/>
                  <a:pt x="972356" y="74134"/>
                  <a:pt x="977795" y="77671"/>
                </a:cubicBezTo>
                <a:cubicBezTo>
                  <a:pt x="983233" y="81208"/>
                  <a:pt x="988508" y="85319"/>
                  <a:pt x="993620" y="90003"/>
                </a:cubicBezTo>
                <a:cubicBezTo>
                  <a:pt x="1005219" y="100631"/>
                  <a:pt x="1013683" y="111326"/>
                  <a:pt x="1019013" y="122087"/>
                </a:cubicBezTo>
                <a:cubicBezTo>
                  <a:pt x="1024342" y="132848"/>
                  <a:pt x="1027159" y="143341"/>
                  <a:pt x="1027464" y="153566"/>
                </a:cubicBezTo>
                <a:close/>
                <a:moveTo>
                  <a:pt x="1107926" y="496690"/>
                </a:moveTo>
                <a:cubicBezTo>
                  <a:pt x="1107926" y="512422"/>
                  <a:pt x="1105760" y="525888"/>
                  <a:pt x="1101427" y="537087"/>
                </a:cubicBezTo>
                <a:cubicBezTo>
                  <a:pt x="1097094" y="548286"/>
                  <a:pt x="1091261" y="557453"/>
                  <a:pt x="1083928" y="564585"/>
                </a:cubicBezTo>
                <a:cubicBezTo>
                  <a:pt x="1076595" y="571718"/>
                  <a:pt x="1068195" y="576951"/>
                  <a:pt x="1058729" y="580284"/>
                </a:cubicBezTo>
                <a:cubicBezTo>
                  <a:pt x="1049263" y="583618"/>
                  <a:pt x="1039264" y="585284"/>
                  <a:pt x="1028731" y="585284"/>
                </a:cubicBezTo>
                <a:cubicBezTo>
                  <a:pt x="1017798" y="585284"/>
                  <a:pt x="1007932" y="583718"/>
                  <a:pt x="999133" y="580584"/>
                </a:cubicBezTo>
                <a:cubicBezTo>
                  <a:pt x="990333" y="577451"/>
                  <a:pt x="982734" y="573052"/>
                  <a:pt x="976334" y="567385"/>
                </a:cubicBezTo>
                <a:cubicBezTo>
                  <a:pt x="969935" y="561719"/>
                  <a:pt x="964802" y="554919"/>
                  <a:pt x="960935" y="546987"/>
                </a:cubicBezTo>
                <a:cubicBezTo>
                  <a:pt x="957069" y="539054"/>
                  <a:pt x="954602" y="530288"/>
                  <a:pt x="953536" y="520688"/>
                </a:cubicBezTo>
                <a:lnTo>
                  <a:pt x="914538" y="519088"/>
                </a:lnTo>
                <a:cubicBezTo>
                  <a:pt x="912138" y="518955"/>
                  <a:pt x="910338" y="517055"/>
                  <a:pt x="909138" y="513389"/>
                </a:cubicBezTo>
                <a:cubicBezTo>
                  <a:pt x="907938" y="509722"/>
                  <a:pt x="907338" y="504422"/>
                  <a:pt x="907338" y="497490"/>
                </a:cubicBezTo>
                <a:cubicBezTo>
                  <a:pt x="907338" y="493090"/>
                  <a:pt x="907438" y="489390"/>
                  <a:pt x="907638" y="486390"/>
                </a:cubicBezTo>
                <a:cubicBezTo>
                  <a:pt x="907838" y="483390"/>
                  <a:pt x="908205" y="481024"/>
                  <a:pt x="908738" y="479291"/>
                </a:cubicBezTo>
                <a:cubicBezTo>
                  <a:pt x="909272" y="477557"/>
                  <a:pt x="910005" y="476291"/>
                  <a:pt x="910938" y="475491"/>
                </a:cubicBezTo>
                <a:cubicBezTo>
                  <a:pt x="911872" y="474691"/>
                  <a:pt x="913071" y="474224"/>
                  <a:pt x="914538" y="474091"/>
                </a:cubicBezTo>
                <a:lnTo>
                  <a:pt x="961735" y="472291"/>
                </a:lnTo>
                <a:cubicBezTo>
                  <a:pt x="966002" y="472158"/>
                  <a:pt x="969468" y="472358"/>
                  <a:pt x="972135" y="472891"/>
                </a:cubicBezTo>
                <a:cubicBezTo>
                  <a:pt x="974801" y="473424"/>
                  <a:pt x="976934" y="474391"/>
                  <a:pt x="978534" y="475791"/>
                </a:cubicBezTo>
                <a:cubicBezTo>
                  <a:pt x="980134" y="477191"/>
                  <a:pt x="981234" y="478957"/>
                  <a:pt x="981834" y="481091"/>
                </a:cubicBezTo>
                <a:cubicBezTo>
                  <a:pt x="982434" y="483224"/>
                  <a:pt x="982734" y="485757"/>
                  <a:pt x="982734" y="488690"/>
                </a:cubicBezTo>
                <a:lnTo>
                  <a:pt x="982734" y="491490"/>
                </a:lnTo>
                <a:cubicBezTo>
                  <a:pt x="982734" y="498556"/>
                  <a:pt x="983867" y="504656"/>
                  <a:pt x="986134" y="509789"/>
                </a:cubicBezTo>
                <a:cubicBezTo>
                  <a:pt x="988400" y="514922"/>
                  <a:pt x="991400" y="519155"/>
                  <a:pt x="995133" y="522488"/>
                </a:cubicBezTo>
                <a:cubicBezTo>
                  <a:pt x="998866" y="525821"/>
                  <a:pt x="1003266" y="528254"/>
                  <a:pt x="1008332" y="529788"/>
                </a:cubicBezTo>
                <a:cubicBezTo>
                  <a:pt x="1013399" y="531321"/>
                  <a:pt x="1018798" y="532087"/>
                  <a:pt x="1024531" y="532087"/>
                </a:cubicBezTo>
                <a:cubicBezTo>
                  <a:pt x="1030931" y="532087"/>
                  <a:pt x="1036797" y="531187"/>
                  <a:pt x="1042130" y="529388"/>
                </a:cubicBezTo>
                <a:cubicBezTo>
                  <a:pt x="1047463" y="527588"/>
                  <a:pt x="1052063" y="524855"/>
                  <a:pt x="1055929" y="521188"/>
                </a:cubicBezTo>
                <a:cubicBezTo>
                  <a:pt x="1059796" y="517522"/>
                  <a:pt x="1062762" y="512922"/>
                  <a:pt x="1064829" y="507389"/>
                </a:cubicBezTo>
                <a:cubicBezTo>
                  <a:pt x="1066895" y="501856"/>
                  <a:pt x="1067929" y="495356"/>
                  <a:pt x="1067929" y="487890"/>
                </a:cubicBezTo>
                <a:cubicBezTo>
                  <a:pt x="1067929" y="481091"/>
                  <a:pt x="1067262" y="475091"/>
                  <a:pt x="1065929" y="469891"/>
                </a:cubicBezTo>
                <a:cubicBezTo>
                  <a:pt x="1064596" y="464692"/>
                  <a:pt x="1063129" y="460225"/>
                  <a:pt x="1061529" y="456492"/>
                </a:cubicBezTo>
                <a:cubicBezTo>
                  <a:pt x="1059929" y="452759"/>
                  <a:pt x="1058463" y="449659"/>
                  <a:pt x="1057129" y="447193"/>
                </a:cubicBezTo>
                <a:cubicBezTo>
                  <a:pt x="1055796" y="444726"/>
                  <a:pt x="1055129" y="442826"/>
                  <a:pt x="1055129" y="441493"/>
                </a:cubicBezTo>
                <a:cubicBezTo>
                  <a:pt x="1055129" y="440560"/>
                  <a:pt x="1055429" y="439693"/>
                  <a:pt x="1056029" y="438893"/>
                </a:cubicBezTo>
                <a:cubicBezTo>
                  <a:pt x="1056629" y="438093"/>
                  <a:pt x="1057729" y="437427"/>
                  <a:pt x="1059329" y="436893"/>
                </a:cubicBezTo>
                <a:cubicBezTo>
                  <a:pt x="1060929" y="436360"/>
                  <a:pt x="1063196" y="435927"/>
                  <a:pt x="1066129" y="435593"/>
                </a:cubicBezTo>
                <a:cubicBezTo>
                  <a:pt x="1069062" y="435260"/>
                  <a:pt x="1072795" y="435093"/>
                  <a:pt x="1077328" y="435093"/>
                </a:cubicBezTo>
                <a:cubicBezTo>
                  <a:pt x="1081995" y="435093"/>
                  <a:pt x="1085394" y="435293"/>
                  <a:pt x="1087527" y="435693"/>
                </a:cubicBezTo>
                <a:cubicBezTo>
                  <a:pt x="1089661" y="436093"/>
                  <a:pt x="1091394" y="436960"/>
                  <a:pt x="1092727" y="438293"/>
                </a:cubicBezTo>
                <a:cubicBezTo>
                  <a:pt x="1094060" y="439626"/>
                  <a:pt x="1095627" y="442160"/>
                  <a:pt x="1097427" y="445893"/>
                </a:cubicBezTo>
                <a:cubicBezTo>
                  <a:pt x="1099227" y="449626"/>
                  <a:pt x="1100893" y="454092"/>
                  <a:pt x="1102427" y="459292"/>
                </a:cubicBezTo>
                <a:cubicBezTo>
                  <a:pt x="1103960" y="464492"/>
                  <a:pt x="1105260" y="470291"/>
                  <a:pt x="1106326" y="476691"/>
                </a:cubicBezTo>
                <a:cubicBezTo>
                  <a:pt x="1107393" y="483090"/>
                  <a:pt x="1107926" y="489757"/>
                  <a:pt x="1107926" y="496690"/>
                </a:cubicBezTo>
                <a:close/>
              </a:path>
            </a:pathLst>
          </a:custGeom>
          <a:solidFill>
            <a:srgbClr val="0066FF"/>
          </a:solidFill>
          <a:ln w="17780" cmpd="sng">
            <a:solidFill>
              <a:srgbClr val="FFFFFF"/>
            </a:solidFill>
            <a:prstDash val="solid"/>
            <a:miter lim="800000"/>
          </a:ln>
          <a:effectLst>
            <a:glow rad="101600">
              <a:schemeClr val="tx1"/>
            </a:glow>
            <a:outerShdw blurRad="50800" algn="tl" rotWithShape="0">
              <a:srgbClr val="000000"/>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6">
            <a:extLst>
              <a:ext uri="{FF2B5EF4-FFF2-40B4-BE49-F238E27FC236}">
                <a16:creationId xmlns:a16="http://schemas.microsoft.com/office/drawing/2014/main" id="{73EA8222-6552-129E-5992-075461204C8E}"/>
              </a:ext>
            </a:extLst>
          </p:cNvPr>
          <p:cNvSpPr>
            <a:spLocks noChangeArrowheads="1"/>
          </p:cNvSpPr>
          <p:nvPr/>
        </p:nvSpPr>
        <p:spPr bwMode="auto">
          <a:xfrm>
            <a:off x="1029683" y="3367326"/>
            <a:ext cx="758184"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13434901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5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5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5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250"/>
                                        <p:tgtEl>
                                          <p:spTgt spid="11"/>
                                        </p:tgtEl>
                                      </p:cBhvr>
                                    </p:animEffect>
                                  </p:childTnLst>
                                </p:cTn>
                              </p:par>
                              <p:par>
                                <p:cTn id="37" presetID="42" presetClass="path" presetSubtype="0" accel="50000" decel="50000" fill="hold" grpId="2" nodeType="withEffect">
                                  <p:stCondLst>
                                    <p:cond delay="0"/>
                                  </p:stCondLst>
                                  <p:childTnLst>
                                    <p:animMotion origin="layout" path="M -5.55556E-7 2.96296E-6 L -0.02257 -0.34584 " pathEditMode="relative" rAng="0" ptsTypes="AA">
                                      <p:cBhvr>
                                        <p:cTn id="38" dur="2000" fill="hold"/>
                                        <p:tgtEl>
                                          <p:spTgt spid="2"/>
                                        </p:tgtEl>
                                        <p:attrNameLst>
                                          <p:attrName>ppt_x</p:attrName>
                                          <p:attrName>ppt_y</p:attrName>
                                        </p:attrNameLst>
                                      </p:cBhvr>
                                      <p:rCtr x="-1128" y="-17292"/>
                                    </p:animMotion>
                                  </p:childTnLst>
                                </p:cTn>
                              </p:par>
                              <p:par>
                                <p:cTn id="39" presetID="42" presetClass="path" presetSubtype="0" accel="50000" decel="50000" fill="hold" grpId="2" nodeType="withEffect">
                                  <p:stCondLst>
                                    <p:cond delay="0"/>
                                  </p:stCondLst>
                                  <p:childTnLst>
                                    <p:animMotion origin="layout" path="M 5E-6 1.48148E-6 L -0.50139 -0.24884 " pathEditMode="relative" rAng="0" ptsTypes="AA">
                                      <p:cBhvr>
                                        <p:cTn id="40" dur="2000" fill="hold"/>
                                        <p:tgtEl>
                                          <p:spTgt spid="4"/>
                                        </p:tgtEl>
                                        <p:attrNameLst>
                                          <p:attrName>ppt_x</p:attrName>
                                          <p:attrName>ppt_y</p:attrName>
                                        </p:attrNameLst>
                                      </p:cBhvr>
                                      <p:rCtr x="-25069" y="-12454"/>
                                    </p:animMotion>
                                  </p:childTnLst>
                                </p:cTn>
                              </p:par>
                              <p:par>
                                <p:cTn id="41" presetID="42" presetClass="path" presetSubtype="0" accel="50000" decel="50000" fill="hold" grpId="2" nodeType="withEffect">
                                  <p:stCondLst>
                                    <p:cond delay="0"/>
                                  </p:stCondLst>
                                  <p:childTnLst>
                                    <p:animMotion origin="layout" path="M -2.77778E-6 4.81481E-6 L 0.30712 -0.347 " pathEditMode="relative" rAng="0" ptsTypes="AA">
                                      <p:cBhvr>
                                        <p:cTn id="42" dur="2000" fill="hold"/>
                                        <p:tgtEl>
                                          <p:spTgt spid="5"/>
                                        </p:tgtEl>
                                        <p:attrNameLst>
                                          <p:attrName>ppt_x</p:attrName>
                                          <p:attrName>ppt_y</p:attrName>
                                        </p:attrNameLst>
                                      </p:cBhvr>
                                      <p:rCtr x="15347" y="-17361"/>
                                    </p:animMotion>
                                  </p:childTnLst>
                                </p:cTn>
                              </p:par>
                              <p:par>
                                <p:cTn id="43" presetID="42" presetClass="path" presetSubtype="0" accel="50000" decel="50000" fill="hold" grpId="2" nodeType="withEffect">
                                  <p:stCondLst>
                                    <p:cond delay="0"/>
                                  </p:stCondLst>
                                  <p:childTnLst>
                                    <p:animMotion origin="layout" path="M -2.77778E-6 1.11111E-6 L -0.48975 -0.15046 " pathEditMode="relative" rAng="0" ptsTypes="AA">
                                      <p:cBhvr>
                                        <p:cTn id="44" dur="2000" fill="hold"/>
                                        <p:tgtEl>
                                          <p:spTgt spid="6"/>
                                        </p:tgtEl>
                                        <p:attrNameLst>
                                          <p:attrName>ppt_x</p:attrName>
                                          <p:attrName>ppt_y</p:attrName>
                                        </p:attrNameLst>
                                      </p:cBhvr>
                                      <p:rCtr x="-24497" y="-7523"/>
                                    </p:animMotion>
                                  </p:childTnLst>
                                </p:cTn>
                              </p:par>
                              <p:par>
                                <p:cTn id="45" presetID="42" presetClass="path" presetSubtype="0" accel="50000" decel="50000" fill="hold" grpId="2" nodeType="withEffect">
                                  <p:stCondLst>
                                    <p:cond delay="0"/>
                                  </p:stCondLst>
                                  <p:childTnLst>
                                    <p:animMotion origin="layout" path="M -4.44444E-6 4.44444E-6 L 0.32796 -0.24885 " pathEditMode="relative" rAng="0" ptsTypes="AA">
                                      <p:cBhvr>
                                        <p:cTn id="46" dur="2000" fill="hold"/>
                                        <p:tgtEl>
                                          <p:spTgt spid="7"/>
                                        </p:tgtEl>
                                        <p:attrNameLst>
                                          <p:attrName>ppt_x</p:attrName>
                                          <p:attrName>ppt_y</p:attrName>
                                        </p:attrNameLst>
                                      </p:cBhvr>
                                      <p:rCtr x="16389" y="-12454"/>
                                    </p:animMotion>
                                  </p:childTnLst>
                                </p:cTn>
                              </p:par>
                              <p:par>
                                <p:cTn id="47" presetID="42" presetClass="path" presetSubtype="0" accel="50000" decel="50000" fill="hold" grpId="2" nodeType="withEffect">
                                  <p:stCondLst>
                                    <p:cond delay="0"/>
                                  </p:stCondLst>
                                  <p:childTnLst>
                                    <p:animMotion origin="layout" path="M -2.5E-6 3.33333E-6 L -0.04774 0.53264 " pathEditMode="relative" rAng="0" ptsTypes="AA">
                                      <p:cBhvr>
                                        <p:cTn id="48" dur="2000" fill="hold"/>
                                        <p:tgtEl>
                                          <p:spTgt spid="8"/>
                                        </p:tgtEl>
                                        <p:attrNameLst>
                                          <p:attrName>ppt_x</p:attrName>
                                          <p:attrName>ppt_y</p:attrName>
                                        </p:attrNameLst>
                                      </p:cBhvr>
                                      <p:rCtr x="-2396" y="26620"/>
                                    </p:animMotion>
                                  </p:childTnLst>
                                </p:cTn>
                              </p:par>
                              <p:par>
                                <p:cTn id="49" presetID="42" presetClass="path" presetSubtype="0" accel="50000" decel="50000" fill="hold" grpId="2" nodeType="withEffect">
                                  <p:stCondLst>
                                    <p:cond delay="0"/>
                                  </p:stCondLst>
                                  <p:childTnLst>
                                    <p:animMotion origin="layout" path="M 3.33333E-6 -4.81481E-6 L -0.3441 0.43519 " pathEditMode="relative" rAng="0" ptsTypes="AA">
                                      <p:cBhvr>
                                        <p:cTn id="50" dur="2000" fill="hold"/>
                                        <p:tgtEl>
                                          <p:spTgt spid="9"/>
                                        </p:tgtEl>
                                        <p:attrNameLst>
                                          <p:attrName>ppt_x</p:attrName>
                                          <p:attrName>ppt_y</p:attrName>
                                        </p:attrNameLst>
                                      </p:cBhvr>
                                      <p:rCtr x="-17205" y="21759"/>
                                    </p:animMotion>
                                  </p:childTnLst>
                                </p:cTn>
                              </p:par>
                              <p:par>
                                <p:cTn id="51" presetID="42" presetClass="path" presetSubtype="0" accel="50000" decel="50000" fill="hold" grpId="2" nodeType="withEffect">
                                  <p:stCondLst>
                                    <p:cond delay="0"/>
                                  </p:stCondLst>
                                  <p:childTnLst>
                                    <p:animMotion origin="layout" path="M 8.33333E-7 4.81481E-6 L -0.24514 0.53379 " pathEditMode="relative" rAng="0" ptsTypes="AA">
                                      <p:cBhvr>
                                        <p:cTn id="52" dur="2000" fill="hold"/>
                                        <p:tgtEl>
                                          <p:spTgt spid="10"/>
                                        </p:tgtEl>
                                        <p:attrNameLst>
                                          <p:attrName>ppt_x</p:attrName>
                                          <p:attrName>ppt_y</p:attrName>
                                        </p:attrNameLst>
                                      </p:cBhvr>
                                      <p:rCtr x="-12257" y="26690"/>
                                    </p:animMotion>
                                  </p:childTnLst>
                                </p:cTn>
                              </p:par>
                              <p:par>
                                <p:cTn id="53" presetID="42" presetClass="path" presetSubtype="0" accel="50000" decel="50000" fill="hold" grpId="2" nodeType="withEffect">
                                  <p:stCondLst>
                                    <p:cond delay="0"/>
                                  </p:stCondLst>
                                  <p:childTnLst>
                                    <p:animMotion origin="layout" path="M -4.16667E-6 -3.33333E-6 L 0.52691 0.43473 " pathEditMode="relative" rAng="0" ptsTypes="AA">
                                      <p:cBhvr>
                                        <p:cTn id="54" dur="2000" fill="hold"/>
                                        <p:tgtEl>
                                          <p:spTgt spid="11"/>
                                        </p:tgtEl>
                                        <p:attrNameLst>
                                          <p:attrName>ppt_x</p:attrName>
                                          <p:attrName>ppt_y</p:attrName>
                                        </p:attrNameLst>
                                      </p:cBhvr>
                                      <p:rCtr x="26337" y="21736"/>
                                    </p:animMotion>
                                  </p:childTnLst>
                                </p:cTn>
                              </p:par>
                              <p:par>
                                <p:cTn id="55" presetID="10" presetClass="exit" presetSubtype="0" fill="hold" grpId="1" nodeType="withEffect">
                                  <p:stCondLst>
                                    <p:cond delay="0"/>
                                  </p:stCondLst>
                                  <p:childTnLst>
                                    <p:animEffect transition="out" filter="fade">
                                      <p:cBhvr>
                                        <p:cTn id="56" dur="1250"/>
                                        <p:tgtEl>
                                          <p:spTgt spid="3074"/>
                                        </p:tgtEl>
                                      </p:cBhvr>
                                    </p:animEffect>
                                    <p:set>
                                      <p:cBhvr>
                                        <p:cTn id="57" dur="1" fill="hold">
                                          <p:stCondLst>
                                            <p:cond delay="1249"/>
                                          </p:stCondLst>
                                        </p:cTn>
                                        <p:tgtEl>
                                          <p:spTgt spid="3074"/>
                                        </p:tgtEl>
                                        <p:attrNameLst>
                                          <p:attrName>style.visibility</p:attrName>
                                        </p:attrNameLst>
                                      </p:cBhvr>
                                      <p:to>
                                        <p:strVal val="hidden"/>
                                      </p:to>
                                    </p:set>
                                  </p:childTnLst>
                                </p:cTn>
                              </p:par>
                            </p:childTnLst>
                          </p:cTn>
                        </p:par>
                        <p:par>
                          <p:cTn id="58" fill="hold">
                            <p:stCondLst>
                              <p:cond delay="2000"/>
                            </p:stCondLst>
                            <p:childTnLst>
                              <p:par>
                                <p:cTn id="59" presetID="10" presetClass="entr" presetSubtype="0" fill="hold" grpId="0" nodeType="after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250"/>
                                        <p:tgtEl>
                                          <p:spTgt spid="3"/>
                                        </p:tgtEl>
                                      </p:cBhvr>
                                    </p:animEffect>
                                  </p:childTnLst>
                                </p:cTn>
                              </p:par>
                              <p:par>
                                <p:cTn id="62" presetID="10" presetClass="exit" presetSubtype="0" fill="hold" grpId="1" nodeType="withEffect">
                                  <p:stCondLst>
                                    <p:cond delay="0"/>
                                  </p:stCondLst>
                                  <p:childTnLst>
                                    <p:animEffect transition="out" filter="fade">
                                      <p:cBhvr>
                                        <p:cTn id="63" dur="500"/>
                                        <p:tgtEl>
                                          <p:spTgt spid="2"/>
                                        </p:tgtEl>
                                      </p:cBhvr>
                                    </p:animEffect>
                                    <p:set>
                                      <p:cBhvr>
                                        <p:cTn id="64" dur="1" fill="hold">
                                          <p:stCondLst>
                                            <p:cond delay="499"/>
                                          </p:stCondLst>
                                        </p:cTn>
                                        <p:tgtEl>
                                          <p:spTgt spid="2"/>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4"/>
                                        </p:tgtEl>
                                      </p:cBhvr>
                                    </p:animEffect>
                                    <p:set>
                                      <p:cBhvr>
                                        <p:cTn id="67" dur="1" fill="hold">
                                          <p:stCondLst>
                                            <p:cond delay="499"/>
                                          </p:stCondLst>
                                        </p:cTn>
                                        <p:tgtEl>
                                          <p:spTgt spid="4"/>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6"/>
                                        </p:tgtEl>
                                      </p:cBhvr>
                                    </p:animEffect>
                                    <p:set>
                                      <p:cBhvr>
                                        <p:cTn id="73" dur="1" fill="hold">
                                          <p:stCondLst>
                                            <p:cond delay="499"/>
                                          </p:stCondLst>
                                        </p:cTn>
                                        <p:tgtEl>
                                          <p:spTgt spid="6"/>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7"/>
                                        </p:tgtEl>
                                      </p:cBhvr>
                                    </p:animEffect>
                                    <p:set>
                                      <p:cBhvr>
                                        <p:cTn id="76" dur="1" fill="hold">
                                          <p:stCondLst>
                                            <p:cond delay="499"/>
                                          </p:stCondLst>
                                        </p:cTn>
                                        <p:tgtEl>
                                          <p:spTgt spid="7"/>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8"/>
                                        </p:tgtEl>
                                      </p:cBhvr>
                                    </p:animEffect>
                                    <p:set>
                                      <p:cBhvr>
                                        <p:cTn id="79" dur="1" fill="hold">
                                          <p:stCondLst>
                                            <p:cond delay="499"/>
                                          </p:stCondLst>
                                        </p:cTn>
                                        <p:tgtEl>
                                          <p:spTgt spid="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0"/>
                                        </p:tgtEl>
                                      </p:cBhvr>
                                    </p:animEffect>
                                    <p:set>
                                      <p:cBhvr>
                                        <p:cTn id="85" dur="1" fill="hold">
                                          <p:stCondLst>
                                            <p:cond delay="499"/>
                                          </p:stCondLst>
                                        </p:cTn>
                                        <p:tgtEl>
                                          <p:spTgt spid="10"/>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1"/>
                                        </p:tgtEl>
                                      </p:cBhvr>
                                    </p:animEffect>
                                    <p:set>
                                      <p:cBhvr>
                                        <p:cTn id="88" dur="1" fill="hold">
                                          <p:stCondLst>
                                            <p:cond delay="499"/>
                                          </p:stCondLst>
                                        </p:cTn>
                                        <p:tgtEl>
                                          <p:spTgt spid="11"/>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0" presetClass="entr" presetSubtype="0" fill="hold" grpId="0" nodeType="click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dissolve">
                                      <p:cBhvr>
                                        <p:cTn id="93" dur="500">
                                          <p:stCondLst>
                                            <p:cond delay="0"/>
                                          </p:stCondLst>
                                        </p:cTn>
                                        <p:tgtEl>
                                          <p:spTgt spid="12"/>
                                        </p:tgtEl>
                                      </p:cBhvr>
                                    </p:animEffect>
                                    <p:anim to="" calcmode="lin" valueType="num">
                                      <p:cBhvr>
                                        <p:cTn id="94"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95"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96" presetID="22" presetClass="entr" presetSubtype="8" fill="hold" grpId="0" nodeType="withEffect">
                                  <p:stCondLst>
                                    <p:cond delay="900"/>
                                  </p:stCondLst>
                                  <p:childTnLst>
                                    <p:set>
                                      <p:cBhvr>
                                        <p:cTn id="97" dur="1" fill="hold">
                                          <p:stCondLst>
                                            <p:cond delay="0"/>
                                          </p:stCondLst>
                                        </p:cTn>
                                        <p:tgtEl>
                                          <p:spTgt spid="13"/>
                                        </p:tgtEl>
                                        <p:attrNameLst>
                                          <p:attrName>style.visibility</p:attrName>
                                        </p:attrNameLst>
                                      </p:cBhvr>
                                      <p:to>
                                        <p:strVal val="visible"/>
                                      </p:to>
                                    </p:set>
                                    <p:animEffect transition="in" filter="wipe(left)">
                                      <p:cBhvr>
                                        <p:cTn id="98" dur="500"/>
                                        <p:tgtEl>
                                          <p:spTgt spid="13"/>
                                        </p:tgtEl>
                                      </p:cBhvr>
                                    </p:animEffect>
                                  </p:childTnLst>
                                </p:cTn>
                              </p:par>
                              <p:par>
                                <p:cTn id="99" presetID="18" presetClass="emph" presetSubtype="0" fill="hold" grpId="1" nodeType="withEffect">
                                  <p:stCondLst>
                                    <p:cond delay="900"/>
                                  </p:stCondLst>
                                  <p:childTnLst>
                                    <p:set>
                                      <p:cBhvr override="childStyle">
                                        <p:cTn id="100" dur="500" fill="hold"/>
                                        <p:tgtEl>
                                          <p:spTgt spid="13"/>
                                        </p:tgtEl>
                                        <p:attrNameLst>
                                          <p:attrName>style.textDecorationUnderline</p:attrName>
                                        </p:attrNameLst>
                                      </p:cBhvr>
                                      <p:to>
                                        <p:strVal val="true"/>
                                      </p:to>
                                    </p:set>
                                  </p:childTnLst>
                                </p:cTn>
                              </p:par>
                            </p:childTnLst>
                          </p:cTn>
                        </p:par>
                        <p:par>
                          <p:cTn id="101" fill="hold">
                            <p:stCondLst>
                              <p:cond delay="1400"/>
                            </p:stCondLst>
                            <p:childTnLst>
                              <p:par>
                                <p:cTn id="102" presetID="0" presetClass="entr" presetSubtype="0" fill="hold" grpId="0" nodeType="afterEffect">
                                  <p:stCondLst>
                                    <p:cond delay="0"/>
                                  </p:stCondLst>
                                  <p:childTnLst>
                                    <p:set>
                                      <p:cBhvr>
                                        <p:cTn id="103" dur="1" fill="hold">
                                          <p:stCondLst>
                                            <p:cond delay="0"/>
                                          </p:stCondLst>
                                        </p:cTn>
                                        <p:tgtEl>
                                          <p:spTgt spid="14"/>
                                        </p:tgtEl>
                                        <p:attrNameLst>
                                          <p:attrName>style.visibility</p:attrName>
                                        </p:attrNameLst>
                                      </p:cBhvr>
                                      <p:to>
                                        <p:strVal val="visible"/>
                                      </p:to>
                                    </p:set>
                                    <p:animEffect transition="in" filter="dissolve">
                                      <p:cBhvr>
                                        <p:cTn id="104" dur="500">
                                          <p:stCondLst>
                                            <p:cond delay="0"/>
                                          </p:stCondLst>
                                        </p:cTn>
                                        <p:tgtEl>
                                          <p:spTgt spid="14"/>
                                        </p:tgtEl>
                                      </p:cBhvr>
                                    </p:animEffect>
                                    <p:anim to="" calcmode="lin" valueType="num">
                                      <p:cBhvr>
                                        <p:cTn id="105"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106"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107" fill="hold">
                      <p:stCondLst>
                        <p:cond delay="indefinite"/>
                      </p:stCondLst>
                      <p:childTnLst>
                        <p:par>
                          <p:cTn id="108" fill="hold">
                            <p:stCondLst>
                              <p:cond delay="0"/>
                            </p:stCondLst>
                            <p:childTnLst>
                              <p:par>
                                <p:cTn id="109" presetID="0" presetClass="entr" presetSubtype="0" fill="hold" grpId="0" nodeType="clickEffect">
                                  <p:stCondLst>
                                    <p:cond delay="0"/>
                                  </p:stCondLst>
                                  <p:childTnLst>
                                    <p:set>
                                      <p:cBhvr>
                                        <p:cTn id="110" dur="1" fill="hold">
                                          <p:stCondLst>
                                            <p:cond delay="0"/>
                                          </p:stCondLst>
                                        </p:cTn>
                                        <p:tgtEl>
                                          <p:spTgt spid="15"/>
                                        </p:tgtEl>
                                        <p:attrNameLst>
                                          <p:attrName>style.visibility</p:attrName>
                                        </p:attrNameLst>
                                      </p:cBhvr>
                                      <p:to>
                                        <p:strVal val="visible"/>
                                      </p:to>
                                    </p:set>
                                    <p:animEffect transition="in" filter="dissolve">
                                      <p:cBhvr>
                                        <p:cTn id="111" dur="500">
                                          <p:stCondLst>
                                            <p:cond delay="0"/>
                                          </p:stCondLst>
                                        </p:cTn>
                                        <p:tgtEl>
                                          <p:spTgt spid="15"/>
                                        </p:tgtEl>
                                      </p:cBhvr>
                                    </p:animEffect>
                                    <p:anim to="" calcmode="lin" valueType="num">
                                      <p:cBhvr>
                                        <p:cTn id="112"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113" dur="500" fill="hold">
                                          <p:stCondLst>
                                            <p:cond delay="0"/>
                                          </p:stCondLst>
                                        </p:cTn>
                                        <p:tgtEl>
                                          <p:spTgt spid="15"/>
                                        </p:tgtEl>
                                        <p:attrNameLst>
                                          <p:attrName>ppt_h</p:attrName>
                                        </p:attrNameLst>
                                      </p:cBhvr>
                                      <p:tavLst>
                                        <p:tav tm="0">
                                          <p:val>
                                            <p:strVal val="#ppt_h*4"/>
                                          </p:val>
                                        </p:tav>
                                        <p:tav tm="100000">
                                          <p:val>
                                            <p:strVal val="#ppt_h"/>
                                          </p:val>
                                        </p:tav>
                                      </p:tavLst>
                                    </p:anim>
                                  </p:childTnLst>
                                </p:cTn>
                              </p:par>
                              <p:par>
                                <p:cTn id="114" presetID="53" presetClass="entr" presetSubtype="16" fill="hold" grpId="0" nodeType="withEffect">
                                  <p:stCondLst>
                                    <p:cond delay="250"/>
                                  </p:stCondLst>
                                  <p:childTnLst>
                                    <p:set>
                                      <p:cBhvr>
                                        <p:cTn id="115" dur="1" fill="hold">
                                          <p:stCondLst>
                                            <p:cond delay="0"/>
                                          </p:stCondLst>
                                        </p:cTn>
                                        <p:tgtEl>
                                          <p:spTgt spid="24"/>
                                        </p:tgtEl>
                                        <p:attrNameLst>
                                          <p:attrName>style.visibility</p:attrName>
                                        </p:attrNameLst>
                                      </p:cBhvr>
                                      <p:to>
                                        <p:strVal val="visible"/>
                                      </p:to>
                                    </p:set>
                                    <p:anim calcmode="lin" valueType="num">
                                      <p:cBhvr>
                                        <p:cTn id="116" dur="1000" fill="hold"/>
                                        <p:tgtEl>
                                          <p:spTgt spid="24"/>
                                        </p:tgtEl>
                                        <p:attrNameLst>
                                          <p:attrName>ppt_w</p:attrName>
                                        </p:attrNameLst>
                                      </p:cBhvr>
                                      <p:tavLst>
                                        <p:tav tm="0">
                                          <p:val>
                                            <p:fltVal val="0"/>
                                          </p:val>
                                        </p:tav>
                                        <p:tav tm="100000">
                                          <p:val>
                                            <p:strVal val="#ppt_w"/>
                                          </p:val>
                                        </p:tav>
                                      </p:tavLst>
                                    </p:anim>
                                    <p:anim calcmode="lin" valueType="num">
                                      <p:cBhvr>
                                        <p:cTn id="117" dur="1000" fill="hold"/>
                                        <p:tgtEl>
                                          <p:spTgt spid="24"/>
                                        </p:tgtEl>
                                        <p:attrNameLst>
                                          <p:attrName>ppt_h</p:attrName>
                                        </p:attrNameLst>
                                      </p:cBhvr>
                                      <p:tavLst>
                                        <p:tav tm="0">
                                          <p:val>
                                            <p:fltVal val="0"/>
                                          </p:val>
                                        </p:tav>
                                        <p:tav tm="100000">
                                          <p:val>
                                            <p:strVal val="#ppt_h"/>
                                          </p:val>
                                        </p:tav>
                                      </p:tavLst>
                                    </p:anim>
                                    <p:animEffect transition="in" filter="fade">
                                      <p:cBhvr>
                                        <p:cTn id="118" dur="1000"/>
                                        <p:tgtEl>
                                          <p:spTgt spid="24"/>
                                        </p:tgtEl>
                                      </p:cBhvr>
                                    </p:animEffect>
                                  </p:childTnLst>
                                </p:cTn>
                              </p:par>
                              <p:par>
                                <p:cTn id="119" presetID="8" presetClass="emph" presetSubtype="0" fill="hold" grpId="2" nodeType="withEffect">
                                  <p:stCondLst>
                                    <p:cond delay="250"/>
                                  </p:stCondLst>
                                  <p:childTnLst>
                                    <p:animRot by="43200000">
                                      <p:cBhvr>
                                        <p:cTn id="120" dur="2500" fill="hold"/>
                                        <p:tgtEl>
                                          <p:spTgt spid="24"/>
                                        </p:tgtEl>
                                        <p:attrNameLst>
                                          <p:attrName>r</p:attrName>
                                        </p:attrNameLst>
                                      </p:cBhvr>
                                    </p:animRot>
                                  </p:childTnLst>
                                </p:cTn>
                              </p:par>
                              <p:par>
                                <p:cTn id="121" presetID="37" presetClass="path" presetSubtype="0" accel="50000" decel="50000" fill="hold" grpId="1" nodeType="withEffect">
                                  <p:stCondLst>
                                    <p:cond delay="750"/>
                                  </p:stCondLst>
                                  <p:childTnLst>
                                    <p:animMotion origin="layout" path="M 2.5E-6 3.33333E-6 C -0.02153 0.03009 -0.07587 0.11088 -0.13802 0.14375 C -0.19948 0.17662 -0.29375 0.19259 -0.37205 0.19629 C -0.45035 0.2 -0.54636 0.18634 -0.60816 0.16597 C -0.66806 0.14305 -0.71094 0.07222 -0.72448 0.00602 " pathEditMode="relative" rAng="0" ptsTypes="AAAAA">
                                      <p:cBhvr>
                                        <p:cTn id="122" dur="2000" fill="hold"/>
                                        <p:tgtEl>
                                          <p:spTgt spid="24"/>
                                        </p:tgtEl>
                                        <p:attrNameLst>
                                          <p:attrName>ppt_x</p:attrName>
                                          <p:attrName>ppt_y</p:attrName>
                                        </p:attrNameLst>
                                      </p:cBhvr>
                                      <p:rCtr x="-36233" y="9838"/>
                                    </p:animMotion>
                                  </p:childTnLst>
                                </p:cTn>
                              </p:par>
                              <p:par>
                                <p:cTn id="123" presetID="10" presetClass="exit" presetSubtype="0" fill="hold" grpId="1" nodeType="withEffect">
                                  <p:stCondLst>
                                    <p:cond delay="2500"/>
                                  </p:stCondLst>
                                  <p:childTnLst>
                                    <p:animEffect transition="out" filter="fade">
                                      <p:cBhvr>
                                        <p:cTn id="124" dur="500"/>
                                        <p:tgtEl>
                                          <p:spTgt spid="15"/>
                                        </p:tgtEl>
                                      </p:cBhvr>
                                    </p:animEffect>
                                    <p:set>
                                      <p:cBhvr>
                                        <p:cTn id="125" dur="1" fill="hold">
                                          <p:stCondLst>
                                            <p:cond delay="499"/>
                                          </p:stCondLst>
                                        </p:cTn>
                                        <p:tgtEl>
                                          <p:spTgt spid="15"/>
                                        </p:tgtEl>
                                        <p:attrNameLst>
                                          <p:attrName>style.visibility</p:attrName>
                                        </p:attrNameLst>
                                      </p:cBhvr>
                                      <p:to>
                                        <p:strVal val="hidden"/>
                                      </p:to>
                                    </p:set>
                                  </p:childTnLst>
                                </p:cTn>
                              </p:par>
                              <p:par>
                                <p:cTn id="126" presetID="23" presetClass="exit" presetSubtype="16" fill="hold" grpId="2" nodeType="withEffect">
                                  <p:stCondLst>
                                    <p:cond delay="2500"/>
                                  </p:stCondLst>
                                  <p:childTnLst>
                                    <p:anim calcmode="lin" valueType="num">
                                      <p:cBhvr>
                                        <p:cTn id="127" dur="500"/>
                                        <p:tgtEl>
                                          <p:spTgt spid="15"/>
                                        </p:tgtEl>
                                        <p:attrNameLst>
                                          <p:attrName>ppt_w</p:attrName>
                                        </p:attrNameLst>
                                      </p:cBhvr>
                                      <p:tavLst>
                                        <p:tav tm="0">
                                          <p:val>
                                            <p:strVal val="ppt_w"/>
                                          </p:val>
                                        </p:tav>
                                        <p:tav tm="100000">
                                          <p:val>
                                            <p:strVal val="4*ppt_w"/>
                                          </p:val>
                                        </p:tav>
                                      </p:tavLst>
                                    </p:anim>
                                    <p:anim calcmode="lin" valueType="num">
                                      <p:cBhvr>
                                        <p:cTn id="128" dur="500"/>
                                        <p:tgtEl>
                                          <p:spTgt spid="15"/>
                                        </p:tgtEl>
                                        <p:attrNameLst>
                                          <p:attrName>ppt_h</p:attrName>
                                        </p:attrNameLst>
                                      </p:cBhvr>
                                      <p:tavLst>
                                        <p:tav tm="0">
                                          <p:val>
                                            <p:strVal val="ppt_h"/>
                                          </p:val>
                                        </p:tav>
                                        <p:tav tm="100000">
                                          <p:val>
                                            <p:strVal val="4*ppt_h"/>
                                          </p:val>
                                        </p:tav>
                                      </p:tavLst>
                                    </p:anim>
                                    <p:set>
                                      <p:cBhvr>
                                        <p:cTn id="129"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3" grpId="0"/>
      <p:bldP spid="3074" grpId="0"/>
      <p:bldP spid="3074" grpId="1"/>
      <p:bldP spid="2" grpId="0"/>
      <p:bldP spid="2" grpId="1"/>
      <p:bldP spid="2" grpId="2"/>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animBg="1"/>
      <p:bldP spid="14" grpId="0" animBg="1"/>
      <p:bldP spid="24" grpId="0" animBg="1"/>
      <p:bldP spid="24" grpId="1" animBg="1"/>
      <p:bldP spid="24" grpId="2" animBg="1"/>
      <p:bldP spid="15" grpId="0"/>
      <p:bldP spid="15" grpId="1"/>
      <p:bldP spid="15" grpId="2"/>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2290" name="Picture 2" descr="Finding the Courage to Repent of Sin - OutreachMagazine.com">
            <a:extLst>
              <a:ext uri="{FF2B5EF4-FFF2-40B4-BE49-F238E27FC236}">
                <a16:creationId xmlns:a16="http://schemas.microsoft.com/office/drawing/2014/main" id="{DA08E344-29A6-0616-63AE-B85331C13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inal">
            <a:extLst>
              <a:ext uri="{FF2B5EF4-FFF2-40B4-BE49-F238E27FC236}">
                <a16:creationId xmlns:a16="http://schemas.microsoft.com/office/drawing/2014/main" id="{43A79CDA-61AF-349C-B232-E0FB3F13F6DF}"/>
              </a:ext>
            </a:extLst>
          </p:cNvPr>
          <p:cNvSpPr txBox="1">
            <a:spLocks noChangeArrowheads="1"/>
          </p:cNvSpPr>
          <p:nvPr/>
        </p:nvSpPr>
        <p:spPr bwMode="auto">
          <a:xfrm>
            <a:off x="457200" y="1139232"/>
            <a:ext cx="8229600" cy="427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Therefore says the Lord GOD: </a:t>
            </a: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"Repent, turn away from </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all your abominations."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1289844"/>
            <a:ext cx="8229600" cy="427831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say to the house of Israel, 'Thus says the Lord GOD: "Repent, turn away from your idols, and turn your faces away from all your abominations."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Ezekiel 14:6</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 name="!!Morph">
            <a:extLst>
              <a:ext uri="{FF2B5EF4-FFF2-40B4-BE49-F238E27FC236}">
                <a16:creationId xmlns:a16="http://schemas.microsoft.com/office/drawing/2014/main" id="{2A0F9C5F-000C-6EEB-553D-8929840B20A6}"/>
              </a:ext>
            </a:extLst>
          </p:cNvPr>
          <p:cNvSpPr txBox="1">
            <a:spLocks noChangeArrowheads="1"/>
          </p:cNvSpPr>
          <p:nvPr/>
        </p:nvSpPr>
        <p:spPr bwMode="auto">
          <a:xfrm>
            <a:off x="1053491" y="1388342"/>
            <a:ext cx="2735473" cy="783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a:t>
            </a:r>
          </a:p>
        </p:txBody>
      </p:sp>
      <p:sp>
        <p:nvSpPr>
          <p:cNvPr id="4" name="Rectangle 2">
            <a:extLst>
              <a:ext uri="{FF2B5EF4-FFF2-40B4-BE49-F238E27FC236}">
                <a16:creationId xmlns:a16="http://schemas.microsoft.com/office/drawing/2014/main" id="{6B1A55AF-3426-167C-ECA2-D8071F551C37}"/>
              </a:ext>
            </a:extLst>
          </p:cNvPr>
          <p:cNvSpPr txBox="1">
            <a:spLocks noChangeArrowheads="1"/>
          </p:cNvSpPr>
          <p:nvPr/>
        </p:nvSpPr>
        <p:spPr bwMode="auto">
          <a:xfrm>
            <a:off x="3605328" y="2042490"/>
            <a:ext cx="4830334" cy="819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says the Lord GOD:</a:t>
            </a:r>
          </a:p>
        </p:txBody>
      </p:sp>
      <p:sp>
        <p:nvSpPr>
          <p:cNvPr id="5" name="Rectangle 2">
            <a:extLst>
              <a:ext uri="{FF2B5EF4-FFF2-40B4-BE49-F238E27FC236}">
                <a16:creationId xmlns:a16="http://schemas.microsoft.com/office/drawing/2014/main" id="{E15089FB-A0DB-8B16-5AE3-F2A88453EAAA}"/>
              </a:ext>
            </a:extLst>
          </p:cNvPr>
          <p:cNvSpPr txBox="1">
            <a:spLocks noChangeArrowheads="1"/>
          </p:cNvSpPr>
          <p:nvPr/>
        </p:nvSpPr>
        <p:spPr bwMode="auto">
          <a:xfrm>
            <a:off x="821673" y="2735653"/>
            <a:ext cx="630807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Repent, turn away from</a:t>
            </a:r>
          </a:p>
        </p:txBody>
      </p:sp>
      <p:sp>
        <p:nvSpPr>
          <p:cNvPr id="8" name="Rectangle 2">
            <a:extLst>
              <a:ext uri="{FF2B5EF4-FFF2-40B4-BE49-F238E27FC236}">
                <a16:creationId xmlns:a16="http://schemas.microsoft.com/office/drawing/2014/main" id="{85CF4034-90D4-C215-D7C7-D0A2012FD753}"/>
              </a:ext>
            </a:extLst>
          </p:cNvPr>
          <p:cNvSpPr txBox="1">
            <a:spLocks noChangeArrowheads="1"/>
          </p:cNvSpPr>
          <p:nvPr/>
        </p:nvSpPr>
        <p:spPr bwMode="auto">
          <a:xfrm>
            <a:off x="2186606" y="4074616"/>
            <a:ext cx="6029893" cy="780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 your abominations.</a:t>
            </a: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a:t>
            </a:r>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Arrow">
            <a:extLst>
              <a:ext uri="{FF2B5EF4-FFF2-40B4-BE49-F238E27FC236}">
                <a16:creationId xmlns:a16="http://schemas.microsoft.com/office/drawing/2014/main" id="{9E31F560-1649-141E-6399-AE2E23A22923}"/>
              </a:ext>
            </a:extLst>
          </p:cNvPr>
          <p:cNvSpPr txBox="1"/>
          <p:nvPr/>
        </p:nvSpPr>
        <p:spPr>
          <a:xfrm>
            <a:off x="900057" y="4245685"/>
            <a:ext cx="602428" cy="769441"/>
          </a:xfrm>
          <a:prstGeom prst="rect">
            <a:avLst/>
          </a:prstGeom>
          <a:noFill/>
        </p:spPr>
        <p:txBody>
          <a:bodyPr wrap="square" rtlCol="0">
            <a:spAutoFit/>
          </a:bodyPr>
          <a:lstStyle/>
          <a:p>
            <a:r>
              <a:rPr kumimoji="0" lang="en-US" altLang="en-US" sz="4400" b="1" i="0" u="none" strike="noStrike" kern="0" cap="none" spc="0" normalizeH="0" baseline="0" noProof="0" dirty="0">
                <a:ln w="17780" cmpd="sng">
                  <a:solidFill>
                    <a:srgbClr val="FFFFFF"/>
                  </a:solidFill>
                  <a:prstDash val="solid"/>
                  <a:miter lim="800000"/>
                </a:ln>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lang="en-US" sz="4400" dirty="0"/>
          </a:p>
        </p:txBody>
      </p:sp>
      <p:sp>
        <p:nvSpPr>
          <p:cNvPr id="7" name="Arrow">
            <a:extLst>
              <a:ext uri="{FF2B5EF4-FFF2-40B4-BE49-F238E27FC236}">
                <a16:creationId xmlns:a16="http://schemas.microsoft.com/office/drawing/2014/main" id="{E0550747-22D0-3ECD-BD1F-C109FE298821}"/>
              </a:ext>
            </a:extLst>
          </p:cNvPr>
          <p:cNvSpPr txBox="1"/>
          <p:nvPr/>
        </p:nvSpPr>
        <p:spPr>
          <a:xfrm>
            <a:off x="7743716" y="4245685"/>
            <a:ext cx="602428" cy="769441"/>
          </a:xfrm>
          <a:prstGeom prst="rect">
            <a:avLst/>
          </a:prstGeom>
          <a:noFill/>
        </p:spPr>
        <p:txBody>
          <a:bodyPr wrap="square" rtlCol="0">
            <a:spAutoFit/>
          </a:bodyPr>
          <a:lstStyle/>
          <a:p>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lang="en-US" sz="4400" dirty="0">
              <a:solidFill>
                <a:schemeClr val="bg1"/>
              </a:solidFill>
            </a:endParaRPr>
          </a:p>
        </p:txBody>
      </p:sp>
    </p:spTree>
    <p:extLst>
      <p:ext uri="{BB962C8B-B14F-4D97-AF65-F5344CB8AC3E}">
        <p14:creationId xmlns:p14="http://schemas.microsoft.com/office/powerpoint/2010/main" val="2776228845"/>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75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5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par>
                                <p:cTn id="22" presetID="42" presetClass="path" presetSubtype="0" accel="50000" decel="50000" fill="hold" grpId="2" nodeType="withEffect">
                                  <p:stCondLst>
                                    <p:cond delay="0"/>
                                  </p:stCondLst>
                                  <p:childTnLst>
                                    <p:animMotion origin="layout" path="M 3.05556E-6 -7.40741E-7 L -0.01268 -0.02616 " pathEditMode="relative" rAng="0" ptsTypes="AA">
                                      <p:cBhvr>
                                        <p:cTn id="23" dur="2000" fill="hold"/>
                                        <p:tgtEl>
                                          <p:spTgt spid="3"/>
                                        </p:tgtEl>
                                        <p:attrNameLst>
                                          <p:attrName>ppt_x</p:attrName>
                                          <p:attrName>ppt_y</p:attrName>
                                        </p:attrNameLst>
                                      </p:cBhvr>
                                      <p:rCtr x="-642" y="-1319"/>
                                    </p:animMotion>
                                  </p:childTnLst>
                                </p:cTn>
                              </p:par>
                              <p:par>
                                <p:cTn id="24" presetID="42" presetClass="path" presetSubtype="0" accel="50000" decel="50000" fill="hold" grpId="2" nodeType="withEffect">
                                  <p:stCondLst>
                                    <p:cond delay="0"/>
                                  </p:stCondLst>
                                  <p:childTnLst>
                                    <p:animMotion origin="layout" path="M -3.33333E-6 1.11111E-6 L -0.02569 -0.12408 " pathEditMode="relative" rAng="0" ptsTypes="AA">
                                      <p:cBhvr>
                                        <p:cTn id="25" dur="2000" fill="hold"/>
                                        <p:tgtEl>
                                          <p:spTgt spid="4"/>
                                        </p:tgtEl>
                                        <p:attrNameLst>
                                          <p:attrName>ppt_x</p:attrName>
                                          <p:attrName>ppt_y</p:attrName>
                                        </p:attrNameLst>
                                      </p:cBhvr>
                                      <p:rCtr x="-1285" y="-6204"/>
                                    </p:animMotion>
                                  </p:childTnLst>
                                </p:cTn>
                              </p:par>
                              <p:par>
                                <p:cTn id="26" presetID="42" presetClass="path" presetSubtype="0" accel="50000" decel="50000" fill="hold" grpId="2" nodeType="withEffect">
                                  <p:stCondLst>
                                    <p:cond delay="0"/>
                                  </p:stCondLst>
                                  <p:childTnLst>
                                    <p:animMotion origin="layout" path="M -2.22222E-6 4.44444E-6 L 0.06493 0.16944 " pathEditMode="relative" rAng="0" ptsTypes="AA">
                                      <p:cBhvr>
                                        <p:cTn id="27" dur="2000" fill="hold"/>
                                        <p:tgtEl>
                                          <p:spTgt spid="5"/>
                                        </p:tgtEl>
                                        <p:attrNameLst>
                                          <p:attrName>ppt_x</p:attrName>
                                          <p:attrName>ppt_y</p:attrName>
                                        </p:attrNameLst>
                                      </p:cBhvr>
                                      <p:rCtr x="3247" y="8472"/>
                                    </p:animMotion>
                                  </p:childTnLst>
                                </p:cTn>
                              </p:par>
                              <p:par>
                                <p:cTn id="28" presetID="42" presetClass="path" presetSubtype="0" accel="50000" decel="50000" fill="hold" grpId="2" nodeType="withEffect">
                                  <p:stCondLst>
                                    <p:cond delay="0"/>
                                  </p:stCondLst>
                                  <p:childTnLst>
                                    <p:animMotion origin="layout" path="M 1.11022E-16 4.07407E-6 L -0.05486 0.07129 " pathEditMode="relative" rAng="0" ptsTypes="AA">
                                      <p:cBhvr>
                                        <p:cTn id="29" dur="2000" fill="hold"/>
                                        <p:tgtEl>
                                          <p:spTgt spid="8"/>
                                        </p:tgtEl>
                                        <p:attrNameLst>
                                          <p:attrName>ppt_x</p:attrName>
                                          <p:attrName>ppt_y</p:attrName>
                                        </p:attrNameLst>
                                      </p:cBhvr>
                                      <p:rCtr x="-2743" y="3565"/>
                                    </p:animMotion>
                                  </p:childTnLst>
                                </p:cTn>
                              </p:par>
                              <p:par>
                                <p:cTn id="30" presetID="10" presetClass="exit" presetSubtype="0" fill="hold" grpId="1" nodeType="withEffect">
                                  <p:stCondLst>
                                    <p:cond delay="0"/>
                                  </p:stCondLst>
                                  <p:childTnLst>
                                    <p:animEffect transition="out" filter="fade">
                                      <p:cBhvr>
                                        <p:cTn id="31" dur="1250"/>
                                        <p:tgtEl>
                                          <p:spTgt spid="3074"/>
                                        </p:tgtEl>
                                      </p:cBhvr>
                                    </p:animEffect>
                                    <p:set>
                                      <p:cBhvr>
                                        <p:cTn id="32" dur="1" fill="hold">
                                          <p:stCondLst>
                                            <p:cond delay="1249"/>
                                          </p:stCondLst>
                                        </p:cTn>
                                        <p:tgtEl>
                                          <p:spTgt spid="3074"/>
                                        </p:tgtEl>
                                        <p:attrNameLst>
                                          <p:attrName>style.visibility</p:attrName>
                                        </p:attrNameLst>
                                      </p:cBhvr>
                                      <p:to>
                                        <p:strVal val="hidden"/>
                                      </p:to>
                                    </p:se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250"/>
                                        <p:tgtEl>
                                          <p:spTgt spid="2"/>
                                        </p:tgtEl>
                                      </p:cBhvr>
                                    </p:animEffec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3" presetClass="emph" presetSubtype="2" fill="hold" grpId="3" nodeType="withEffect">
                                  <p:stCondLst>
                                    <p:cond delay="0"/>
                                  </p:stCondLst>
                                  <p:childTnLst>
                                    <p:animClr clrSpc="rgb" dir="cw">
                                      <p:cBhvr override="childStyle">
                                        <p:cTn id="47" dur="500" fill="hold"/>
                                        <p:tgtEl>
                                          <p:spTgt spid="3"/>
                                        </p:tgtEl>
                                        <p:attrNameLst>
                                          <p:attrName>style.color</p:attrName>
                                        </p:attrNameLst>
                                      </p:cBhvr>
                                      <p:to>
                                        <a:schemeClr val="bg1"/>
                                      </p:to>
                                    </p:animClr>
                                  </p:childTnLst>
                                </p:cTn>
                              </p:par>
                              <p:par>
                                <p:cTn id="48" presetID="2" presetClass="entr" presetSubtype="8" fill="hold" grpId="0" nodeType="withEffect">
                                  <p:stCondLst>
                                    <p:cond delay="500"/>
                                  </p:stCondLst>
                                  <p:childTnLst>
                                    <p:set>
                                      <p:cBhvr>
                                        <p:cTn id="49" dur="1" fill="hold">
                                          <p:stCondLst>
                                            <p:cond delay="0"/>
                                          </p:stCondLst>
                                        </p:cTn>
                                        <p:tgtEl>
                                          <p:spTgt spid="6"/>
                                        </p:tgtEl>
                                        <p:attrNameLst>
                                          <p:attrName>style.visibility</p:attrName>
                                        </p:attrNameLst>
                                      </p:cBhvr>
                                      <p:to>
                                        <p:strVal val="visible"/>
                                      </p:to>
                                    </p:set>
                                    <p:anim calcmode="lin" valueType="num">
                                      <p:cBhvr additive="base">
                                        <p:cTn id="50" dur="500" fill="hold"/>
                                        <p:tgtEl>
                                          <p:spTgt spid="6"/>
                                        </p:tgtEl>
                                        <p:attrNameLst>
                                          <p:attrName>ppt_x</p:attrName>
                                        </p:attrNameLst>
                                      </p:cBhvr>
                                      <p:tavLst>
                                        <p:tav tm="0">
                                          <p:val>
                                            <p:strVal val="0-#ppt_w/2"/>
                                          </p:val>
                                        </p:tav>
                                        <p:tav tm="100000">
                                          <p:val>
                                            <p:strVal val="#ppt_x"/>
                                          </p:val>
                                        </p:tav>
                                      </p:tavLst>
                                    </p:anim>
                                    <p:anim calcmode="lin" valueType="num">
                                      <p:cBhvr additive="base">
                                        <p:cTn id="51" dur="500" fill="hold"/>
                                        <p:tgtEl>
                                          <p:spTgt spid="6"/>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50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1+#ppt_w/2"/>
                                          </p:val>
                                        </p:tav>
                                        <p:tav tm="100000">
                                          <p:val>
                                            <p:strVal val="#ppt_x"/>
                                          </p:val>
                                        </p:tav>
                                      </p:tavLst>
                                    </p:anim>
                                    <p:anim calcmode="lin" valueType="num">
                                      <p:cBhvr additive="base">
                                        <p:cTn id="5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4" grpId="0"/>
      <p:bldP spid="3074" grpId="1"/>
      <p:bldP spid="3" grpId="0"/>
      <p:bldP spid="3" grpId="2"/>
      <p:bldP spid="3" grpId="3"/>
      <p:bldP spid="4" grpId="0"/>
      <p:bldP spid="4" grpId="1"/>
      <p:bldP spid="4" grpId="2"/>
      <p:bldP spid="5" grpId="0"/>
      <p:bldP spid="5" grpId="1"/>
      <p:bldP spid="5" grpId="2"/>
      <p:bldP spid="8" grpId="0"/>
      <p:bldP spid="8" grpId="1"/>
      <p:bldP spid="8" grpId="2"/>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4338" name="Picture 2" descr="God's Wrath - What Does It Mean? - Come And Reason Ministries">
            <a:extLst>
              <a:ext uri="{FF2B5EF4-FFF2-40B4-BE49-F238E27FC236}">
                <a16:creationId xmlns:a16="http://schemas.microsoft.com/office/drawing/2014/main" id="{634C4FE4-7BD9-5950-E3E5-2D2F7DE27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Final">
            <a:extLst>
              <a:ext uri="{FF2B5EF4-FFF2-40B4-BE49-F238E27FC236}">
                <a16:creationId xmlns:a16="http://schemas.microsoft.com/office/drawing/2014/main" id="{14EF0752-34E6-2C10-D816-D1CC8A0F6E8E}"/>
              </a:ext>
            </a:extLst>
          </p:cNvPr>
          <p:cNvSpPr txBox="1">
            <a:spLocks noChangeArrowheads="1"/>
          </p:cNvSpPr>
          <p:nvPr/>
        </p:nvSpPr>
        <p:spPr bwMode="auto">
          <a:xfrm>
            <a:off x="457200" y="289719"/>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2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put to death on the earth:</a:t>
            </a:r>
          </a:p>
          <a:p>
            <a:pPr algn="l" eaLnBrk="1" hangingPunct="1"/>
            <a:r>
              <a:rPr lang="en-US" altLang="en-US" sz="1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fornication</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uncleanness</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passion</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evil desire</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covetousness, which is idolatry</a:t>
            </a:r>
            <a:r>
              <a:rPr lang="en-US" altLang="en-US" sz="4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p>
          <a:p>
            <a:pPr algn="l" eaLnBrk="1" hangingPunct="1"/>
            <a:endParaRPr lang="en-US" altLang="en-US" sz="4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4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Because of these the wrath of God</a:t>
            </a:r>
          </a:p>
          <a:p>
            <a:pPr algn="l" eaLnBrk="1" hangingPunct="1"/>
            <a:r>
              <a:rPr lang="en-US" altLang="en-US" sz="4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2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4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is coming upon the disobedience</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put to death your members which are on the earth: fornication, uncleanness, passion, evil desire, and covetousness, which is idolatry. Because of these things the wrath of God is coming upon the sons of disobedience, in which you yourselves once walked when you lived in them.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Colossians 3:5-7</a:t>
            </a:r>
          </a:p>
        </p:txBody>
      </p:sp>
      <p:sp>
        <p:nvSpPr>
          <p:cNvPr id="4" name="Rectangle 2">
            <a:extLst>
              <a:ext uri="{FF2B5EF4-FFF2-40B4-BE49-F238E27FC236}">
                <a16:creationId xmlns:a16="http://schemas.microsoft.com/office/drawing/2014/main" id="{060EFBC0-2EF4-A80C-71CC-DE0962951942}"/>
              </a:ext>
            </a:extLst>
          </p:cNvPr>
          <p:cNvSpPr txBox="1">
            <a:spLocks noChangeArrowheads="1"/>
          </p:cNvSpPr>
          <p:nvPr/>
        </p:nvSpPr>
        <p:spPr bwMode="auto">
          <a:xfrm>
            <a:off x="3536884" y="471185"/>
            <a:ext cx="3249128" cy="762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put to death</a:t>
            </a:r>
          </a:p>
        </p:txBody>
      </p:sp>
      <p:sp>
        <p:nvSpPr>
          <p:cNvPr id="5" name="Rectangle 2">
            <a:extLst>
              <a:ext uri="{FF2B5EF4-FFF2-40B4-BE49-F238E27FC236}">
                <a16:creationId xmlns:a16="http://schemas.microsoft.com/office/drawing/2014/main" id="{E32091EB-1AD4-A7BB-AC88-C0C83C4589C8}"/>
              </a:ext>
            </a:extLst>
          </p:cNvPr>
          <p:cNvSpPr txBox="1">
            <a:spLocks noChangeArrowheads="1"/>
          </p:cNvSpPr>
          <p:nvPr/>
        </p:nvSpPr>
        <p:spPr bwMode="auto">
          <a:xfrm>
            <a:off x="5217460" y="1095376"/>
            <a:ext cx="3209783" cy="789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on the earth:</a:t>
            </a:r>
          </a:p>
        </p:txBody>
      </p:sp>
      <p:sp>
        <p:nvSpPr>
          <p:cNvPr id="6" name="Rectangle 2">
            <a:extLst>
              <a:ext uri="{FF2B5EF4-FFF2-40B4-BE49-F238E27FC236}">
                <a16:creationId xmlns:a16="http://schemas.microsoft.com/office/drawing/2014/main" id="{AFCEEDB0-B8BF-7AEB-8DC0-205EC51A9DB9}"/>
              </a:ext>
            </a:extLst>
          </p:cNvPr>
          <p:cNvSpPr txBox="1">
            <a:spLocks noChangeArrowheads="1"/>
          </p:cNvSpPr>
          <p:nvPr/>
        </p:nvSpPr>
        <p:spPr bwMode="auto">
          <a:xfrm>
            <a:off x="580913" y="1729830"/>
            <a:ext cx="2919526" cy="806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fornication</a:t>
            </a:r>
          </a:p>
        </p:txBody>
      </p:sp>
      <p:sp>
        <p:nvSpPr>
          <p:cNvPr id="7" name="Rectangle 2">
            <a:extLst>
              <a:ext uri="{FF2B5EF4-FFF2-40B4-BE49-F238E27FC236}">
                <a16:creationId xmlns:a16="http://schemas.microsoft.com/office/drawing/2014/main" id="{5B108F47-4650-6955-3977-7421A589700E}"/>
              </a:ext>
            </a:extLst>
          </p:cNvPr>
          <p:cNvSpPr txBox="1">
            <a:spLocks noChangeArrowheads="1"/>
          </p:cNvSpPr>
          <p:nvPr/>
        </p:nvSpPr>
        <p:spPr bwMode="auto">
          <a:xfrm>
            <a:off x="3283744" y="1729830"/>
            <a:ext cx="3203436" cy="803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uncleanness</a:t>
            </a:r>
          </a:p>
        </p:txBody>
      </p:sp>
      <p:sp>
        <p:nvSpPr>
          <p:cNvPr id="8" name="Rectangle 2">
            <a:extLst>
              <a:ext uri="{FF2B5EF4-FFF2-40B4-BE49-F238E27FC236}">
                <a16:creationId xmlns:a16="http://schemas.microsoft.com/office/drawing/2014/main" id="{0319C09A-A162-2F89-8C34-9DAD225F2F0B}"/>
              </a:ext>
            </a:extLst>
          </p:cNvPr>
          <p:cNvSpPr txBox="1">
            <a:spLocks noChangeArrowheads="1"/>
          </p:cNvSpPr>
          <p:nvPr/>
        </p:nvSpPr>
        <p:spPr bwMode="auto">
          <a:xfrm>
            <a:off x="6181725" y="1740588"/>
            <a:ext cx="23241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passion</a:t>
            </a:r>
          </a:p>
        </p:txBody>
      </p:sp>
      <p:sp>
        <p:nvSpPr>
          <p:cNvPr id="9" name="Rectangle 2">
            <a:extLst>
              <a:ext uri="{FF2B5EF4-FFF2-40B4-BE49-F238E27FC236}">
                <a16:creationId xmlns:a16="http://schemas.microsoft.com/office/drawing/2014/main" id="{8CFE7C5E-B494-96B2-248E-A388CB4C8F80}"/>
              </a:ext>
            </a:extLst>
          </p:cNvPr>
          <p:cNvSpPr txBox="1">
            <a:spLocks noChangeArrowheads="1"/>
          </p:cNvSpPr>
          <p:nvPr/>
        </p:nvSpPr>
        <p:spPr bwMode="auto">
          <a:xfrm>
            <a:off x="323850" y="2388428"/>
            <a:ext cx="2717183" cy="764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evil desire</a:t>
            </a:r>
          </a:p>
        </p:txBody>
      </p:sp>
      <p:sp>
        <p:nvSpPr>
          <p:cNvPr id="10" name="Rectangle 2">
            <a:extLst>
              <a:ext uri="{FF2B5EF4-FFF2-40B4-BE49-F238E27FC236}">
                <a16:creationId xmlns:a16="http://schemas.microsoft.com/office/drawing/2014/main" id="{07C39295-2B38-4C7B-777D-D952F6BB7219}"/>
              </a:ext>
            </a:extLst>
          </p:cNvPr>
          <p:cNvSpPr txBox="1">
            <a:spLocks noChangeArrowheads="1"/>
          </p:cNvSpPr>
          <p:nvPr/>
        </p:nvSpPr>
        <p:spPr bwMode="auto">
          <a:xfrm>
            <a:off x="3707606" y="2383666"/>
            <a:ext cx="5212557" cy="776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covetousness, which</a:t>
            </a:r>
          </a:p>
        </p:txBody>
      </p:sp>
      <p:sp>
        <p:nvSpPr>
          <p:cNvPr id="11" name="Rectangle 2">
            <a:extLst>
              <a:ext uri="{FF2B5EF4-FFF2-40B4-BE49-F238E27FC236}">
                <a16:creationId xmlns:a16="http://schemas.microsoft.com/office/drawing/2014/main" id="{BB59B318-82DC-1EA7-0166-304C1880AE30}"/>
              </a:ext>
            </a:extLst>
          </p:cNvPr>
          <p:cNvSpPr txBox="1">
            <a:spLocks noChangeArrowheads="1"/>
          </p:cNvSpPr>
          <p:nvPr/>
        </p:nvSpPr>
        <p:spPr bwMode="auto">
          <a:xfrm>
            <a:off x="476249" y="3020747"/>
            <a:ext cx="2719089" cy="78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 idolatry</a:t>
            </a:r>
          </a:p>
        </p:txBody>
      </p:sp>
      <p:sp>
        <p:nvSpPr>
          <p:cNvPr id="12" name="Rectangle 2">
            <a:extLst>
              <a:ext uri="{FF2B5EF4-FFF2-40B4-BE49-F238E27FC236}">
                <a16:creationId xmlns:a16="http://schemas.microsoft.com/office/drawing/2014/main" id="{A8D610C2-DCD6-6C92-D5AC-63893CB0BA1C}"/>
              </a:ext>
            </a:extLst>
          </p:cNvPr>
          <p:cNvSpPr txBox="1">
            <a:spLocks noChangeArrowheads="1"/>
          </p:cNvSpPr>
          <p:nvPr/>
        </p:nvSpPr>
        <p:spPr bwMode="auto">
          <a:xfrm>
            <a:off x="2938329" y="3023244"/>
            <a:ext cx="425304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Because of these</a:t>
            </a:r>
          </a:p>
        </p:txBody>
      </p:sp>
      <p:sp>
        <p:nvSpPr>
          <p:cNvPr id="13" name="Rectangle 2">
            <a:extLst>
              <a:ext uri="{FF2B5EF4-FFF2-40B4-BE49-F238E27FC236}">
                <a16:creationId xmlns:a16="http://schemas.microsoft.com/office/drawing/2014/main" id="{C68F8E03-506A-2418-3AB2-1C53C7A462D2}"/>
              </a:ext>
            </a:extLst>
          </p:cNvPr>
          <p:cNvSpPr txBox="1">
            <a:spLocks noChangeArrowheads="1"/>
          </p:cNvSpPr>
          <p:nvPr/>
        </p:nvSpPr>
        <p:spPr bwMode="auto">
          <a:xfrm>
            <a:off x="750301" y="3640931"/>
            <a:ext cx="4178887" cy="828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wrath of God</a:t>
            </a:r>
          </a:p>
        </p:txBody>
      </p:sp>
      <p:sp>
        <p:nvSpPr>
          <p:cNvPr id="14" name="Rectangle 2">
            <a:extLst>
              <a:ext uri="{FF2B5EF4-FFF2-40B4-BE49-F238E27FC236}">
                <a16:creationId xmlns:a16="http://schemas.microsoft.com/office/drawing/2014/main" id="{93CC957A-8770-B9BE-AE03-D3F29064B419}"/>
              </a:ext>
            </a:extLst>
          </p:cNvPr>
          <p:cNvSpPr txBox="1">
            <a:spLocks noChangeArrowheads="1"/>
          </p:cNvSpPr>
          <p:nvPr/>
        </p:nvSpPr>
        <p:spPr bwMode="auto">
          <a:xfrm>
            <a:off x="4543425" y="3662440"/>
            <a:ext cx="396657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 coming upon</a:t>
            </a:r>
          </a:p>
        </p:txBody>
      </p:sp>
      <p:sp>
        <p:nvSpPr>
          <p:cNvPr id="15" name="Rectangle 2">
            <a:extLst>
              <a:ext uri="{FF2B5EF4-FFF2-40B4-BE49-F238E27FC236}">
                <a16:creationId xmlns:a16="http://schemas.microsoft.com/office/drawing/2014/main" id="{6731FD29-514F-9368-652F-F034E440B07B}"/>
              </a:ext>
            </a:extLst>
          </p:cNvPr>
          <p:cNvSpPr txBox="1">
            <a:spLocks noChangeArrowheads="1"/>
          </p:cNvSpPr>
          <p:nvPr/>
        </p:nvSpPr>
        <p:spPr bwMode="auto">
          <a:xfrm>
            <a:off x="522513" y="4296873"/>
            <a:ext cx="1225325" cy="794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a:t>
            </a:r>
          </a:p>
        </p:txBody>
      </p:sp>
      <p:sp>
        <p:nvSpPr>
          <p:cNvPr id="16" name="Rectangle 2">
            <a:extLst>
              <a:ext uri="{FF2B5EF4-FFF2-40B4-BE49-F238E27FC236}">
                <a16:creationId xmlns:a16="http://schemas.microsoft.com/office/drawing/2014/main" id="{1AD4CAE6-A08E-6D1E-8711-33D80B69A8CD}"/>
              </a:ext>
            </a:extLst>
          </p:cNvPr>
          <p:cNvSpPr txBox="1">
            <a:spLocks noChangeArrowheads="1"/>
          </p:cNvSpPr>
          <p:nvPr/>
        </p:nvSpPr>
        <p:spPr bwMode="auto">
          <a:xfrm>
            <a:off x="3002075" y="4294492"/>
            <a:ext cx="3579700" cy="796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disobedience</a:t>
            </a:r>
          </a:p>
        </p:txBody>
      </p:sp>
      <p:sp>
        <p:nvSpPr>
          <p:cNvPr id="2" name="!!Morph">
            <a:extLst>
              <a:ext uri="{FF2B5EF4-FFF2-40B4-BE49-F238E27FC236}">
                <a16:creationId xmlns:a16="http://schemas.microsoft.com/office/drawing/2014/main" id="{C59736E8-E4A7-41B4-34D0-FE9F9EA6E8F3}"/>
              </a:ext>
            </a:extLst>
          </p:cNvPr>
          <p:cNvSpPr txBox="1">
            <a:spLocks noChangeArrowheads="1"/>
          </p:cNvSpPr>
          <p:nvPr/>
        </p:nvSpPr>
        <p:spPr bwMode="auto">
          <a:xfrm>
            <a:off x="1328369" y="461329"/>
            <a:ext cx="2479838" cy="780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a:t>
            </a:r>
          </a:p>
        </p:txBody>
      </p:sp>
      <p:sp>
        <p:nvSpPr>
          <p:cNvPr id="17" name="Rectangle 2">
            <a:extLst>
              <a:ext uri="{FF2B5EF4-FFF2-40B4-BE49-F238E27FC236}">
                <a16:creationId xmlns:a16="http://schemas.microsoft.com/office/drawing/2014/main" id="{78AC09EC-4926-99D3-1ADC-C2FFF2BFC5C4}"/>
              </a:ext>
            </a:extLst>
          </p:cNvPr>
          <p:cNvSpPr txBox="1">
            <a:spLocks noChangeArrowheads="1"/>
          </p:cNvSpPr>
          <p:nvPr/>
        </p:nvSpPr>
        <p:spPr bwMode="auto">
          <a:xfrm>
            <a:off x="5111227" y="5052060"/>
            <a:ext cx="3478502" cy="779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chemeClr val="bg1"/>
                  </a:solidFill>
                  <a:prstDash val="solid"/>
                  <a:miter lim="800000"/>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90500">
                    <a:srgbClr val="C00000">
                      <a:alpha val="50000"/>
                    </a:srgbClr>
                  </a:glow>
                  <a:outerShdw blurRad="50800" algn="tl" rotWithShape="0">
                    <a:srgbClr val="000000"/>
                  </a:outerShdw>
                </a:effectLst>
                <a:latin typeface="Calibri" panose="020F0502020204030204" pitchFamily="34" charset="0"/>
              </a:rPr>
              <a:t>wrath of God</a:t>
            </a:r>
          </a:p>
        </p:txBody>
      </p:sp>
      <p:sp>
        <p:nvSpPr>
          <p:cNvPr id="18" name="Rectangle: Rounded Corners 17">
            <a:extLst>
              <a:ext uri="{FF2B5EF4-FFF2-40B4-BE49-F238E27FC236}">
                <a16:creationId xmlns:a16="http://schemas.microsoft.com/office/drawing/2014/main" id="{9D381CCD-A785-6733-31CC-38D611F5BE3D}"/>
              </a:ext>
            </a:extLst>
          </p:cNvPr>
          <p:cNvSpPr/>
          <p:nvPr/>
        </p:nvSpPr>
        <p:spPr>
          <a:xfrm>
            <a:off x="1583025" y="1622989"/>
            <a:ext cx="2453194" cy="67225"/>
          </a:xfrm>
          <a:prstGeom prst="roundRect">
            <a:avLst/>
          </a:prstGeom>
          <a:solidFill>
            <a:srgbClr val="FF0000"/>
          </a:solidFill>
          <a:ln w="9525">
            <a:solidFill>
              <a:schemeClr val="bg1"/>
            </a:solidFill>
          </a:ln>
          <a:scene3d>
            <a:camera prst="orthographicFront"/>
            <a:lightRig rig="sunse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6A04BCBC-4732-4F76-5803-5AC8B195AB53}"/>
              </a:ext>
            </a:extLst>
          </p:cNvPr>
          <p:cNvSpPr/>
          <p:nvPr/>
        </p:nvSpPr>
        <p:spPr>
          <a:xfrm>
            <a:off x="1583025" y="2248727"/>
            <a:ext cx="2757994" cy="67225"/>
          </a:xfrm>
          <a:prstGeom prst="roundRect">
            <a:avLst/>
          </a:prstGeom>
          <a:solidFill>
            <a:srgbClr val="FF0000"/>
          </a:solidFill>
          <a:ln w="9525">
            <a:solidFill>
              <a:schemeClr val="bg1"/>
            </a:solidFill>
          </a:ln>
          <a:scene3d>
            <a:camera prst="orthographicFront"/>
            <a:lightRig rig="sunse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72589626-2BBD-80F6-AF14-B8B4B742AF68}"/>
              </a:ext>
            </a:extLst>
          </p:cNvPr>
          <p:cNvSpPr/>
          <p:nvPr/>
        </p:nvSpPr>
        <p:spPr>
          <a:xfrm>
            <a:off x="1583025" y="2892392"/>
            <a:ext cx="1695956" cy="67225"/>
          </a:xfrm>
          <a:prstGeom prst="roundRect">
            <a:avLst/>
          </a:prstGeom>
          <a:solidFill>
            <a:srgbClr val="FF0000"/>
          </a:solidFill>
          <a:ln w="9525">
            <a:solidFill>
              <a:schemeClr val="bg1"/>
            </a:solidFill>
          </a:ln>
          <a:scene3d>
            <a:camera prst="orthographicFront"/>
            <a:lightRig rig="sunse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05B296FC-D9DF-CAE8-D6A5-1D57DCEC200F}"/>
              </a:ext>
            </a:extLst>
          </p:cNvPr>
          <p:cNvSpPr/>
          <p:nvPr/>
        </p:nvSpPr>
        <p:spPr>
          <a:xfrm>
            <a:off x="1583025" y="3537851"/>
            <a:ext cx="2281744" cy="67225"/>
          </a:xfrm>
          <a:prstGeom prst="roundRect">
            <a:avLst/>
          </a:prstGeom>
          <a:solidFill>
            <a:srgbClr val="FF0000"/>
          </a:solidFill>
          <a:ln w="9525">
            <a:solidFill>
              <a:schemeClr val="bg1"/>
            </a:solidFill>
          </a:ln>
          <a:scene3d>
            <a:camera prst="orthographicFront"/>
            <a:lightRig rig="sunse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2D4E48BF-8D9E-265E-71D7-1268F51BCA1B}"/>
              </a:ext>
            </a:extLst>
          </p:cNvPr>
          <p:cNvSpPr/>
          <p:nvPr/>
        </p:nvSpPr>
        <p:spPr>
          <a:xfrm>
            <a:off x="1583023" y="4183310"/>
            <a:ext cx="6896608" cy="67225"/>
          </a:xfrm>
          <a:prstGeom prst="roundRect">
            <a:avLst/>
          </a:prstGeom>
          <a:solidFill>
            <a:srgbClr val="FF0000"/>
          </a:solidFill>
          <a:ln w="9525">
            <a:solidFill>
              <a:schemeClr val="bg1"/>
            </a:solidFill>
          </a:ln>
          <a:scene3d>
            <a:camera prst="orthographicFront"/>
            <a:lightRig rig="sunse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2968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1" nodeType="afterEffect">
                                  <p:stCondLst>
                                    <p:cond delay="0"/>
                                  </p:stCondLst>
                                  <p:childTnLst>
                                    <p:animEffect transition="out" filter="fade">
                                      <p:cBhvr>
                                        <p:cTn id="15" dur="250"/>
                                        <p:tgtEl>
                                          <p:spTgt spid="2"/>
                                        </p:tgtEl>
                                      </p:cBhvr>
                                    </p:animEffect>
                                    <p:set>
                                      <p:cBhvr>
                                        <p:cTn id="16" dur="1" fill="hold">
                                          <p:stCondLst>
                                            <p:cond delay="24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5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5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5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5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5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5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50"/>
                                        <p:tgtEl>
                                          <p:spTgt spid="1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50"/>
                                        <p:tgtEl>
                                          <p:spTgt spid="1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250"/>
                                        <p:tgtEl>
                                          <p:spTgt spid="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250"/>
                                        <p:tgtEl>
                                          <p:spTgt spid="1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250"/>
                                        <p:tgtEl>
                                          <p:spTgt spid="1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250"/>
                                        <p:tgtEl>
                                          <p:spTgt spid="16"/>
                                        </p:tgtEl>
                                      </p:cBhvr>
                                    </p:animEffect>
                                  </p:childTnLst>
                                </p:cTn>
                              </p:par>
                              <p:par>
                                <p:cTn id="58" presetID="42" presetClass="path" presetSubtype="0" accel="50000" decel="50000" fill="hold" grpId="2" nodeType="withEffect">
                                  <p:stCondLst>
                                    <p:cond delay="0"/>
                                  </p:stCondLst>
                                  <p:childTnLst>
                                    <p:animMotion origin="layout" path="M 2.77778E-7 4.44444E-6 L -0.35382 -0.01158 " pathEditMode="relative" rAng="0" ptsTypes="AA">
                                      <p:cBhvr>
                                        <p:cTn id="59" dur="2000" fill="hold"/>
                                        <p:tgtEl>
                                          <p:spTgt spid="4"/>
                                        </p:tgtEl>
                                        <p:attrNameLst>
                                          <p:attrName>ppt_x</p:attrName>
                                          <p:attrName>ppt_y</p:attrName>
                                        </p:attrNameLst>
                                      </p:cBhvr>
                                      <p:rCtr x="-17691" y="-579"/>
                                    </p:animMotion>
                                  </p:childTnLst>
                                </p:cTn>
                              </p:par>
                              <p:par>
                                <p:cTn id="60" presetID="42" presetClass="path" presetSubtype="0" accel="50000" decel="50000" fill="hold" grpId="2" nodeType="withEffect">
                                  <p:stCondLst>
                                    <p:cond delay="0"/>
                                  </p:stCondLst>
                                  <p:childTnLst>
                                    <p:animMotion origin="layout" path="M 3.05556E-6 3.7037E-7 L -0.21285 -0.10394 " pathEditMode="relative" rAng="0" ptsTypes="AA">
                                      <p:cBhvr>
                                        <p:cTn id="61" dur="2000" fill="hold"/>
                                        <p:tgtEl>
                                          <p:spTgt spid="5"/>
                                        </p:tgtEl>
                                        <p:attrNameLst>
                                          <p:attrName>ppt_x</p:attrName>
                                          <p:attrName>ppt_y</p:attrName>
                                        </p:attrNameLst>
                                      </p:cBhvr>
                                      <p:rCtr x="-10642" y="-5208"/>
                                    </p:animMotion>
                                  </p:childTnLst>
                                </p:cTn>
                              </p:par>
                              <p:par>
                                <p:cTn id="62" presetID="42" presetClass="path" presetSubtype="0" accel="50000" decel="50000" fill="hold" grpId="2" nodeType="withEffect">
                                  <p:stCondLst>
                                    <p:cond delay="0"/>
                                  </p:stCondLst>
                                  <p:childTnLst>
                                    <p:animMotion origin="layout" path="M -2.77778E-7 3.7037E-7 L 0.08472 -0.07824 " pathEditMode="relative" rAng="0" ptsTypes="AA">
                                      <p:cBhvr>
                                        <p:cTn id="63" dur="2000" fill="hold"/>
                                        <p:tgtEl>
                                          <p:spTgt spid="6"/>
                                        </p:tgtEl>
                                        <p:attrNameLst>
                                          <p:attrName>ppt_x</p:attrName>
                                          <p:attrName>ppt_y</p:attrName>
                                        </p:attrNameLst>
                                      </p:cBhvr>
                                      <p:rCtr x="4236" y="-3912"/>
                                    </p:animMotion>
                                  </p:childTnLst>
                                </p:cTn>
                              </p:par>
                              <p:par>
                                <p:cTn id="64" presetID="42" presetClass="path" presetSubtype="0" accel="50000" decel="50000" fill="hold" grpId="2" nodeType="withEffect">
                                  <p:stCondLst>
                                    <p:cond delay="0"/>
                                  </p:stCondLst>
                                  <p:childTnLst>
                                    <p:animMotion origin="layout" path="M -1.38889E-6 3.7037E-7 L -0.21042 0.01528 " pathEditMode="relative" rAng="0" ptsTypes="AA">
                                      <p:cBhvr>
                                        <p:cTn id="65" dur="2000" fill="hold"/>
                                        <p:tgtEl>
                                          <p:spTgt spid="7"/>
                                        </p:tgtEl>
                                        <p:attrNameLst>
                                          <p:attrName>ppt_x</p:attrName>
                                          <p:attrName>ppt_y</p:attrName>
                                        </p:attrNameLst>
                                      </p:cBhvr>
                                      <p:rCtr x="-10521" y="764"/>
                                    </p:animMotion>
                                  </p:childTnLst>
                                </p:cTn>
                              </p:par>
                              <p:par>
                                <p:cTn id="66" presetID="42" presetClass="path" presetSubtype="0" accel="50000" decel="50000" fill="hold" grpId="2" nodeType="withEffect">
                                  <p:stCondLst>
                                    <p:cond delay="0"/>
                                  </p:stCondLst>
                                  <p:childTnLst>
                                    <p:animMotion origin="layout" path="M 5E-6 3.33333E-6 L -0.53733 0.10926 " pathEditMode="relative" rAng="0" ptsTypes="AA">
                                      <p:cBhvr>
                                        <p:cTn id="67" dur="2000" fill="hold"/>
                                        <p:tgtEl>
                                          <p:spTgt spid="8"/>
                                        </p:tgtEl>
                                        <p:attrNameLst>
                                          <p:attrName>ppt_x</p:attrName>
                                          <p:attrName>ppt_y</p:attrName>
                                        </p:attrNameLst>
                                      </p:cBhvr>
                                      <p:rCtr x="-26875" y="5463"/>
                                    </p:animMotion>
                                  </p:childTnLst>
                                </p:cTn>
                              </p:par>
                              <p:par>
                                <p:cTn id="68" presetID="42" presetClass="path" presetSubtype="0" accel="50000" decel="50000" fill="hold" grpId="2" nodeType="withEffect">
                                  <p:stCondLst>
                                    <p:cond delay="0"/>
                                  </p:stCondLst>
                                  <p:childTnLst>
                                    <p:animMotion origin="layout" path="M 2.22222E-6 4.81481E-6 L 0.11371 0.10925 " pathEditMode="relative" rAng="0" ptsTypes="AA">
                                      <p:cBhvr>
                                        <p:cTn id="69" dur="2000" fill="hold"/>
                                        <p:tgtEl>
                                          <p:spTgt spid="9"/>
                                        </p:tgtEl>
                                        <p:attrNameLst>
                                          <p:attrName>ppt_x</p:attrName>
                                          <p:attrName>ppt_y</p:attrName>
                                        </p:attrNameLst>
                                      </p:cBhvr>
                                      <p:rCtr x="5677" y="5463"/>
                                    </p:animMotion>
                                  </p:childTnLst>
                                </p:cTn>
                              </p:par>
                              <p:par>
                                <p:cTn id="70" presetID="42" presetClass="path" presetSubtype="0" accel="50000" decel="50000" fill="hold" grpId="2" nodeType="withEffect">
                                  <p:stCondLst>
                                    <p:cond delay="0"/>
                                  </p:stCondLst>
                                  <p:childTnLst>
                                    <p:animMotion origin="layout" path="M -1.38889E-6 3.33333E-6 L -0.26649 0.20231 " pathEditMode="relative" rAng="0" ptsTypes="AA">
                                      <p:cBhvr>
                                        <p:cTn id="71" dur="2000" fill="hold"/>
                                        <p:tgtEl>
                                          <p:spTgt spid="10"/>
                                        </p:tgtEl>
                                        <p:attrNameLst>
                                          <p:attrName>ppt_x</p:attrName>
                                          <p:attrName>ppt_y</p:attrName>
                                        </p:attrNameLst>
                                      </p:cBhvr>
                                      <p:rCtr x="-13333" y="10116"/>
                                    </p:animMotion>
                                  </p:childTnLst>
                                </p:cTn>
                              </p:par>
                              <p:par>
                                <p:cTn id="72" presetID="42" presetClass="path" presetSubtype="0" accel="50000" decel="50000" fill="hold" grpId="2" nodeType="withEffect">
                                  <p:stCondLst>
                                    <p:cond delay="0"/>
                                  </p:stCondLst>
                                  <p:childTnLst>
                                    <p:animMotion origin="layout" path="M -4.44444E-6 3.33333E-6 L 0.60608 0.10833 " pathEditMode="relative" rAng="0" ptsTypes="AA">
                                      <p:cBhvr>
                                        <p:cTn id="73" dur="2000" fill="hold"/>
                                        <p:tgtEl>
                                          <p:spTgt spid="11"/>
                                        </p:tgtEl>
                                        <p:attrNameLst>
                                          <p:attrName>ppt_x</p:attrName>
                                          <p:attrName>ppt_y</p:attrName>
                                        </p:attrNameLst>
                                      </p:cBhvr>
                                      <p:rCtr x="30295" y="5417"/>
                                    </p:animMotion>
                                  </p:childTnLst>
                                </p:cTn>
                              </p:par>
                              <p:par>
                                <p:cTn id="74" presetID="42" presetClass="path" presetSubtype="0" accel="50000" decel="50000" fill="hold" grpId="2" nodeType="withEffect">
                                  <p:stCondLst>
                                    <p:cond delay="0"/>
                                  </p:stCondLst>
                                  <p:childTnLst>
                                    <p:animMotion origin="layout" path="M 5.55556E-7 -3.7037E-6 L -0.27604 0.29584 " pathEditMode="relative" rAng="0" ptsTypes="AA">
                                      <p:cBhvr>
                                        <p:cTn id="75" dur="2000" fill="hold"/>
                                        <p:tgtEl>
                                          <p:spTgt spid="12"/>
                                        </p:tgtEl>
                                        <p:attrNameLst>
                                          <p:attrName>ppt_x</p:attrName>
                                          <p:attrName>ppt_y</p:attrName>
                                        </p:attrNameLst>
                                      </p:cBhvr>
                                      <p:rCtr x="-13802" y="14792"/>
                                    </p:animMotion>
                                  </p:childTnLst>
                                </p:cTn>
                              </p:par>
                              <p:par>
                                <p:cTn id="76" presetID="42" presetClass="path" presetSubtype="0" accel="50000" decel="50000" fill="hold" grpId="2" nodeType="withEffect">
                                  <p:stCondLst>
                                    <p:cond delay="0"/>
                                  </p:stCondLst>
                                  <p:childTnLst>
                                    <p:animMotion origin="layout" path="M -2.77778E-7 -3.7037E-6 L 0.39149 0.20209 " pathEditMode="relative" rAng="0" ptsTypes="AA">
                                      <p:cBhvr>
                                        <p:cTn id="77" dur="2000" fill="hold"/>
                                        <p:tgtEl>
                                          <p:spTgt spid="13"/>
                                        </p:tgtEl>
                                        <p:attrNameLst>
                                          <p:attrName>ppt_x</p:attrName>
                                          <p:attrName>ppt_y</p:attrName>
                                        </p:attrNameLst>
                                      </p:cBhvr>
                                      <p:rCtr x="19566" y="10093"/>
                                    </p:animMotion>
                                  </p:childTnLst>
                                </p:cTn>
                              </p:par>
                              <p:par>
                                <p:cTn id="78" presetID="42" presetClass="path" presetSubtype="0" accel="50000" decel="50000" fill="hold" grpId="2" nodeType="withEffect">
                                  <p:stCondLst>
                                    <p:cond delay="0"/>
                                  </p:stCondLst>
                                  <p:childTnLst>
                                    <p:animMotion origin="layout" path="M 4.72222E-6 -7.40741E-7 L -0.43542 0.29607 " pathEditMode="relative" rAng="0" ptsTypes="AA">
                                      <p:cBhvr>
                                        <p:cTn id="79" dur="2000" fill="hold"/>
                                        <p:tgtEl>
                                          <p:spTgt spid="14"/>
                                        </p:tgtEl>
                                        <p:attrNameLst>
                                          <p:attrName>ppt_x</p:attrName>
                                          <p:attrName>ppt_y</p:attrName>
                                        </p:attrNameLst>
                                      </p:cBhvr>
                                      <p:rCtr x="-21771" y="14792"/>
                                    </p:animMotion>
                                  </p:childTnLst>
                                </p:cTn>
                              </p:par>
                              <p:par>
                                <p:cTn id="80" presetID="42" presetClass="path" presetSubtype="0" accel="50000" decel="50000" fill="hold" grpId="2" nodeType="withEffect">
                                  <p:stCondLst>
                                    <p:cond delay="0"/>
                                  </p:stCondLst>
                                  <p:childTnLst>
                                    <p:animMotion origin="layout" path="M -1.94444E-6 -7.40741E-7 L 0.39063 0.20232 " pathEditMode="relative" rAng="0" ptsTypes="AA">
                                      <p:cBhvr>
                                        <p:cTn id="81" dur="2000" fill="hold"/>
                                        <p:tgtEl>
                                          <p:spTgt spid="15"/>
                                        </p:tgtEl>
                                        <p:attrNameLst>
                                          <p:attrName>ppt_x</p:attrName>
                                          <p:attrName>ppt_y</p:attrName>
                                        </p:attrNameLst>
                                      </p:cBhvr>
                                      <p:rCtr x="19531" y="10116"/>
                                    </p:animMotion>
                                  </p:childTnLst>
                                </p:cTn>
                              </p:par>
                              <p:par>
                                <p:cTn id="82" presetID="42" presetClass="path" presetSubtype="0" accel="50000" decel="50000" fill="hold" grpId="2" nodeType="withEffect">
                                  <p:stCondLst>
                                    <p:cond delay="0"/>
                                  </p:stCondLst>
                                  <p:childTnLst>
                                    <p:animMotion origin="layout" path="M 1.66667E-6 7.40741E-7 L 0.20469 0.20255 " pathEditMode="relative" rAng="0" ptsTypes="AA">
                                      <p:cBhvr>
                                        <p:cTn id="83" dur="2000" fill="hold"/>
                                        <p:tgtEl>
                                          <p:spTgt spid="16"/>
                                        </p:tgtEl>
                                        <p:attrNameLst>
                                          <p:attrName>ppt_x</p:attrName>
                                          <p:attrName>ppt_y</p:attrName>
                                        </p:attrNameLst>
                                      </p:cBhvr>
                                      <p:rCtr x="10226" y="10116"/>
                                    </p:animMotion>
                                  </p:childTnLst>
                                </p:cTn>
                              </p:par>
                              <p:par>
                                <p:cTn id="84" presetID="10" presetClass="exit" presetSubtype="0" fill="hold" grpId="1" nodeType="withEffect">
                                  <p:stCondLst>
                                    <p:cond delay="0"/>
                                  </p:stCondLst>
                                  <p:childTnLst>
                                    <p:animEffect transition="out" filter="fade">
                                      <p:cBhvr>
                                        <p:cTn id="85" dur="1250"/>
                                        <p:tgtEl>
                                          <p:spTgt spid="3074"/>
                                        </p:tgtEl>
                                      </p:cBhvr>
                                    </p:animEffect>
                                    <p:set>
                                      <p:cBhvr>
                                        <p:cTn id="86" dur="1" fill="hold">
                                          <p:stCondLst>
                                            <p:cond delay="1249"/>
                                          </p:stCondLst>
                                        </p:cTn>
                                        <p:tgtEl>
                                          <p:spTgt spid="3074"/>
                                        </p:tgtEl>
                                        <p:attrNameLst>
                                          <p:attrName>style.visibility</p:attrName>
                                        </p:attrNameLst>
                                      </p:cBhvr>
                                      <p:to>
                                        <p:strVal val="hidden"/>
                                      </p:to>
                                    </p:set>
                                  </p:childTnLst>
                                </p:cTn>
                              </p:par>
                            </p:childTnLst>
                          </p:cTn>
                        </p:par>
                        <p:par>
                          <p:cTn id="87" fill="hold">
                            <p:stCondLst>
                              <p:cond delay="2000"/>
                            </p:stCondLst>
                            <p:childTnLst>
                              <p:par>
                                <p:cTn id="88" presetID="10" presetClass="entr" presetSubtype="0" fill="hold" grpId="0" nodeType="afterEffect">
                                  <p:stCondLst>
                                    <p:cond delay="0"/>
                                  </p:stCondLst>
                                  <p:childTnLst>
                                    <p:set>
                                      <p:cBhvr>
                                        <p:cTn id="89" dur="1" fill="hold">
                                          <p:stCondLst>
                                            <p:cond delay="0"/>
                                          </p:stCondLst>
                                        </p:cTn>
                                        <p:tgtEl>
                                          <p:spTgt spid="3"/>
                                        </p:tgtEl>
                                        <p:attrNameLst>
                                          <p:attrName>style.visibility</p:attrName>
                                        </p:attrNameLst>
                                      </p:cBhvr>
                                      <p:to>
                                        <p:strVal val="visible"/>
                                      </p:to>
                                    </p:set>
                                    <p:animEffect transition="in" filter="fade">
                                      <p:cBhvr>
                                        <p:cTn id="90" dur="250"/>
                                        <p:tgtEl>
                                          <p:spTgt spid="3"/>
                                        </p:tgtEl>
                                      </p:cBhvr>
                                    </p:animEffect>
                                  </p:childTnLst>
                                </p:cTn>
                              </p:par>
                              <p:par>
                                <p:cTn id="91" presetID="10" presetClass="exit" presetSubtype="0" fill="hold" grpId="1" nodeType="withEffect">
                                  <p:stCondLst>
                                    <p:cond delay="0"/>
                                  </p:stCondLst>
                                  <p:childTnLst>
                                    <p:animEffect transition="out" filter="fade">
                                      <p:cBhvr>
                                        <p:cTn id="92" dur="500"/>
                                        <p:tgtEl>
                                          <p:spTgt spid="4"/>
                                        </p:tgtEl>
                                      </p:cBhvr>
                                    </p:animEffect>
                                    <p:set>
                                      <p:cBhvr>
                                        <p:cTn id="93" dur="1" fill="hold">
                                          <p:stCondLst>
                                            <p:cond delay="499"/>
                                          </p:stCondLst>
                                        </p:cTn>
                                        <p:tgtEl>
                                          <p:spTgt spid="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5"/>
                                        </p:tgtEl>
                                      </p:cBhvr>
                                    </p:animEffect>
                                    <p:set>
                                      <p:cBhvr>
                                        <p:cTn id="96" dur="1" fill="hold">
                                          <p:stCondLst>
                                            <p:cond delay="499"/>
                                          </p:stCondLst>
                                        </p:cTn>
                                        <p:tgtEl>
                                          <p:spTgt spid="5"/>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6"/>
                                        </p:tgtEl>
                                      </p:cBhvr>
                                    </p:animEffect>
                                    <p:set>
                                      <p:cBhvr>
                                        <p:cTn id="99" dur="1" fill="hold">
                                          <p:stCondLst>
                                            <p:cond delay="499"/>
                                          </p:stCondLst>
                                        </p:cTn>
                                        <p:tgtEl>
                                          <p:spTgt spid="6"/>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7"/>
                                        </p:tgtEl>
                                      </p:cBhvr>
                                    </p:animEffect>
                                    <p:set>
                                      <p:cBhvr>
                                        <p:cTn id="102" dur="1" fill="hold">
                                          <p:stCondLst>
                                            <p:cond delay="499"/>
                                          </p:stCondLst>
                                        </p:cTn>
                                        <p:tgtEl>
                                          <p:spTgt spid="7"/>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8"/>
                                        </p:tgtEl>
                                      </p:cBhvr>
                                    </p:animEffect>
                                    <p:set>
                                      <p:cBhvr>
                                        <p:cTn id="105" dur="1" fill="hold">
                                          <p:stCondLst>
                                            <p:cond delay="499"/>
                                          </p:stCondLst>
                                        </p:cTn>
                                        <p:tgtEl>
                                          <p:spTgt spid="8"/>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9"/>
                                        </p:tgtEl>
                                      </p:cBhvr>
                                    </p:animEffect>
                                    <p:set>
                                      <p:cBhvr>
                                        <p:cTn id="108" dur="1" fill="hold">
                                          <p:stCondLst>
                                            <p:cond delay="499"/>
                                          </p:stCondLst>
                                        </p:cTn>
                                        <p:tgtEl>
                                          <p:spTgt spid="9"/>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0"/>
                                        </p:tgtEl>
                                      </p:cBhvr>
                                    </p:animEffect>
                                    <p:set>
                                      <p:cBhvr>
                                        <p:cTn id="111" dur="1" fill="hold">
                                          <p:stCondLst>
                                            <p:cond delay="499"/>
                                          </p:stCondLst>
                                        </p:cTn>
                                        <p:tgtEl>
                                          <p:spTgt spid="10"/>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1"/>
                                        </p:tgtEl>
                                      </p:cBhvr>
                                    </p:animEffect>
                                    <p:set>
                                      <p:cBhvr>
                                        <p:cTn id="114" dur="1" fill="hold">
                                          <p:stCondLst>
                                            <p:cond delay="499"/>
                                          </p:stCondLst>
                                        </p:cTn>
                                        <p:tgtEl>
                                          <p:spTgt spid="11"/>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2"/>
                                        </p:tgtEl>
                                      </p:cBhvr>
                                    </p:animEffect>
                                    <p:set>
                                      <p:cBhvr>
                                        <p:cTn id="117" dur="1" fill="hold">
                                          <p:stCondLst>
                                            <p:cond delay="499"/>
                                          </p:stCondLst>
                                        </p:cTn>
                                        <p:tgtEl>
                                          <p:spTgt spid="12"/>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3"/>
                                        </p:tgtEl>
                                      </p:cBhvr>
                                    </p:animEffect>
                                    <p:set>
                                      <p:cBhvr>
                                        <p:cTn id="120" dur="1" fill="hold">
                                          <p:stCondLst>
                                            <p:cond delay="499"/>
                                          </p:stCondLst>
                                        </p:cTn>
                                        <p:tgtEl>
                                          <p:spTgt spid="13"/>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4"/>
                                        </p:tgtEl>
                                      </p:cBhvr>
                                    </p:animEffect>
                                    <p:set>
                                      <p:cBhvr>
                                        <p:cTn id="123" dur="1" fill="hold">
                                          <p:stCondLst>
                                            <p:cond delay="499"/>
                                          </p:stCondLst>
                                        </p:cTn>
                                        <p:tgtEl>
                                          <p:spTgt spid="14"/>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15"/>
                                        </p:tgtEl>
                                      </p:cBhvr>
                                    </p:animEffect>
                                    <p:set>
                                      <p:cBhvr>
                                        <p:cTn id="126" dur="1" fill="hold">
                                          <p:stCondLst>
                                            <p:cond delay="499"/>
                                          </p:stCondLst>
                                        </p:cTn>
                                        <p:tgtEl>
                                          <p:spTgt spid="15"/>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16"/>
                                        </p:tgtEl>
                                      </p:cBhvr>
                                    </p:animEffect>
                                    <p:set>
                                      <p:cBhvr>
                                        <p:cTn id="129" dur="1" fill="hold">
                                          <p:stCondLst>
                                            <p:cond delay="499"/>
                                          </p:stCondLst>
                                        </p:cTn>
                                        <p:tgtEl>
                                          <p:spTgt spid="16"/>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7" presetClass="entr" presetSubtype="4" fill="hold" grpId="0" nodeType="clickEffect">
                                  <p:stCondLst>
                                    <p:cond delay="0"/>
                                  </p:stCondLst>
                                  <p:childTnLst>
                                    <p:set>
                                      <p:cBhvr>
                                        <p:cTn id="133" dur="1" fill="hold">
                                          <p:stCondLst>
                                            <p:cond delay="0"/>
                                          </p:stCondLst>
                                        </p:cTn>
                                        <p:tgtEl>
                                          <p:spTgt spid="17"/>
                                        </p:tgtEl>
                                        <p:attrNameLst>
                                          <p:attrName>style.visibility</p:attrName>
                                        </p:attrNameLst>
                                      </p:cBhvr>
                                      <p:to>
                                        <p:strVal val="visible"/>
                                      </p:to>
                                    </p:set>
                                    <p:anim calcmode="lin" valueType="num">
                                      <p:cBhvr>
                                        <p:cTn id="134" dur="500" fill="hold"/>
                                        <p:tgtEl>
                                          <p:spTgt spid="17"/>
                                        </p:tgtEl>
                                        <p:attrNameLst>
                                          <p:attrName>ppt_x</p:attrName>
                                        </p:attrNameLst>
                                      </p:cBhvr>
                                      <p:tavLst>
                                        <p:tav tm="0">
                                          <p:val>
                                            <p:strVal val="#ppt_x"/>
                                          </p:val>
                                        </p:tav>
                                        <p:tav tm="100000">
                                          <p:val>
                                            <p:strVal val="#ppt_x"/>
                                          </p:val>
                                        </p:tav>
                                      </p:tavLst>
                                    </p:anim>
                                    <p:anim calcmode="lin" valueType="num">
                                      <p:cBhvr>
                                        <p:cTn id="135" dur="500" fill="hold"/>
                                        <p:tgtEl>
                                          <p:spTgt spid="17"/>
                                        </p:tgtEl>
                                        <p:attrNameLst>
                                          <p:attrName>ppt_y</p:attrName>
                                        </p:attrNameLst>
                                      </p:cBhvr>
                                      <p:tavLst>
                                        <p:tav tm="0">
                                          <p:val>
                                            <p:strVal val="#ppt_y+#ppt_h/2"/>
                                          </p:val>
                                        </p:tav>
                                        <p:tav tm="100000">
                                          <p:val>
                                            <p:strVal val="#ppt_y"/>
                                          </p:val>
                                        </p:tav>
                                      </p:tavLst>
                                    </p:anim>
                                    <p:anim calcmode="lin" valueType="num">
                                      <p:cBhvr>
                                        <p:cTn id="136" dur="500" fill="hold"/>
                                        <p:tgtEl>
                                          <p:spTgt spid="17"/>
                                        </p:tgtEl>
                                        <p:attrNameLst>
                                          <p:attrName>ppt_w</p:attrName>
                                        </p:attrNameLst>
                                      </p:cBhvr>
                                      <p:tavLst>
                                        <p:tav tm="0">
                                          <p:val>
                                            <p:strVal val="#ppt_w"/>
                                          </p:val>
                                        </p:tav>
                                        <p:tav tm="100000">
                                          <p:val>
                                            <p:strVal val="#ppt_w"/>
                                          </p:val>
                                        </p:tav>
                                      </p:tavLst>
                                    </p:anim>
                                    <p:anim calcmode="lin" valueType="num">
                                      <p:cBhvr>
                                        <p:cTn id="137"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138" fill="hold">
                      <p:stCondLst>
                        <p:cond delay="indefinite"/>
                      </p:stCondLst>
                      <p:childTnLst>
                        <p:par>
                          <p:cTn id="139" fill="hold">
                            <p:stCondLst>
                              <p:cond delay="0"/>
                            </p:stCondLst>
                            <p:childTnLst>
                              <p:par>
                                <p:cTn id="140" presetID="6" presetClass="emph" presetSubtype="0" fill="hold" grpId="1" nodeType="clickEffect">
                                  <p:stCondLst>
                                    <p:cond delay="0"/>
                                  </p:stCondLst>
                                  <p:childTnLst>
                                    <p:animScale>
                                      <p:cBhvr>
                                        <p:cTn id="141" dur="2000" fill="hold"/>
                                        <p:tgtEl>
                                          <p:spTgt spid="17"/>
                                        </p:tgtEl>
                                      </p:cBhvr>
                                      <p:by x="150000" y="150000"/>
                                    </p:animScale>
                                  </p:childTnLst>
                                </p:cTn>
                              </p:par>
                              <p:par>
                                <p:cTn id="142" presetID="37" presetClass="path" presetSubtype="0" accel="50000" decel="50000" fill="hold" grpId="2" nodeType="withEffect">
                                  <p:stCondLst>
                                    <p:cond delay="0"/>
                                  </p:stCondLst>
                                  <p:childTnLst>
                                    <p:animMotion origin="layout" path="M -1.94444E-6 1.48148E-6 C 0.00313 -0.02269 0.04097 -0.10116 0.04531 -0.1507 C 0.04948 -0.19931 0.05903 -0.25301 0.04497 -0.30116 C 0.02934 -0.35255 -0.03333 -0.42847 -0.06285 -0.44306 " pathEditMode="relative" rAng="0" ptsTypes="AAAA">
                                      <p:cBhvr>
                                        <p:cTn id="143" dur="2000" fill="hold"/>
                                        <p:tgtEl>
                                          <p:spTgt spid="17"/>
                                        </p:tgtEl>
                                        <p:attrNameLst>
                                          <p:attrName>ppt_x</p:attrName>
                                          <p:attrName>ppt_y</p:attrName>
                                        </p:attrNameLst>
                                      </p:cBhvr>
                                      <p:rCtr x="-521" y="-22153"/>
                                    </p:animMotion>
                                  </p:childTnLst>
                                </p:cTn>
                              </p:par>
                              <p:par>
                                <p:cTn id="144" presetID="8" presetClass="emph" presetSubtype="0" fill="hold" grpId="3" nodeType="withEffect">
                                  <p:stCondLst>
                                    <p:cond delay="0"/>
                                  </p:stCondLst>
                                  <p:childTnLst>
                                    <p:animRot by="-1500000">
                                      <p:cBhvr>
                                        <p:cTn id="145" dur="2000" fill="hold"/>
                                        <p:tgtEl>
                                          <p:spTgt spid="17"/>
                                        </p:tgtEl>
                                        <p:attrNameLst>
                                          <p:attrName>r</p:attrName>
                                        </p:attrNameLst>
                                      </p:cBhvr>
                                    </p:animRot>
                                  </p:childTnLst>
                                </p:cTn>
                              </p:par>
                            </p:childTnLst>
                          </p:cTn>
                        </p:par>
                        <p:par>
                          <p:cTn id="146" fill="hold">
                            <p:stCondLst>
                              <p:cond delay="2000"/>
                            </p:stCondLst>
                            <p:childTnLst>
                              <p:par>
                                <p:cTn id="147" presetID="22" presetClass="entr" presetSubtype="8" fill="hold" grpId="0" nodeType="afterEffect">
                                  <p:stCondLst>
                                    <p:cond delay="0"/>
                                  </p:stCondLst>
                                  <p:childTnLst>
                                    <p:set>
                                      <p:cBhvr>
                                        <p:cTn id="148" dur="1" fill="hold">
                                          <p:stCondLst>
                                            <p:cond delay="0"/>
                                          </p:stCondLst>
                                        </p:cTn>
                                        <p:tgtEl>
                                          <p:spTgt spid="18"/>
                                        </p:tgtEl>
                                        <p:attrNameLst>
                                          <p:attrName>style.visibility</p:attrName>
                                        </p:attrNameLst>
                                      </p:cBhvr>
                                      <p:to>
                                        <p:strVal val="visible"/>
                                      </p:to>
                                    </p:set>
                                    <p:animEffect transition="in" filter="wipe(left)">
                                      <p:cBhvr>
                                        <p:cTn id="149" dur="500"/>
                                        <p:tgtEl>
                                          <p:spTgt spid="18"/>
                                        </p:tgtEl>
                                      </p:cBhvr>
                                    </p:animEffect>
                                  </p:childTnLst>
                                </p:cTn>
                              </p:par>
                              <p:par>
                                <p:cTn id="150" presetID="22" presetClass="entr" presetSubtype="8" fill="hold" grpId="0" nodeType="withEffect">
                                  <p:stCondLst>
                                    <p:cond delay="0"/>
                                  </p:stCondLst>
                                  <p:childTnLst>
                                    <p:set>
                                      <p:cBhvr>
                                        <p:cTn id="151" dur="1" fill="hold">
                                          <p:stCondLst>
                                            <p:cond delay="0"/>
                                          </p:stCondLst>
                                        </p:cTn>
                                        <p:tgtEl>
                                          <p:spTgt spid="19"/>
                                        </p:tgtEl>
                                        <p:attrNameLst>
                                          <p:attrName>style.visibility</p:attrName>
                                        </p:attrNameLst>
                                      </p:cBhvr>
                                      <p:to>
                                        <p:strVal val="visible"/>
                                      </p:to>
                                    </p:set>
                                    <p:animEffect transition="in" filter="wipe(left)">
                                      <p:cBhvr>
                                        <p:cTn id="152" dur="500"/>
                                        <p:tgtEl>
                                          <p:spTgt spid="19"/>
                                        </p:tgtEl>
                                      </p:cBhvr>
                                    </p:animEffect>
                                  </p:childTnLst>
                                </p:cTn>
                              </p:par>
                              <p:par>
                                <p:cTn id="153" presetID="22" presetClass="entr" presetSubtype="8" fill="hold" grpId="0" nodeType="withEffect">
                                  <p:stCondLst>
                                    <p:cond delay="0"/>
                                  </p:stCondLst>
                                  <p:childTnLst>
                                    <p:set>
                                      <p:cBhvr>
                                        <p:cTn id="154" dur="1" fill="hold">
                                          <p:stCondLst>
                                            <p:cond delay="0"/>
                                          </p:stCondLst>
                                        </p:cTn>
                                        <p:tgtEl>
                                          <p:spTgt spid="20"/>
                                        </p:tgtEl>
                                        <p:attrNameLst>
                                          <p:attrName>style.visibility</p:attrName>
                                        </p:attrNameLst>
                                      </p:cBhvr>
                                      <p:to>
                                        <p:strVal val="visible"/>
                                      </p:to>
                                    </p:set>
                                    <p:animEffect transition="in" filter="wipe(left)">
                                      <p:cBhvr>
                                        <p:cTn id="155" dur="500"/>
                                        <p:tgtEl>
                                          <p:spTgt spid="20"/>
                                        </p:tgtEl>
                                      </p:cBhvr>
                                    </p:animEffect>
                                  </p:childTnLst>
                                </p:cTn>
                              </p:par>
                              <p:par>
                                <p:cTn id="156" presetID="22" presetClass="entr" presetSubtype="8" fill="hold" grpId="0" nodeType="withEffect">
                                  <p:stCondLst>
                                    <p:cond delay="0"/>
                                  </p:stCondLst>
                                  <p:childTnLst>
                                    <p:set>
                                      <p:cBhvr>
                                        <p:cTn id="157" dur="1" fill="hold">
                                          <p:stCondLst>
                                            <p:cond delay="0"/>
                                          </p:stCondLst>
                                        </p:cTn>
                                        <p:tgtEl>
                                          <p:spTgt spid="21"/>
                                        </p:tgtEl>
                                        <p:attrNameLst>
                                          <p:attrName>style.visibility</p:attrName>
                                        </p:attrNameLst>
                                      </p:cBhvr>
                                      <p:to>
                                        <p:strVal val="visible"/>
                                      </p:to>
                                    </p:set>
                                    <p:animEffect transition="in" filter="wipe(left)">
                                      <p:cBhvr>
                                        <p:cTn id="158" dur="500"/>
                                        <p:tgtEl>
                                          <p:spTgt spid="21"/>
                                        </p:tgtEl>
                                      </p:cBhvr>
                                    </p:animEffect>
                                  </p:childTnLst>
                                </p:cTn>
                              </p:par>
                              <p:par>
                                <p:cTn id="159" presetID="22" presetClass="entr" presetSubtype="8" fill="hold" grpId="0" nodeType="withEffect">
                                  <p:stCondLst>
                                    <p:cond delay="0"/>
                                  </p:stCondLst>
                                  <p:childTnLst>
                                    <p:set>
                                      <p:cBhvr>
                                        <p:cTn id="160" dur="1" fill="hold">
                                          <p:stCondLst>
                                            <p:cond delay="0"/>
                                          </p:stCondLst>
                                        </p:cTn>
                                        <p:tgtEl>
                                          <p:spTgt spid="22"/>
                                        </p:tgtEl>
                                        <p:attrNameLst>
                                          <p:attrName>style.visibility</p:attrName>
                                        </p:attrNameLst>
                                      </p:cBhvr>
                                      <p:to>
                                        <p:strVal val="visible"/>
                                      </p:to>
                                    </p:set>
                                    <p:animEffect transition="in" filter="wipe(left)">
                                      <p:cBhvr>
                                        <p:cTn id="161"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74" grpId="0"/>
      <p:bldP spid="3074" grpId="1"/>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2" grpId="1"/>
      <p:bldP spid="17" grpId="0"/>
      <p:bldP spid="17" grpId="1"/>
      <p:bldP spid="17" grpId="2"/>
      <p:bldP spid="17" grpId="3"/>
      <p:bldP spid="18" grpId="0" animBg="1"/>
      <p:bldP spid="19" grpId="0" animBg="1"/>
      <p:bldP spid="20" grpId="0" animBg="1"/>
      <p:bldP spid="21"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079AC7-D8B2-D0D1-02EB-F60A96392AD6}"/>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0" y="0"/>
            <a:ext cx="9144000" cy="6858000"/>
          </a:xfrm>
          <a:prstGeom prst="rect">
            <a:avLst/>
          </a:prstGeom>
        </p:spPr>
      </p:pic>
      <p:pic>
        <p:nvPicPr>
          <p:cNvPr id="2" name="Idol">
            <a:extLst>
              <a:ext uri="{FF2B5EF4-FFF2-40B4-BE49-F238E27FC236}">
                <a16:creationId xmlns:a16="http://schemas.microsoft.com/office/drawing/2014/main" id="{05216AD4-8237-C665-2D96-FC931783DD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2" descr="Traditional Wooden Idols - Puri, Orissa - YouTube">
            <a:extLst>
              <a:ext uri="{FF2B5EF4-FFF2-40B4-BE49-F238E27FC236}">
                <a16:creationId xmlns:a16="http://schemas.microsoft.com/office/drawing/2014/main" id="{330AB6BC-B149-E51D-A946-3FB677B99ED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xodus 32:1-14, The Golden Calf - Toward a Sane Faith - Kevin Ruffcorn  Ministries">
            <a:extLst>
              <a:ext uri="{FF2B5EF4-FFF2-40B4-BE49-F238E27FC236}">
                <a16:creationId xmlns:a16="http://schemas.microsoft.com/office/drawing/2014/main" id="{AB3541E9-A0E7-566C-FCD7-D7075F158CA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reek vs. Roman Gods – What are the Differences? - Symbol Sage">
            <a:extLst>
              <a:ext uri="{FF2B5EF4-FFF2-40B4-BE49-F238E27FC236}">
                <a16:creationId xmlns:a16="http://schemas.microsoft.com/office/drawing/2014/main" id="{1F09F3EC-FB21-7AF4-CCD7-1A23AA5247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925" y="0"/>
            <a:ext cx="8502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oman,Greek and Egyptian Gods/Goddesses - Home Page">
            <a:extLst>
              <a:ext uri="{FF2B5EF4-FFF2-40B4-BE49-F238E27FC236}">
                <a16:creationId xmlns:a16="http://schemas.microsoft.com/office/drawing/2014/main" id="{FE397019-334A-33FD-7948-CF5C196BCB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424237"/>
            <a:ext cx="9144000" cy="34337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he-secret-heart-poetry">
            <a:extLst>
              <a:ext uri="{FF2B5EF4-FFF2-40B4-BE49-F238E27FC236}">
                <a16:creationId xmlns:a16="http://schemas.microsoft.com/office/drawing/2014/main" id="{A8FC5FAD-DC5A-D161-A816-D8DC45C4E1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
            <a:ext cx="9144000" cy="68648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20 Verses for Overcoming Temptation - David Jeremiah Blog">
            <a:extLst>
              <a:ext uri="{FF2B5EF4-FFF2-40B4-BE49-F238E27FC236}">
                <a16:creationId xmlns:a16="http://schemas.microsoft.com/office/drawing/2014/main" id="{A231A5DC-EA60-84CF-ACC2-D6FC04A27B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saiah 40-22 circle sphere">
            <a:extLst>
              <a:ext uri="{FF2B5EF4-FFF2-40B4-BE49-F238E27FC236}">
                <a16:creationId xmlns:a16="http://schemas.microsoft.com/office/drawing/2014/main" id="{1A676803-84A9-CBF3-2278-3B3C19C3A34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756 Metalsmithing Images, Stock Photos &amp; Vectors | Shutterstock">
            <a:extLst>
              <a:ext uri="{FF2B5EF4-FFF2-40B4-BE49-F238E27FC236}">
                <a16:creationId xmlns:a16="http://schemas.microsoft.com/office/drawing/2014/main" id="{788DB170-7822-21C5-1C22-C3B25527FD01}"/>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3 Simple Ways to Ask God to Transform Your Heart - Topical Studies">
            <a:extLst>
              <a:ext uri="{FF2B5EF4-FFF2-40B4-BE49-F238E27FC236}">
                <a16:creationId xmlns:a16="http://schemas.microsoft.com/office/drawing/2014/main" id="{367745BD-BA48-1204-FB63-F62B8BBF892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1" name="Fish">
            <a:extLst>
              <a:ext uri="{FF2B5EF4-FFF2-40B4-BE49-F238E27FC236}">
                <a16:creationId xmlns:a16="http://schemas.microsoft.com/office/drawing/2014/main" id="{433B0B91-B04E-54F6-1254-DA5093E72FB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2" descr="GOD IS WAITING - TruthInk Publications">
            <a:extLst>
              <a:ext uri="{FF2B5EF4-FFF2-40B4-BE49-F238E27FC236}">
                <a16:creationId xmlns:a16="http://schemas.microsoft.com/office/drawing/2014/main" id="{14221DD9-DD9E-6358-589F-7E1EB29674F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Finding the Courage to Repent of Sin - OutreachMagazine.com">
            <a:extLst>
              <a:ext uri="{FF2B5EF4-FFF2-40B4-BE49-F238E27FC236}">
                <a16:creationId xmlns:a16="http://schemas.microsoft.com/office/drawing/2014/main" id="{B1FF2660-8B1D-2921-1858-CF0B28DBE04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God's Wrath - What Does It Mean? - Come And Reason Ministries">
            <a:extLst>
              <a:ext uri="{FF2B5EF4-FFF2-40B4-BE49-F238E27FC236}">
                <a16:creationId xmlns:a16="http://schemas.microsoft.com/office/drawing/2014/main" id="{816696E6-AB16-1DBF-A094-53C8CD26B6E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Wednesday August 22 – Put to death what is earthly in you | Reformed  Perspective">
            <a:extLst>
              <a:ext uri="{FF2B5EF4-FFF2-40B4-BE49-F238E27FC236}">
                <a16:creationId xmlns:a16="http://schemas.microsoft.com/office/drawing/2014/main" id="{9DF1F616-162C-47A1-272B-7048BEC5093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 name="Final2">
            <a:extLst>
              <a:ext uri="{FF2B5EF4-FFF2-40B4-BE49-F238E27FC236}">
                <a16:creationId xmlns:a16="http://schemas.microsoft.com/office/drawing/2014/main" id="{A369EDF9-9E11-E02A-FA23-E8639599A1B8}"/>
              </a:ext>
            </a:extLst>
          </p:cNvPr>
          <p:cNvSpPr txBox="1">
            <a:spLocks noChangeArrowheads="1"/>
          </p:cNvSpPr>
          <p:nvPr/>
        </p:nvSpPr>
        <p:spPr bwMode="auto">
          <a:xfrm>
            <a:off x="4883972" y="86061"/>
            <a:ext cx="4260028" cy="677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put on the</a:t>
            </a:r>
          </a:p>
          <a:p>
            <a:pPr algn="l" eaLnBrk="1" hangingPunct="1"/>
            <a:r>
              <a:rPr lang="en-US" altLang="en-US" sz="4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new man</a:t>
            </a:r>
            <a:br>
              <a:rPr lang="en-US" altLang="en-US" sz="4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br>
            <a:br>
              <a:rPr lang="en-US" altLang="en-US" sz="4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br>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Do not lie to</a:t>
            </a:r>
            <a:b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one another</a:t>
            </a:r>
            <a:b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renewed in</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knowledge</a:t>
            </a:r>
            <a:b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b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4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2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according to</a:t>
            </a:r>
          </a:p>
          <a:p>
            <a:pPr algn="l" eaLnBrk="1" hangingPunct="1"/>
            <a:r>
              <a:rPr lang="en-US" altLang="en-US" sz="42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the image of Him</a:t>
            </a:r>
          </a:p>
        </p:txBody>
      </p:sp>
      <p:sp>
        <p:nvSpPr>
          <p:cNvPr id="25" name="Final">
            <a:extLst>
              <a:ext uri="{FF2B5EF4-FFF2-40B4-BE49-F238E27FC236}">
                <a16:creationId xmlns:a16="http://schemas.microsoft.com/office/drawing/2014/main" id="{10774E61-E5B8-7A55-6EBB-4C0CD66A1E40}"/>
              </a:ext>
            </a:extLst>
          </p:cNvPr>
          <p:cNvSpPr txBox="1">
            <a:spLocks noChangeArrowheads="1"/>
          </p:cNvSpPr>
          <p:nvPr/>
        </p:nvSpPr>
        <p:spPr bwMode="auto">
          <a:xfrm>
            <a:off x="190044" y="351734"/>
            <a:ext cx="4478775"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200"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put off all these:</a:t>
            </a:r>
          </a:p>
          <a:p>
            <a:pPr algn="l" eaLnBrk="1" hangingPunct="1"/>
            <a:r>
              <a:rPr lang="en-US" altLang="en-US" sz="4200"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anger</a:t>
            </a:r>
          </a:p>
          <a:p>
            <a:pPr algn="l" eaLnBrk="1" hangingPunct="1"/>
            <a:r>
              <a:rPr lang="en-US" altLang="en-US" sz="4200"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wrath</a:t>
            </a:r>
          </a:p>
          <a:p>
            <a:pPr algn="l" eaLnBrk="1" hangingPunct="1"/>
            <a:r>
              <a:rPr lang="en-US" altLang="en-US" sz="4200"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malice</a:t>
            </a:r>
          </a:p>
          <a:p>
            <a:pPr algn="l" eaLnBrk="1" hangingPunct="1"/>
            <a:r>
              <a:rPr lang="en-US" altLang="en-US" sz="4200"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blasphemy</a:t>
            </a:r>
          </a:p>
          <a:p>
            <a:pPr algn="l" eaLnBrk="1" hangingPunct="1"/>
            <a:r>
              <a:rPr lang="en-US" altLang="en-US" sz="4200"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filthy language</a:t>
            </a:r>
          </a:p>
          <a:p>
            <a:pPr algn="l" eaLnBrk="1" hangingPunct="1"/>
            <a:endParaRPr lang="en-US" altLang="en-US" sz="4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endParaRPr lang="en-US" altLang="en-US" sz="4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4200"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put off the old man</a:t>
            </a:r>
          </a:p>
          <a:p>
            <a:pPr algn="l" eaLnBrk="1" hangingPunct="1"/>
            <a:r>
              <a:rPr lang="en-US" altLang="en-US" sz="4200"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    with his deeds</a:t>
            </a:r>
          </a:p>
        </p:txBody>
      </p:sp>
      <p:sp>
        <p:nvSpPr>
          <p:cNvPr id="26" name="Main">
            <a:extLst>
              <a:ext uri="{FF2B5EF4-FFF2-40B4-BE49-F238E27FC236}">
                <a16:creationId xmlns:a16="http://schemas.microsoft.com/office/drawing/2014/main" id="{5FE355A8-117C-2993-7BE5-B76DEA67863E}"/>
              </a:ext>
            </a:extLst>
          </p:cNvPr>
          <p:cNvSpPr>
            <a:spLocks noGrp="1" noChangeArrowheads="1"/>
          </p:cNvSpPr>
          <p:nvPr>
            <p:ph type="title"/>
          </p:nvPr>
        </p:nvSpPr>
        <p:spPr>
          <a:xfrm>
            <a:off x="337521" y="289719"/>
            <a:ext cx="8468958"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now you yourselves are to put  off all these: anger, wrath, malice, blasphemy, filthy language out of your mouth. Do not lie to one another, since you have put off        the old man with his deeds, and   have put on the new man who is renewed in knowledge according to the image of Him who created him,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Colossians 3:8-10</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7" name="Arrow">
            <a:extLst>
              <a:ext uri="{FF2B5EF4-FFF2-40B4-BE49-F238E27FC236}">
                <a16:creationId xmlns:a16="http://schemas.microsoft.com/office/drawing/2014/main" id="{3D529A2B-6B71-FF1A-42CF-AF66FEA9B733}"/>
              </a:ext>
            </a:extLst>
          </p:cNvPr>
          <p:cNvSpPr txBox="1"/>
          <p:nvPr/>
        </p:nvSpPr>
        <p:spPr>
          <a:xfrm>
            <a:off x="555813" y="986118"/>
            <a:ext cx="602428" cy="646331"/>
          </a:xfrm>
          <a:prstGeom prst="rect">
            <a:avLst/>
          </a:prstGeom>
          <a:noFill/>
        </p:spPr>
        <p:txBody>
          <a:bodyPr wrap="square" rtlCol="0">
            <a:spAutoFit/>
          </a:bodyPr>
          <a:lstStyle/>
          <a:p>
            <a:r>
              <a:rPr kumimoji="0" lang="en-US" altLang="en-US" sz="3600" b="1" i="0" u="none" strike="noStrike" kern="0" cap="none" spc="0" normalizeH="0" baseline="0" noProof="0" dirty="0">
                <a:ln w="17780" cmpd="sng">
                  <a:solidFill>
                    <a:srgbClr val="FFFFFF"/>
                  </a:solidFill>
                  <a:prstDash val="solid"/>
                  <a:miter lim="800000"/>
                </a:ln>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lang="en-US" sz="3600" dirty="0"/>
          </a:p>
        </p:txBody>
      </p:sp>
      <p:sp>
        <p:nvSpPr>
          <p:cNvPr id="28" name="Arrow">
            <a:extLst>
              <a:ext uri="{FF2B5EF4-FFF2-40B4-BE49-F238E27FC236}">
                <a16:creationId xmlns:a16="http://schemas.microsoft.com/office/drawing/2014/main" id="{8E623900-22B6-5BAC-0640-D101930C1A0B}"/>
              </a:ext>
            </a:extLst>
          </p:cNvPr>
          <p:cNvSpPr txBox="1"/>
          <p:nvPr/>
        </p:nvSpPr>
        <p:spPr>
          <a:xfrm>
            <a:off x="555813" y="2226833"/>
            <a:ext cx="602428" cy="646331"/>
          </a:xfrm>
          <a:prstGeom prst="rect">
            <a:avLst/>
          </a:prstGeom>
          <a:noFill/>
        </p:spPr>
        <p:txBody>
          <a:bodyPr wrap="square" rtlCol="0">
            <a:spAutoFit/>
          </a:bodyPr>
          <a:lstStyle/>
          <a:p>
            <a:r>
              <a:rPr kumimoji="0" lang="en-US" altLang="en-US" sz="3600" b="1" i="0" u="none" strike="noStrike" kern="0" cap="none" spc="0" normalizeH="0" baseline="0" noProof="0" dirty="0">
                <a:ln w="17780" cmpd="sng">
                  <a:solidFill>
                    <a:srgbClr val="FFFFFF"/>
                  </a:solidFill>
                  <a:prstDash val="solid"/>
                  <a:miter lim="800000"/>
                </a:ln>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lang="en-US" sz="3600" dirty="0"/>
          </a:p>
        </p:txBody>
      </p:sp>
      <p:sp>
        <p:nvSpPr>
          <p:cNvPr id="29" name="Arrow">
            <a:extLst>
              <a:ext uri="{FF2B5EF4-FFF2-40B4-BE49-F238E27FC236}">
                <a16:creationId xmlns:a16="http://schemas.microsoft.com/office/drawing/2014/main" id="{4A7F7ED6-31CD-4EAF-A078-CF363F5649A0}"/>
              </a:ext>
            </a:extLst>
          </p:cNvPr>
          <p:cNvSpPr txBox="1"/>
          <p:nvPr/>
        </p:nvSpPr>
        <p:spPr>
          <a:xfrm>
            <a:off x="555813" y="1611855"/>
            <a:ext cx="602428" cy="646331"/>
          </a:xfrm>
          <a:prstGeom prst="rect">
            <a:avLst/>
          </a:prstGeom>
          <a:noFill/>
        </p:spPr>
        <p:txBody>
          <a:bodyPr wrap="square" rtlCol="0">
            <a:spAutoFit/>
          </a:bodyPr>
          <a:lstStyle/>
          <a:p>
            <a:r>
              <a:rPr kumimoji="0" lang="en-US" altLang="en-US" sz="3600" b="1" i="0" u="none" strike="noStrike" kern="0" cap="none" spc="0" normalizeH="0" baseline="0" noProof="0" dirty="0">
                <a:ln w="17780" cmpd="sng">
                  <a:solidFill>
                    <a:srgbClr val="FFFFFF"/>
                  </a:solidFill>
                  <a:prstDash val="solid"/>
                  <a:miter lim="800000"/>
                </a:ln>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lang="en-US" sz="3600" dirty="0"/>
          </a:p>
        </p:txBody>
      </p:sp>
      <p:sp>
        <p:nvSpPr>
          <p:cNvPr id="30" name="Arrow">
            <a:extLst>
              <a:ext uri="{FF2B5EF4-FFF2-40B4-BE49-F238E27FC236}">
                <a16:creationId xmlns:a16="http://schemas.microsoft.com/office/drawing/2014/main" id="{2DC2EDE2-BC84-0125-AE36-5EE1890F7C71}"/>
              </a:ext>
            </a:extLst>
          </p:cNvPr>
          <p:cNvSpPr txBox="1"/>
          <p:nvPr/>
        </p:nvSpPr>
        <p:spPr>
          <a:xfrm>
            <a:off x="555813" y="2863327"/>
            <a:ext cx="602428" cy="646331"/>
          </a:xfrm>
          <a:prstGeom prst="rect">
            <a:avLst/>
          </a:prstGeom>
          <a:noFill/>
        </p:spPr>
        <p:txBody>
          <a:bodyPr wrap="square" rtlCol="0">
            <a:spAutoFit/>
          </a:bodyPr>
          <a:lstStyle/>
          <a:p>
            <a:r>
              <a:rPr kumimoji="0" lang="en-US" altLang="en-US" sz="3600" b="1" i="0" u="none" strike="noStrike" kern="0" cap="none" spc="0" normalizeH="0" baseline="0" noProof="0" dirty="0">
                <a:ln w="17780" cmpd="sng">
                  <a:solidFill>
                    <a:srgbClr val="FFFFFF"/>
                  </a:solidFill>
                  <a:prstDash val="solid"/>
                  <a:miter lim="800000"/>
                </a:ln>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lang="en-US" sz="3600" dirty="0"/>
          </a:p>
        </p:txBody>
      </p:sp>
      <p:sp>
        <p:nvSpPr>
          <p:cNvPr id="31" name="Arrow">
            <a:extLst>
              <a:ext uri="{FF2B5EF4-FFF2-40B4-BE49-F238E27FC236}">
                <a16:creationId xmlns:a16="http://schemas.microsoft.com/office/drawing/2014/main" id="{35029659-3824-AD0D-9DCE-48BB667171C4}"/>
              </a:ext>
            </a:extLst>
          </p:cNvPr>
          <p:cNvSpPr txBox="1"/>
          <p:nvPr/>
        </p:nvSpPr>
        <p:spPr>
          <a:xfrm>
            <a:off x="555813" y="3478306"/>
            <a:ext cx="602428" cy="646331"/>
          </a:xfrm>
          <a:prstGeom prst="rect">
            <a:avLst/>
          </a:prstGeom>
          <a:noFill/>
        </p:spPr>
        <p:txBody>
          <a:bodyPr wrap="square" rtlCol="0">
            <a:spAutoFit/>
          </a:bodyPr>
          <a:lstStyle/>
          <a:p>
            <a:r>
              <a:rPr kumimoji="0" lang="en-US" altLang="en-US" sz="3600" b="1" i="0" u="none" strike="noStrike" kern="0" cap="none" spc="0" normalizeH="0" baseline="0" noProof="0" dirty="0">
                <a:ln w="17780" cmpd="sng">
                  <a:solidFill>
                    <a:srgbClr val="FFFFFF"/>
                  </a:solidFill>
                  <a:prstDash val="solid"/>
                  <a:miter lim="800000"/>
                </a:ln>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lang="en-US" sz="3600" dirty="0"/>
          </a:p>
        </p:txBody>
      </p:sp>
      <p:cxnSp>
        <p:nvCxnSpPr>
          <p:cNvPr id="53" name="Straight Arrow Connector 52">
            <a:extLst>
              <a:ext uri="{FF2B5EF4-FFF2-40B4-BE49-F238E27FC236}">
                <a16:creationId xmlns:a16="http://schemas.microsoft.com/office/drawing/2014/main" id="{EDD39AAD-EF59-9737-DAEE-AE4B66EC9509}"/>
              </a:ext>
            </a:extLst>
          </p:cNvPr>
          <p:cNvCxnSpPr>
            <a:cxnSpLocks/>
          </p:cNvCxnSpPr>
          <p:nvPr/>
        </p:nvCxnSpPr>
        <p:spPr>
          <a:xfrm>
            <a:off x="3031938" y="4246123"/>
            <a:ext cx="0" cy="1133273"/>
          </a:xfrm>
          <a:prstGeom prst="straightConnector1">
            <a:avLst/>
          </a:prstGeom>
          <a:ln w="63500">
            <a:solidFill>
              <a:srgbClr val="7030A0"/>
            </a:solidFill>
            <a:tailEnd type="arrow" w="lg" len="lg"/>
          </a:ln>
          <a:effectLst>
            <a:glow rad="50800">
              <a:schemeClr val="bg1"/>
            </a:glow>
          </a:effectLst>
          <a:scene3d>
            <a:camera prst="orthographicFront"/>
            <a:lightRig rig="morning" dir="t"/>
          </a:scene3d>
          <a:sp3d prstMaterial="plastic">
            <a:bevelT/>
          </a:sp3d>
        </p:spPr>
        <p:style>
          <a:lnRef idx="1">
            <a:schemeClr val="accent1"/>
          </a:lnRef>
          <a:fillRef idx="0">
            <a:schemeClr val="accent1"/>
          </a:fillRef>
          <a:effectRef idx="0">
            <a:schemeClr val="accent1"/>
          </a:effectRef>
          <a:fontRef idx="minor">
            <a:schemeClr val="tx1"/>
          </a:fontRef>
        </p:style>
      </p:cxnSp>
      <p:sp>
        <p:nvSpPr>
          <p:cNvPr id="32" name="Rectangle 2">
            <a:extLst>
              <a:ext uri="{FF2B5EF4-FFF2-40B4-BE49-F238E27FC236}">
                <a16:creationId xmlns:a16="http://schemas.microsoft.com/office/drawing/2014/main" id="{78480811-CE5C-A18E-1A8B-22C729FA6E51}"/>
              </a:ext>
            </a:extLst>
          </p:cNvPr>
          <p:cNvSpPr txBox="1">
            <a:spLocks noChangeArrowheads="1"/>
          </p:cNvSpPr>
          <p:nvPr/>
        </p:nvSpPr>
        <p:spPr bwMode="auto">
          <a:xfrm>
            <a:off x="7364185" y="157163"/>
            <a:ext cx="1260704" cy="783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put</a:t>
            </a:r>
          </a:p>
        </p:txBody>
      </p:sp>
      <p:sp>
        <p:nvSpPr>
          <p:cNvPr id="33" name="Rectangle 2">
            <a:extLst>
              <a:ext uri="{FF2B5EF4-FFF2-40B4-BE49-F238E27FC236}">
                <a16:creationId xmlns:a16="http://schemas.microsoft.com/office/drawing/2014/main" id="{0BA4B297-82E7-BF28-DB1D-C5B8ECDA40FE}"/>
              </a:ext>
            </a:extLst>
          </p:cNvPr>
          <p:cNvSpPr txBox="1">
            <a:spLocks noChangeArrowheads="1"/>
          </p:cNvSpPr>
          <p:nvPr/>
        </p:nvSpPr>
        <p:spPr bwMode="auto">
          <a:xfrm>
            <a:off x="657225" y="798524"/>
            <a:ext cx="302912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off all these:</a:t>
            </a:r>
          </a:p>
        </p:txBody>
      </p:sp>
      <p:sp>
        <p:nvSpPr>
          <p:cNvPr id="34" name="Rectangle 2">
            <a:extLst>
              <a:ext uri="{FF2B5EF4-FFF2-40B4-BE49-F238E27FC236}">
                <a16:creationId xmlns:a16="http://schemas.microsoft.com/office/drawing/2014/main" id="{966F76AF-CE1B-2C0E-DBEA-B5F106A395B4}"/>
              </a:ext>
            </a:extLst>
          </p:cNvPr>
          <p:cNvSpPr txBox="1">
            <a:spLocks noChangeArrowheads="1"/>
          </p:cNvSpPr>
          <p:nvPr/>
        </p:nvSpPr>
        <p:spPr bwMode="auto">
          <a:xfrm>
            <a:off x="3380013" y="798525"/>
            <a:ext cx="183730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anger</a:t>
            </a:r>
          </a:p>
        </p:txBody>
      </p:sp>
      <p:sp>
        <p:nvSpPr>
          <p:cNvPr id="35" name="Rectangle 2">
            <a:extLst>
              <a:ext uri="{FF2B5EF4-FFF2-40B4-BE49-F238E27FC236}">
                <a16:creationId xmlns:a16="http://schemas.microsoft.com/office/drawing/2014/main" id="{D8726896-D68B-AA32-52EE-F164046669B4}"/>
              </a:ext>
            </a:extLst>
          </p:cNvPr>
          <p:cNvSpPr txBox="1">
            <a:spLocks noChangeArrowheads="1"/>
          </p:cNvSpPr>
          <p:nvPr/>
        </p:nvSpPr>
        <p:spPr bwMode="auto">
          <a:xfrm>
            <a:off x="4893469" y="798525"/>
            <a:ext cx="191163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wrath</a:t>
            </a:r>
          </a:p>
        </p:txBody>
      </p:sp>
      <p:sp>
        <p:nvSpPr>
          <p:cNvPr id="36" name="Rectangle 2">
            <a:extLst>
              <a:ext uri="{FF2B5EF4-FFF2-40B4-BE49-F238E27FC236}">
                <a16:creationId xmlns:a16="http://schemas.microsoft.com/office/drawing/2014/main" id="{4C527BEE-961D-9DB6-27F2-E49F006FFA77}"/>
              </a:ext>
            </a:extLst>
          </p:cNvPr>
          <p:cNvSpPr txBox="1">
            <a:spLocks noChangeArrowheads="1"/>
          </p:cNvSpPr>
          <p:nvPr/>
        </p:nvSpPr>
        <p:spPr bwMode="auto">
          <a:xfrm>
            <a:off x="6545376" y="782196"/>
            <a:ext cx="1896156" cy="808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malice</a:t>
            </a:r>
          </a:p>
        </p:txBody>
      </p:sp>
      <p:sp>
        <p:nvSpPr>
          <p:cNvPr id="37" name="Rectangle 2">
            <a:extLst>
              <a:ext uri="{FF2B5EF4-FFF2-40B4-BE49-F238E27FC236}">
                <a16:creationId xmlns:a16="http://schemas.microsoft.com/office/drawing/2014/main" id="{D273A79E-FF04-8C0D-8685-DF34DF68FD3F}"/>
              </a:ext>
            </a:extLst>
          </p:cNvPr>
          <p:cNvSpPr txBox="1">
            <a:spLocks noChangeArrowheads="1"/>
          </p:cNvSpPr>
          <p:nvPr/>
        </p:nvSpPr>
        <p:spPr bwMode="auto">
          <a:xfrm>
            <a:off x="516731" y="1454944"/>
            <a:ext cx="3120632" cy="742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blasphemy</a:t>
            </a:r>
          </a:p>
        </p:txBody>
      </p:sp>
      <p:sp>
        <p:nvSpPr>
          <p:cNvPr id="38" name="Rectangle 2">
            <a:extLst>
              <a:ext uri="{FF2B5EF4-FFF2-40B4-BE49-F238E27FC236}">
                <a16:creationId xmlns:a16="http://schemas.microsoft.com/office/drawing/2014/main" id="{5FEE615F-C4A1-B2C7-3E47-9D37EBF2BA6C}"/>
              </a:ext>
            </a:extLst>
          </p:cNvPr>
          <p:cNvSpPr txBox="1">
            <a:spLocks noChangeArrowheads="1"/>
          </p:cNvSpPr>
          <p:nvPr/>
        </p:nvSpPr>
        <p:spPr bwMode="auto">
          <a:xfrm>
            <a:off x="3302794" y="1435339"/>
            <a:ext cx="3763568" cy="781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filthy language</a:t>
            </a:r>
          </a:p>
        </p:txBody>
      </p:sp>
      <p:sp>
        <p:nvSpPr>
          <p:cNvPr id="39" name="Rectangle 2">
            <a:extLst>
              <a:ext uri="{FF2B5EF4-FFF2-40B4-BE49-F238E27FC236}">
                <a16:creationId xmlns:a16="http://schemas.microsoft.com/office/drawing/2014/main" id="{7F91D5C5-6154-D7E4-C885-53BC97DB57A5}"/>
              </a:ext>
            </a:extLst>
          </p:cNvPr>
          <p:cNvSpPr txBox="1">
            <a:spLocks noChangeArrowheads="1"/>
          </p:cNvSpPr>
          <p:nvPr/>
        </p:nvSpPr>
        <p:spPr bwMode="auto">
          <a:xfrm>
            <a:off x="6141491" y="2705100"/>
            <a:ext cx="2266703" cy="808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put off</a:t>
            </a:r>
          </a:p>
        </p:txBody>
      </p:sp>
      <p:sp>
        <p:nvSpPr>
          <p:cNvPr id="40" name="Rectangle 2">
            <a:extLst>
              <a:ext uri="{FF2B5EF4-FFF2-40B4-BE49-F238E27FC236}">
                <a16:creationId xmlns:a16="http://schemas.microsoft.com/office/drawing/2014/main" id="{32386813-3DE9-A2B6-851F-1102994A0083}"/>
              </a:ext>
            </a:extLst>
          </p:cNvPr>
          <p:cNvSpPr txBox="1">
            <a:spLocks noChangeArrowheads="1"/>
          </p:cNvSpPr>
          <p:nvPr/>
        </p:nvSpPr>
        <p:spPr bwMode="auto">
          <a:xfrm>
            <a:off x="776287" y="3334816"/>
            <a:ext cx="3184965" cy="827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old man</a:t>
            </a:r>
          </a:p>
        </p:txBody>
      </p:sp>
      <p:sp>
        <p:nvSpPr>
          <p:cNvPr id="41" name="Rectangle 2">
            <a:extLst>
              <a:ext uri="{FF2B5EF4-FFF2-40B4-BE49-F238E27FC236}">
                <a16:creationId xmlns:a16="http://schemas.microsoft.com/office/drawing/2014/main" id="{0150723F-C770-FDA6-18C7-48377734A25B}"/>
              </a:ext>
            </a:extLst>
          </p:cNvPr>
          <p:cNvSpPr txBox="1">
            <a:spLocks noChangeArrowheads="1"/>
          </p:cNvSpPr>
          <p:nvPr/>
        </p:nvSpPr>
        <p:spPr bwMode="auto">
          <a:xfrm>
            <a:off x="3558404" y="3350846"/>
            <a:ext cx="3725840" cy="794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with his deeds</a:t>
            </a:r>
          </a:p>
        </p:txBody>
      </p:sp>
      <p:sp>
        <p:nvSpPr>
          <p:cNvPr id="42" name="Rectangle 2">
            <a:extLst>
              <a:ext uri="{FF2B5EF4-FFF2-40B4-BE49-F238E27FC236}">
                <a16:creationId xmlns:a16="http://schemas.microsoft.com/office/drawing/2014/main" id="{35D068A5-78E0-EF35-B5DF-BE10CB77A694}"/>
              </a:ext>
            </a:extLst>
          </p:cNvPr>
          <p:cNvSpPr txBox="1">
            <a:spLocks noChangeArrowheads="1"/>
          </p:cNvSpPr>
          <p:nvPr/>
        </p:nvSpPr>
        <p:spPr bwMode="auto">
          <a:xfrm>
            <a:off x="1924334" y="3989908"/>
            <a:ext cx="2760250" cy="789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put on the</a:t>
            </a:r>
          </a:p>
        </p:txBody>
      </p:sp>
      <p:sp>
        <p:nvSpPr>
          <p:cNvPr id="43" name="Rectangle 2">
            <a:extLst>
              <a:ext uri="{FF2B5EF4-FFF2-40B4-BE49-F238E27FC236}">
                <a16:creationId xmlns:a16="http://schemas.microsoft.com/office/drawing/2014/main" id="{CF752987-3DC3-8DFF-453D-1EA78AEEF1F7}"/>
              </a:ext>
            </a:extLst>
          </p:cNvPr>
          <p:cNvSpPr txBox="1">
            <a:spLocks noChangeArrowheads="1"/>
          </p:cNvSpPr>
          <p:nvPr/>
        </p:nvSpPr>
        <p:spPr bwMode="auto">
          <a:xfrm>
            <a:off x="4285396" y="3989909"/>
            <a:ext cx="2641660" cy="79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new man</a:t>
            </a:r>
          </a:p>
        </p:txBody>
      </p:sp>
      <p:sp>
        <p:nvSpPr>
          <p:cNvPr id="44" name="Rectangle 2">
            <a:extLst>
              <a:ext uri="{FF2B5EF4-FFF2-40B4-BE49-F238E27FC236}">
                <a16:creationId xmlns:a16="http://schemas.microsoft.com/office/drawing/2014/main" id="{91F21728-2E48-F53D-B9B3-FA6F7E242824}"/>
              </a:ext>
            </a:extLst>
          </p:cNvPr>
          <p:cNvSpPr txBox="1">
            <a:spLocks noChangeArrowheads="1"/>
          </p:cNvSpPr>
          <p:nvPr/>
        </p:nvSpPr>
        <p:spPr bwMode="auto">
          <a:xfrm>
            <a:off x="3793331" y="2051926"/>
            <a:ext cx="3470679" cy="824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 lie to</a:t>
            </a:r>
          </a:p>
        </p:txBody>
      </p:sp>
      <p:sp>
        <p:nvSpPr>
          <p:cNvPr id="45" name="Rectangle 2">
            <a:extLst>
              <a:ext uri="{FF2B5EF4-FFF2-40B4-BE49-F238E27FC236}">
                <a16:creationId xmlns:a16="http://schemas.microsoft.com/office/drawing/2014/main" id="{99600DC9-F769-A3E9-B3D5-D46944D09DCA}"/>
              </a:ext>
            </a:extLst>
          </p:cNvPr>
          <p:cNvSpPr txBox="1">
            <a:spLocks noChangeArrowheads="1"/>
          </p:cNvSpPr>
          <p:nvPr/>
        </p:nvSpPr>
        <p:spPr bwMode="auto">
          <a:xfrm>
            <a:off x="6774512" y="2076201"/>
            <a:ext cx="134316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one</a:t>
            </a:r>
          </a:p>
        </p:txBody>
      </p:sp>
      <p:sp>
        <p:nvSpPr>
          <p:cNvPr id="46" name="Rectangle 2">
            <a:extLst>
              <a:ext uri="{FF2B5EF4-FFF2-40B4-BE49-F238E27FC236}">
                <a16:creationId xmlns:a16="http://schemas.microsoft.com/office/drawing/2014/main" id="{BD544C9D-3B61-9D1E-4AC9-DE26DA70BE27}"/>
              </a:ext>
            </a:extLst>
          </p:cNvPr>
          <p:cNvSpPr txBox="1">
            <a:spLocks noChangeArrowheads="1"/>
          </p:cNvSpPr>
          <p:nvPr/>
        </p:nvSpPr>
        <p:spPr bwMode="auto">
          <a:xfrm>
            <a:off x="849821" y="2709863"/>
            <a:ext cx="2302954" cy="793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another</a:t>
            </a:r>
          </a:p>
        </p:txBody>
      </p:sp>
      <p:sp>
        <p:nvSpPr>
          <p:cNvPr id="47" name="Rectangle 2">
            <a:extLst>
              <a:ext uri="{FF2B5EF4-FFF2-40B4-BE49-F238E27FC236}">
                <a16:creationId xmlns:a16="http://schemas.microsoft.com/office/drawing/2014/main" id="{2B1FCC19-ED74-3E97-F07A-56CF9F0E0C67}"/>
              </a:ext>
            </a:extLst>
          </p:cNvPr>
          <p:cNvSpPr txBox="1">
            <a:spLocks noChangeArrowheads="1"/>
          </p:cNvSpPr>
          <p:nvPr/>
        </p:nvSpPr>
        <p:spPr bwMode="auto">
          <a:xfrm>
            <a:off x="342899" y="4648200"/>
            <a:ext cx="3045147" cy="762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renewed in</a:t>
            </a:r>
          </a:p>
        </p:txBody>
      </p:sp>
      <p:sp>
        <p:nvSpPr>
          <p:cNvPr id="48" name="Rectangle 2">
            <a:extLst>
              <a:ext uri="{FF2B5EF4-FFF2-40B4-BE49-F238E27FC236}">
                <a16:creationId xmlns:a16="http://schemas.microsoft.com/office/drawing/2014/main" id="{5733BEA9-5664-3B85-9147-8EFC1254FD51}"/>
              </a:ext>
            </a:extLst>
          </p:cNvPr>
          <p:cNvSpPr txBox="1">
            <a:spLocks noChangeArrowheads="1"/>
          </p:cNvSpPr>
          <p:nvPr/>
        </p:nvSpPr>
        <p:spPr bwMode="auto">
          <a:xfrm>
            <a:off x="3043450" y="4617706"/>
            <a:ext cx="2828489" cy="81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knowledge</a:t>
            </a:r>
          </a:p>
        </p:txBody>
      </p:sp>
      <p:sp>
        <p:nvSpPr>
          <p:cNvPr id="49" name="Rectangle 2">
            <a:extLst>
              <a:ext uri="{FF2B5EF4-FFF2-40B4-BE49-F238E27FC236}">
                <a16:creationId xmlns:a16="http://schemas.microsoft.com/office/drawing/2014/main" id="{DE44BEE1-BAFC-1E3A-B721-B3ACDFFC8A2B}"/>
              </a:ext>
            </a:extLst>
          </p:cNvPr>
          <p:cNvSpPr txBox="1">
            <a:spLocks noChangeArrowheads="1"/>
          </p:cNvSpPr>
          <p:nvPr/>
        </p:nvSpPr>
        <p:spPr bwMode="auto">
          <a:xfrm>
            <a:off x="5462589" y="4660106"/>
            <a:ext cx="3398210" cy="736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according to</a:t>
            </a:r>
          </a:p>
        </p:txBody>
      </p:sp>
      <p:sp>
        <p:nvSpPr>
          <p:cNvPr id="50" name="Rectangle 2">
            <a:extLst>
              <a:ext uri="{FF2B5EF4-FFF2-40B4-BE49-F238E27FC236}">
                <a16:creationId xmlns:a16="http://schemas.microsoft.com/office/drawing/2014/main" id="{52F0FB72-F7D1-01CC-B4D9-0DA7EC3603F8}"/>
              </a:ext>
            </a:extLst>
          </p:cNvPr>
          <p:cNvSpPr txBox="1">
            <a:spLocks noChangeArrowheads="1"/>
          </p:cNvSpPr>
          <p:nvPr/>
        </p:nvSpPr>
        <p:spPr bwMode="auto">
          <a:xfrm>
            <a:off x="403145" y="5276851"/>
            <a:ext cx="4333162" cy="784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image of Him</a:t>
            </a:r>
          </a:p>
        </p:txBody>
      </p:sp>
      <p:pic>
        <p:nvPicPr>
          <p:cNvPr id="56" name="Picture 17">
            <a:extLst>
              <a:ext uri="{FF2B5EF4-FFF2-40B4-BE49-F238E27FC236}">
                <a16:creationId xmlns:a16="http://schemas.microsoft.com/office/drawing/2014/main" id="{D048ABB7-B059-29C9-7E7B-11CBD315E78F}"/>
              </a:ext>
            </a:extLst>
          </p:cNvPr>
          <p:cNvPicPr>
            <a:picLocks/>
          </p:cNvPicPr>
          <p:nvPr/>
        </p:nvPicPr>
        <p:blipFill>
          <a:blip r:embed="rId19"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Rounded Rectangle 13384">
            <a:extLst>
              <a:ext uri="{FF2B5EF4-FFF2-40B4-BE49-F238E27FC236}">
                <a16:creationId xmlns:a16="http://schemas.microsoft.com/office/drawing/2014/main" id="{29B3B43B-ECFC-E56E-192D-163422845E26}"/>
              </a:ext>
            </a:extLst>
          </p:cNvPr>
          <p:cNvSpPr/>
          <p:nvPr/>
        </p:nvSpPr>
        <p:spPr>
          <a:xfrm>
            <a:off x="5269230" y="3463290"/>
            <a:ext cx="2811780" cy="1440180"/>
          </a:xfrm>
          <a:prstGeom prst="roundRect">
            <a:avLst/>
          </a:prstGeom>
          <a:blipFill>
            <a:blip r:embed="rId20" cstate="print">
              <a:extLst>
                <a:ext uri="{28A0092B-C50C-407E-A947-70E740481C1C}">
                  <a14:useLocalDpi xmlns:a14="http://schemas.microsoft.com/office/drawing/2010/main" val="0"/>
                </a:ext>
              </a:extLst>
            </a:blip>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3385">
            <a:extLst>
              <a:ext uri="{FF2B5EF4-FFF2-40B4-BE49-F238E27FC236}">
                <a16:creationId xmlns:a16="http://schemas.microsoft.com/office/drawing/2014/main" id="{E7DFEA2B-6200-BA92-AE92-9EE731EADBE5}"/>
              </a:ext>
            </a:extLst>
          </p:cNvPr>
          <p:cNvSpPr/>
          <p:nvPr/>
        </p:nvSpPr>
        <p:spPr>
          <a:xfrm>
            <a:off x="4903470" y="3543300"/>
            <a:ext cx="502920" cy="525780"/>
          </a:xfrm>
          <a:prstGeom prst="roundRect">
            <a:avLst/>
          </a:prstGeom>
          <a:blipFill>
            <a:blip r:embed="rId21" cstate="print">
              <a:extLst>
                <a:ext uri="{28A0092B-C50C-407E-A947-70E740481C1C}">
                  <a14:useLocalDpi xmlns:a14="http://schemas.microsoft.com/office/drawing/2010/main" val="0"/>
                </a:ext>
              </a:extLst>
            </a:blip>
            <a:stretch>
              <a:fillRect/>
            </a:stretch>
          </a:blipFill>
          <a:ln w="25400" cap="flat" cmpd="sng" algn="ctr">
            <a:noFill/>
            <a:prstDash val="solid"/>
          </a:ln>
          <a:effectLst>
            <a:softEdge rad="75438"/>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3386">
            <a:extLst>
              <a:ext uri="{FF2B5EF4-FFF2-40B4-BE49-F238E27FC236}">
                <a16:creationId xmlns:a16="http://schemas.microsoft.com/office/drawing/2014/main" id="{030D41C6-AAFC-495E-9FA2-5AC6F6351560}"/>
              </a:ext>
            </a:extLst>
          </p:cNvPr>
          <p:cNvSpPr/>
          <p:nvPr/>
        </p:nvSpPr>
        <p:spPr>
          <a:xfrm>
            <a:off x="6412230" y="4674870"/>
            <a:ext cx="674370" cy="800100"/>
          </a:xfrm>
          <a:prstGeom prst="roundRect">
            <a:avLst/>
          </a:prstGeom>
          <a:blipFill>
            <a:blip r:embed="rId22" cstate="print">
              <a:extLst>
                <a:ext uri="{28A0092B-C50C-407E-A947-70E740481C1C}">
                  <a14:useLocalDpi xmlns:a14="http://schemas.microsoft.com/office/drawing/2010/main" val="0"/>
                </a:ext>
              </a:extLst>
            </a:blip>
            <a:stretch>
              <a:fillRect/>
            </a:stretch>
          </a:blipFill>
          <a:ln w="25400" cap="flat" cmpd="sng" algn="ctr">
            <a:noFill/>
            <a:prstDash val="solid"/>
          </a:ln>
          <a:effectLst>
            <a:softEdge rad="101156"/>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3387">
            <a:extLst>
              <a:ext uri="{FF2B5EF4-FFF2-40B4-BE49-F238E27FC236}">
                <a16:creationId xmlns:a16="http://schemas.microsoft.com/office/drawing/2014/main" id="{9A9D9826-5942-BD0D-2182-A873D6E552EF}"/>
              </a:ext>
            </a:extLst>
          </p:cNvPr>
          <p:cNvSpPr/>
          <p:nvPr/>
        </p:nvSpPr>
        <p:spPr>
          <a:xfrm>
            <a:off x="5372100" y="5372100"/>
            <a:ext cx="3131820" cy="754380"/>
          </a:xfrm>
          <a:prstGeom prst="roundRect">
            <a:avLst/>
          </a:prstGeom>
          <a:blipFill>
            <a:blip r:embed="rId23" cstate="print">
              <a:extLst>
                <a:ext uri="{28A0092B-C50C-407E-A947-70E740481C1C}">
                  <a14:useLocalDpi xmlns:a14="http://schemas.microsoft.com/office/drawing/2010/main" val="0"/>
                </a:ext>
              </a:extLst>
            </a:blip>
            <a:stretch>
              <a:fillRect/>
            </a:stretch>
          </a:blipFill>
          <a:ln w="25400" cap="flat" cmpd="sng" algn="ctr">
            <a:noFill/>
            <a:prstDash val="solid"/>
          </a:ln>
          <a:effectLst>
            <a:softEdge rad="113157"/>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3388">
            <a:extLst>
              <a:ext uri="{FF2B5EF4-FFF2-40B4-BE49-F238E27FC236}">
                <a16:creationId xmlns:a16="http://schemas.microsoft.com/office/drawing/2014/main" id="{E6FA3DCA-3A07-A0A1-3F01-4C389828FB93}"/>
              </a:ext>
            </a:extLst>
          </p:cNvPr>
          <p:cNvSpPr/>
          <p:nvPr/>
        </p:nvSpPr>
        <p:spPr>
          <a:xfrm>
            <a:off x="4914900" y="6046470"/>
            <a:ext cx="4229100" cy="708660"/>
          </a:xfrm>
          <a:prstGeom prst="roundRect">
            <a:avLst/>
          </a:prstGeom>
          <a:blipFill>
            <a:blip r:embed="rId24" cstate="print">
              <a:extLst>
                <a:ext uri="{28A0092B-C50C-407E-A947-70E740481C1C}">
                  <a14:useLocalDpi xmlns:a14="http://schemas.microsoft.com/office/drawing/2010/main" val="0"/>
                </a:ext>
              </a:extLst>
            </a:blip>
            <a:stretch>
              <a:fillRect/>
            </a:stretch>
          </a:blipFill>
          <a:ln w="25400" cap="flat" cmpd="sng" algn="ctr">
            <a:noFill/>
            <a:prstDash val="solid"/>
          </a:ln>
          <a:effectLst>
            <a:softEdge rad="106299"/>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5444932"/>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ppt_w/2"/>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ppt_w</p:attrName>
                                        </p:attrNameLst>
                                      </p:cBhvr>
                                      <p:tavLst>
                                        <p:tav tm="0">
                                          <p:val>
                                            <p:fltVal val="0"/>
                                          </p:val>
                                        </p:tav>
                                        <p:tav tm="100000">
                                          <p:val>
                                            <p:strVal val="#ppt_w"/>
                                          </p:val>
                                        </p:tav>
                                      </p:tavLst>
                                    </p:anim>
                                    <p:anim calcmode="lin" valueType="num">
                                      <p:cBhvr>
                                        <p:cTn id="10" dur="5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250"/>
                                        <p:tgtEl>
                                          <p:spTgt spid="3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250"/>
                                        <p:tgtEl>
                                          <p:spTgt spid="3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25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250"/>
                                        <p:tgtEl>
                                          <p:spTgt spid="3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250"/>
                                        <p:tgtEl>
                                          <p:spTgt spid="3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250"/>
                                        <p:tgtEl>
                                          <p:spTgt spid="3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250"/>
                                        <p:tgtEl>
                                          <p:spTgt spid="3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250"/>
                                        <p:tgtEl>
                                          <p:spTgt spid="3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250"/>
                                        <p:tgtEl>
                                          <p:spTgt spid="4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250"/>
                                        <p:tgtEl>
                                          <p:spTgt spid="4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250"/>
                                        <p:tgtEl>
                                          <p:spTgt spid="4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250"/>
                                        <p:tgtEl>
                                          <p:spTgt spid="4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250"/>
                                        <p:tgtEl>
                                          <p:spTgt spid="4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250"/>
                                        <p:tgtEl>
                                          <p:spTgt spid="4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250"/>
                                        <p:tgtEl>
                                          <p:spTgt spid="4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250"/>
                                        <p:tgtEl>
                                          <p:spTgt spid="4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fade">
                                      <p:cBhvr>
                                        <p:cTn id="63" dur="250"/>
                                        <p:tgtEl>
                                          <p:spTgt spid="4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250"/>
                                        <p:tgtEl>
                                          <p:spTgt spid="4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fade">
                                      <p:cBhvr>
                                        <p:cTn id="69" dur="250"/>
                                        <p:tgtEl>
                                          <p:spTgt spid="50"/>
                                        </p:tgtEl>
                                      </p:cBhvr>
                                    </p:animEffect>
                                  </p:childTnLst>
                                </p:cTn>
                              </p:par>
                              <p:par>
                                <p:cTn id="70" presetID="42" presetClass="path" presetSubtype="0" accel="50000" decel="50000" fill="hold" grpId="2" nodeType="withEffect">
                                  <p:stCondLst>
                                    <p:cond delay="0"/>
                                  </p:stCondLst>
                                  <p:childTnLst>
                                    <p:animMotion origin="layout" path="M 4.44444E-6 -1.11111E-6 L -0.80226 0.00903 " pathEditMode="relative" rAng="0" ptsTypes="AA">
                                      <p:cBhvr>
                                        <p:cTn id="71" dur="2000" fill="hold"/>
                                        <p:tgtEl>
                                          <p:spTgt spid="32"/>
                                        </p:tgtEl>
                                        <p:attrNameLst>
                                          <p:attrName>ppt_x</p:attrName>
                                          <p:attrName>ppt_y</p:attrName>
                                        </p:attrNameLst>
                                      </p:cBhvr>
                                      <p:rCtr x="-40122" y="440"/>
                                    </p:animMotion>
                                  </p:childTnLst>
                                </p:cTn>
                              </p:par>
                              <p:par>
                                <p:cTn id="72" presetID="42" presetClass="path" presetSubtype="0" accel="50000" decel="50000" fill="hold" grpId="2" nodeType="withEffect">
                                  <p:stCondLst>
                                    <p:cond delay="0"/>
                                  </p:stCondLst>
                                  <p:childTnLst>
                                    <p:animMotion origin="layout" path="M 0 1.85185E-6 L 0.0401 -0.08472 " pathEditMode="relative" rAng="0" ptsTypes="AA">
                                      <p:cBhvr>
                                        <p:cTn id="73" dur="2000" fill="hold"/>
                                        <p:tgtEl>
                                          <p:spTgt spid="33"/>
                                        </p:tgtEl>
                                        <p:attrNameLst>
                                          <p:attrName>ppt_x</p:attrName>
                                          <p:attrName>ppt_y</p:attrName>
                                        </p:attrNameLst>
                                      </p:cBhvr>
                                      <p:rCtr x="1997" y="-4236"/>
                                    </p:animMotion>
                                  </p:childTnLst>
                                </p:cTn>
                              </p:par>
                              <p:par>
                                <p:cTn id="74" presetID="42" presetClass="path" presetSubtype="0" accel="50000" decel="50000" fill="hold" grpId="2" nodeType="withEffect">
                                  <p:stCondLst>
                                    <p:cond delay="0"/>
                                  </p:stCondLst>
                                  <p:childTnLst>
                                    <p:animMotion origin="layout" path="M 1.11111E-6 1.85185E-6 L -0.27049 0.00926 " pathEditMode="relative" rAng="0" ptsTypes="AA">
                                      <p:cBhvr>
                                        <p:cTn id="75" dur="2000" fill="hold"/>
                                        <p:tgtEl>
                                          <p:spTgt spid="34"/>
                                        </p:tgtEl>
                                        <p:attrNameLst>
                                          <p:attrName>ppt_x</p:attrName>
                                          <p:attrName>ppt_y</p:attrName>
                                        </p:attrNameLst>
                                      </p:cBhvr>
                                      <p:rCtr x="-13524" y="463"/>
                                    </p:animMotion>
                                  </p:childTnLst>
                                </p:cTn>
                              </p:par>
                              <p:par>
                                <p:cTn id="76" presetID="42" presetClass="path" presetSubtype="0" accel="50000" decel="50000" fill="hold" grpId="2" nodeType="withEffect">
                                  <p:stCondLst>
                                    <p:cond delay="0"/>
                                  </p:stCondLst>
                                  <p:childTnLst>
                                    <p:animMotion origin="layout" path="M 3.05556E-6 1.85185E-6 L -0.43698 0.10185 " pathEditMode="relative" rAng="0" ptsTypes="AA">
                                      <p:cBhvr>
                                        <p:cTn id="77" dur="2000" fill="hold"/>
                                        <p:tgtEl>
                                          <p:spTgt spid="35"/>
                                        </p:tgtEl>
                                        <p:attrNameLst>
                                          <p:attrName>ppt_x</p:attrName>
                                          <p:attrName>ppt_y</p:attrName>
                                        </p:attrNameLst>
                                      </p:cBhvr>
                                      <p:rCtr x="-21858" y="5093"/>
                                    </p:animMotion>
                                  </p:childTnLst>
                                </p:cTn>
                              </p:par>
                              <p:par>
                                <p:cTn id="78" presetID="42" presetClass="path" presetSubtype="0" accel="50000" decel="50000" fill="hold" grpId="2" nodeType="withEffect">
                                  <p:stCondLst>
                                    <p:cond delay="0"/>
                                  </p:stCondLst>
                                  <p:childTnLst>
                                    <p:animMotion origin="layout" path="M -4.44444E-6 3.33333E-6 L -0.60885 0.19583 " pathEditMode="relative" rAng="0" ptsTypes="AA">
                                      <p:cBhvr>
                                        <p:cTn id="79" dur="2000" fill="hold"/>
                                        <p:tgtEl>
                                          <p:spTgt spid="36"/>
                                        </p:tgtEl>
                                        <p:attrNameLst>
                                          <p:attrName>ppt_x</p:attrName>
                                          <p:attrName>ppt_y</p:attrName>
                                        </p:attrNameLst>
                                      </p:cBhvr>
                                      <p:rCtr x="-30451" y="9792"/>
                                    </p:animMotion>
                                  </p:childTnLst>
                                </p:cTn>
                              </p:par>
                              <p:par>
                                <p:cTn id="80" presetID="42" presetClass="path" presetSubtype="0" accel="50000" decel="50000" fill="hold" grpId="2" nodeType="withEffect">
                                  <p:stCondLst>
                                    <p:cond delay="0"/>
                                  </p:stCondLst>
                                  <p:childTnLst>
                                    <p:animMotion origin="layout" path="M -3.33333E-6 -3.7037E-6 L 0.03646 0.19607 " pathEditMode="relative" rAng="0" ptsTypes="AA">
                                      <p:cBhvr>
                                        <p:cTn id="81" dur="2000" fill="hold"/>
                                        <p:tgtEl>
                                          <p:spTgt spid="37"/>
                                        </p:tgtEl>
                                        <p:attrNameLst>
                                          <p:attrName>ppt_x</p:attrName>
                                          <p:attrName>ppt_y</p:attrName>
                                        </p:attrNameLst>
                                      </p:cBhvr>
                                      <p:rCtr x="1823" y="9792"/>
                                    </p:animMotion>
                                  </p:childTnLst>
                                </p:cTn>
                              </p:par>
                              <p:par>
                                <p:cTn id="82" presetID="42" presetClass="path" presetSubtype="0" accel="50000" decel="50000" fill="hold" grpId="2" nodeType="withEffect">
                                  <p:stCondLst>
                                    <p:cond delay="0"/>
                                  </p:stCondLst>
                                  <p:childTnLst>
                                    <p:animMotion origin="layout" path="M -3.88889E-6 -3.7037E-6 L -0.25659 0.29028 " pathEditMode="relative" rAng="0" ptsTypes="AA">
                                      <p:cBhvr>
                                        <p:cTn id="83" dur="2000" fill="hold"/>
                                        <p:tgtEl>
                                          <p:spTgt spid="38"/>
                                        </p:tgtEl>
                                        <p:attrNameLst>
                                          <p:attrName>ppt_x</p:attrName>
                                          <p:attrName>ppt_y</p:attrName>
                                        </p:attrNameLst>
                                      </p:cBhvr>
                                      <p:rCtr x="-12830" y="14514"/>
                                    </p:animMotion>
                                  </p:childTnLst>
                                </p:cTn>
                              </p:par>
                              <p:par>
                                <p:cTn id="84" presetID="42" presetClass="path" presetSubtype="0" accel="50000" decel="50000" fill="hold" grpId="2" nodeType="withEffect">
                                  <p:stCondLst>
                                    <p:cond delay="0"/>
                                  </p:stCondLst>
                                  <p:childTnLst>
                                    <p:animMotion origin="layout" path="M 2.77778E-7 -7.40741E-7 L -0.68264 0.38218 " pathEditMode="relative" rAng="0" ptsTypes="AA">
                                      <p:cBhvr>
                                        <p:cTn id="85" dur="2000" fill="hold"/>
                                        <p:tgtEl>
                                          <p:spTgt spid="39"/>
                                        </p:tgtEl>
                                        <p:attrNameLst>
                                          <p:attrName>ppt_x</p:attrName>
                                          <p:attrName>ppt_y</p:attrName>
                                        </p:attrNameLst>
                                      </p:cBhvr>
                                      <p:rCtr x="-34132" y="19097"/>
                                    </p:animMotion>
                                  </p:childTnLst>
                                </p:cTn>
                              </p:par>
                              <p:par>
                                <p:cTn id="86" presetID="42" presetClass="path" presetSubtype="0" accel="50000" decel="50000" fill="hold" grpId="2" nodeType="withEffect">
                                  <p:stCondLst>
                                    <p:cond delay="0"/>
                                  </p:stCondLst>
                                  <p:childTnLst>
                                    <p:animMotion origin="layout" path="M 2.22222E-6 2.22222E-6 L 0.09462 0.28889 " pathEditMode="relative" rAng="0" ptsTypes="AA">
                                      <p:cBhvr>
                                        <p:cTn id="87" dur="2000" fill="hold"/>
                                        <p:tgtEl>
                                          <p:spTgt spid="40"/>
                                        </p:tgtEl>
                                        <p:attrNameLst>
                                          <p:attrName>ppt_x</p:attrName>
                                          <p:attrName>ppt_y</p:attrName>
                                        </p:attrNameLst>
                                      </p:cBhvr>
                                      <p:rCtr x="4722" y="14444"/>
                                    </p:animMotion>
                                  </p:childTnLst>
                                </p:cTn>
                              </p:par>
                              <p:par>
                                <p:cTn id="88" presetID="42" presetClass="path" presetSubtype="0" accel="50000" decel="50000" fill="hold" grpId="2" nodeType="withEffect">
                                  <p:stCondLst>
                                    <p:cond delay="0"/>
                                  </p:stCondLst>
                                  <p:childTnLst>
                                    <p:animMotion origin="layout" path="M -1.94444E-6 2.22222E-6 L -0.33524 0.38241 " pathEditMode="relative" rAng="0" ptsTypes="AA">
                                      <p:cBhvr>
                                        <p:cTn id="89" dur="2000" fill="hold"/>
                                        <p:tgtEl>
                                          <p:spTgt spid="41"/>
                                        </p:tgtEl>
                                        <p:attrNameLst>
                                          <p:attrName>ppt_x</p:attrName>
                                          <p:attrName>ppt_y</p:attrName>
                                        </p:attrNameLst>
                                      </p:cBhvr>
                                      <p:rCtr x="-16771" y="19120"/>
                                    </p:animMotion>
                                  </p:childTnLst>
                                </p:cTn>
                              </p:par>
                              <p:par>
                                <p:cTn id="90" presetID="42" presetClass="path" presetSubtype="0" accel="50000" decel="50000" fill="hold" grpId="2" nodeType="withEffect">
                                  <p:stCondLst>
                                    <p:cond delay="0"/>
                                  </p:stCondLst>
                                  <p:childTnLst>
                                    <p:animMotion origin="layout" path="M -4.72222E-6 -1.85185E-6 L 0.37518 -0.55324 " pathEditMode="relative" rAng="0" ptsTypes="AA">
                                      <p:cBhvr>
                                        <p:cTn id="91" dur="2000" fill="hold"/>
                                        <p:tgtEl>
                                          <p:spTgt spid="42"/>
                                        </p:tgtEl>
                                        <p:attrNameLst>
                                          <p:attrName>ppt_x</p:attrName>
                                          <p:attrName>ppt_y</p:attrName>
                                        </p:attrNameLst>
                                      </p:cBhvr>
                                      <p:rCtr x="18750" y="-27662"/>
                                    </p:animMotion>
                                  </p:childTnLst>
                                </p:cTn>
                              </p:par>
                              <p:par>
                                <p:cTn id="92" presetID="42" presetClass="path" presetSubtype="0" accel="50000" decel="50000" fill="hold" grpId="2" nodeType="withEffect">
                                  <p:stCondLst>
                                    <p:cond delay="0"/>
                                  </p:stCondLst>
                                  <p:childTnLst>
                                    <p:animMotion origin="layout" path="M -8.33333E-7 -1.85185E-6 L 0.12292 -0.45995 " pathEditMode="relative" rAng="0" ptsTypes="AA">
                                      <p:cBhvr>
                                        <p:cTn id="93" dur="2000" fill="hold"/>
                                        <p:tgtEl>
                                          <p:spTgt spid="43"/>
                                        </p:tgtEl>
                                        <p:attrNameLst>
                                          <p:attrName>ppt_x</p:attrName>
                                          <p:attrName>ppt_y</p:attrName>
                                        </p:attrNameLst>
                                      </p:cBhvr>
                                      <p:rCtr x="6146" y="-23009"/>
                                    </p:animMotion>
                                  </p:childTnLst>
                                </p:cTn>
                              </p:par>
                              <p:par>
                                <p:cTn id="94" presetID="42" presetClass="path" presetSubtype="0" accel="50000" decel="50000" fill="hold" grpId="2" nodeType="withEffect">
                                  <p:stCondLst>
                                    <p:cond delay="0"/>
                                  </p:stCondLst>
                                  <p:childTnLst>
                                    <p:animMotion origin="layout" path="M -3.88889E-6 7.40741E-7 L 0.13837 0.00648 " pathEditMode="relative" rAng="0" ptsTypes="AA">
                                      <p:cBhvr>
                                        <p:cTn id="95" dur="2000" fill="hold"/>
                                        <p:tgtEl>
                                          <p:spTgt spid="44"/>
                                        </p:tgtEl>
                                        <p:attrNameLst>
                                          <p:attrName>ppt_x</p:attrName>
                                          <p:attrName>ppt_y</p:attrName>
                                        </p:attrNameLst>
                                      </p:cBhvr>
                                      <p:rCtr x="6910" y="324"/>
                                    </p:animMotion>
                                  </p:childTnLst>
                                </p:cTn>
                              </p:par>
                              <p:par>
                                <p:cTn id="96" presetID="42" presetClass="path" presetSubtype="0" accel="50000" decel="50000" fill="hold" grpId="2" nodeType="withEffect">
                                  <p:stCondLst>
                                    <p:cond delay="0"/>
                                  </p:stCondLst>
                                  <p:childTnLst>
                                    <p:animMotion origin="layout" path="M 3.88889E-6 -7.40741E-7 L -0.17136 0.1 " pathEditMode="relative" rAng="0" ptsTypes="AA">
                                      <p:cBhvr>
                                        <p:cTn id="97" dur="2000" fill="hold"/>
                                        <p:tgtEl>
                                          <p:spTgt spid="45"/>
                                        </p:tgtEl>
                                        <p:attrNameLst>
                                          <p:attrName>ppt_x</p:attrName>
                                          <p:attrName>ppt_y</p:attrName>
                                        </p:attrNameLst>
                                      </p:cBhvr>
                                      <p:rCtr x="-8576" y="5000"/>
                                    </p:animMotion>
                                  </p:childTnLst>
                                </p:cTn>
                              </p:par>
                              <p:par>
                                <p:cTn id="98" presetID="42" presetClass="path" presetSubtype="0" accel="50000" decel="50000" fill="hold" grpId="2" nodeType="withEffect">
                                  <p:stCondLst>
                                    <p:cond delay="0"/>
                                  </p:stCondLst>
                                  <p:childTnLst>
                                    <p:animMotion origin="layout" path="M 2.77556E-17 7.40741E-7 L 0.58003 0.00648 " pathEditMode="relative" rAng="0" ptsTypes="AA">
                                      <p:cBhvr>
                                        <p:cTn id="99" dur="2000" fill="hold"/>
                                        <p:tgtEl>
                                          <p:spTgt spid="46"/>
                                        </p:tgtEl>
                                        <p:attrNameLst>
                                          <p:attrName>ppt_x</p:attrName>
                                          <p:attrName>ppt_y</p:attrName>
                                        </p:attrNameLst>
                                      </p:cBhvr>
                                      <p:rCtr x="28993" y="324"/>
                                    </p:animMotion>
                                  </p:childTnLst>
                                </p:cTn>
                              </p:par>
                              <p:par>
                                <p:cTn id="100" presetID="42" presetClass="path" presetSubtype="0" accel="50000" decel="50000" fill="hold" grpId="2" nodeType="withEffect">
                                  <p:stCondLst>
                                    <p:cond delay="0"/>
                                  </p:stCondLst>
                                  <p:childTnLst>
                                    <p:animMotion origin="layout" path="M -3.05556E-6 -3.33333E-6 L 0.52535 -0.18055 " pathEditMode="relative" rAng="0" ptsTypes="AA">
                                      <p:cBhvr>
                                        <p:cTn id="101" dur="2000" fill="hold"/>
                                        <p:tgtEl>
                                          <p:spTgt spid="47"/>
                                        </p:tgtEl>
                                        <p:attrNameLst>
                                          <p:attrName>ppt_x</p:attrName>
                                          <p:attrName>ppt_y</p:attrName>
                                        </p:attrNameLst>
                                      </p:cBhvr>
                                      <p:rCtr x="26267" y="-9028"/>
                                    </p:animMotion>
                                  </p:childTnLst>
                                </p:cTn>
                              </p:par>
                              <p:par>
                                <p:cTn id="102" presetID="42" presetClass="path" presetSubtype="0" accel="50000" decel="50000" fill="hold" grpId="2" nodeType="withEffect">
                                  <p:stCondLst>
                                    <p:cond delay="0"/>
                                  </p:stCondLst>
                                  <p:childTnLst>
                                    <p:animMotion origin="layout" path="M 0 -1.85185E-6 L 0.24271 -0.0875 " pathEditMode="relative" rAng="0" ptsTypes="AA">
                                      <p:cBhvr>
                                        <p:cTn id="103" dur="2000" fill="hold"/>
                                        <p:tgtEl>
                                          <p:spTgt spid="48"/>
                                        </p:tgtEl>
                                        <p:attrNameLst>
                                          <p:attrName>ppt_x</p:attrName>
                                          <p:attrName>ppt_y</p:attrName>
                                        </p:attrNameLst>
                                      </p:cBhvr>
                                      <p:rCtr x="12135" y="-4375"/>
                                    </p:animMotion>
                                  </p:childTnLst>
                                </p:cTn>
                              </p:par>
                              <p:par>
                                <p:cTn id="104" presetID="42" presetClass="path" presetSubtype="0" accel="50000" decel="50000" fill="hold" grpId="2" nodeType="withEffect">
                                  <p:stCondLst>
                                    <p:cond delay="0"/>
                                  </p:stCondLst>
                                  <p:childTnLst>
                                    <p:animMotion origin="layout" path="M 2.77778E-7 -1.85185E-6 L -0.02396 0.09977 " pathEditMode="relative" rAng="0" ptsTypes="AA">
                                      <p:cBhvr>
                                        <p:cTn id="105" dur="2000" fill="hold"/>
                                        <p:tgtEl>
                                          <p:spTgt spid="49"/>
                                        </p:tgtEl>
                                        <p:attrNameLst>
                                          <p:attrName>ppt_x</p:attrName>
                                          <p:attrName>ppt_y</p:attrName>
                                        </p:attrNameLst>
                                      </p:cBhvr>
                                      <p:rCtr x="-1198" y="4977"/>
                                    </p:animMotion>
                                  </p:childTnLst>
                                </p:cTn>
                              </p:par>
                              <p:par>
                                <p:cTn id="106" presetID="42" presetClass="path" presetSubtype="0" accel="50000" decel="50000" fill="hold" grpId="2" nodeType="withEffect">
                                  <p:stCondLst>
                                    <p:cond delay="0"/>
                                  </p:stCondLst>
                                  <p:childTnLst>
                                    <p:animMotion origin="layout" path="M 3.61111E-6 -3.7037E-7 L 0.48455 0.09954 " pathEditMode="relative" rAng="0" ptsTypes="AA">
                                      <p:cBhvr>
                                        <p:cTn id="107" dur="2000" fill="hold"/>
                                        <p:tgtEl>
                                          <p:spTgt spid="50"/>
                                        </p:tgtEl>
                                        <p:attrNameLst>
                                          <p:attrName>ppt_x</p:attrName>
                                          <p:attrName>ppt_y</p:attrName>
                                        </p:attrNameLst>
                                      </p:cBhvr>
                                      <p:rCtr x="24219" y="4977"/>
                                    </p:animMotion>
                                  </p:childTnLst>
                                </p:cTn>
                              </p:par>
                              <p:par>
                                <p:cTn id="108" presetID="10" presetClass="exit" presetSubtype="0" fill="hold" grpId="1" nodeType="withEffect">
                                  <p:stCondLst>
                                    <p:cond delay="0"/>
                                  </p:stCondLst>
                                  <p:childTnLst>
                                    <p:animEffect transition="out" filter="fade">
                                      <p:cBhvr>
                                        <p:cTn id="109" dur="1250"/>
                                        <p:tgtEl>
                                          <p:spTgt spid="26"/>
                                        </p:tgtEl>
                                      </p:cBhvr>
                                    </p:animEffect>
                                    <p:set>
                                      <p:cBhvr>
                                        <p:cTn id="110" dur="1" fill="hold">
                                          <p:stCondLst>
                                            <p:cond delay="1249"/>
                                          </p:stCondLst>
                                        </p:cTn>
                                        <p:tgtEl>
                                          <p:spTgt spid="26"/>
                                        </p:tgtEl>
                                        <p:attrNameLst>
                                          <p:attrName>style.visibility</p:attrName>
                                        </p:attrNameLst>
                                      </p:cBhvr>
                                      <p:to>
                                        <p:strVal val="hidden"/>
                                      </p:to>
                                    </p:set>
                                  </p:childTnLst>
                                </p:cTn>
                              </p:par>
                            </p:childTnLst>
                          </p:cTn>
                        </p:par>
                        <p:par>
                          <p:cTn id="111" fill="hold">
                            <p:stCondLst>
                              <p:cond delay="2000"/>
                            </p:stCondLst>
                            <p:childTnLst>
                              <p:par>
                                <p:cTn id="112" presetID="10" presetClass="entr" presetSubtype="0" fill="hold" grpId="0" nodeType="afterEffect">
                                  <p:stCondLst>
                                    <p:cond delay="0"/>
                                  </p:stCondLst>
                                  <p:childTnLst>
                                    <p:set>
                                      <p:cBhvr>
                                        <p:cTn id="113" dur="1" fill="hold">
                                          <p:stCondLst>
                                            <p:cond delay="0"/>
                                          </p:stCondLst>
                                        </p:cTn>
                                        <p:tgtEl>
                                          <p:spTgt spid="25"/>
                                        </p:tgtEl>
                                        <p:attrNameLst>
                                          <p:attrName>style.visibility</p:attrName>
                                        </p:attrNameLst>
                                      </p:cBhvr>
                                      <p:to>
                                        <p:strVal val="visible"/>
                                      </p:to>
                                    </p:set>
                                    <p:animEffect transition="in" filter="fade">
                                      <p:cBhvr>
                                        <p:cTn id="114" dur="250"/>
                                        <p:tgtEl>
                                          <p:spTgt spid="25"/>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fade">
                                      <p:cBhvr>
                                        <p:cTn id="117" dur="250"/>
                                        <p:tgtEl>
                                          <p:spTgt spid="24"/>
                                        </p:tgtEl>
                                      </p:cBhvr>
                                    </p:animEffect>
                                  </p:childTnLst>
                                </p:cTn>
                              </p:par>
                              <p:par>
                                <p:cTn id="118" presetID="10" presetClass="exit" presetSubtype="0" fill="hold" grpId="1" nodeType="withEffect">
                                  <p:stCondLst>
                                    <p:cond delay="0"/>
                                  </p:stCondLst>
                                  <p:childTnLst>
                                    <p:animEffect transition="out" filter="fade">
                                      <p:cBhvr>
                                        <p:cTn id="119" dur="500"/>
                                        <p:tgtEl>
                                          <p:spTgt spid="32"/>
                                        </p:tgtEl>
                                      </p:cBhvr>
                                    </p:animEffect>
                                    <p:set>
                                      <p:cBhvr>
                                        <p:cTn id="120" dur="1" fill="hold">
                                          <p:stCondLst>
                                            <p:cond delay="499"/>
                                          </p:stCondLst>
                                        </p:cTn>
                                        <p:tgtEl>
                                          <p:spTgt spid="32"/>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33"/>
                                        </p:tgtEl>
                                      </p:cBhvr>
                                    </p:animEffect>
                                    <p:set>
                                      <p:cBhvr>
                                        <p:cTn id="123" dur="1" fill="hold">
                                          <p:stCondLst>
                                            <p:cond delay="499"/>
                                          </p:stCondLst>
                                        </p:cTn>
                                        <p:tgtEl>
                                          <p:spTgt spid="33"/>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34"/>
                                        </p:tgtEl>
                                      </p:cBhvr>
                                    </p:animEffect>
                                    <p:set>
                                      <p:cBhvr>
                                        <p:cTn id="126" dur="1" fill="hold">
                                          <p:stCondLst>
                                            <p:cond delay="499"/>
                                          </p:stCondLst>
                                        </p:cTn>
                                        <p:tgtEl>
                                          <p:spTgt spid="34"/>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35"/>
                                        </p:tgtEl>
                                      </p:cBhvr>
                                    </p:animEffect>
                                    <p:set>
                                      <p:cBhvr>
                                        <p:cTn id="129" dur="1" fill="hold">
                                          <p:stCondLst>
                                            <p:cond delay="499"/>
                                          </p:stCondLst>
                                        </p:cTn>
                                        <p:tgtEl>
                                          <p:spTgt spid="35"/>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36"/>
                                        </p:tgtEl>
                                      </p:cBhvr>
                                    </p:animEffect>
                                    <p:set>
                                      <p:cBhvr>
                                        <p:cTn id="132" dur="1" fill="hold">
                                          <p:stCondLst>
                                            <p:cond delay="499"/>
                                          </p:stCondLst>
                                        </p:cTn>
                                        <p:tgtEl>
                                          <p:spTgt spid="36"/>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37"/>
                                        </p:tgtEl>
                                      </p:cBhvr>
                                    </p:animEffect>
                                    <p:set>
                                      <p:cBhvr>
                                        <p:cTn id="135" dur="1" fill="hold">
                                          <p:stCondLst>
                                            <p:cond delay="499"/>
                                          </p:stCondLst>
                                        </p:cTn>
                                        <p:tgtEl>
                                          <p:spTgt spid="37"/>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38"/>
                                        </p:tgtEl>
                                      </p:cBhvr>
                                    </p:animEffect>
                                    <p:set>
                                      <p:cBhvr>
                                        <p:cTn id="138" dur="1" fill="hold">
                                          <p:stCondLst>
                                            <p:cond delay="499"/>
                                          </p:stCondLst>
                                        </p:cTn>
                                        <p:tgtEl>
                                          <p:spTgt spid="38"/>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39"/>
                                        </p:tgtEl>
                                      </p:cBhvr>
                                    </p:animEffect>
                                    <p:set>
                                      <p:cBhvr>
                                        <p:cTn id="141" dur="1" fill="hold">
                                          <p:stCondLst>
                                            <p:cond delay="499"/>
                                          </p:stCondLst>
                                        </p:cTn>
                                        <p:tgtEl>
                                          <p:spTgt spid="39"/>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40"/>
                                        </p:tgtEl>
                                      </p:cBhvr>
                                    </p:animEffect>
                                    <p:set>
                                      <p:cBhvr>
                                        <p:cTn id="144" dur="1" fill="hold">
                                          <p:stCondLst>
                                            <p:cond delay="499"/>
                                          </p:stCondLst>
                                        </p:cTn>
                                        <p:tgtEl>
                                          <p:spTgt spid="40"/>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41"/>
                                        </p:tgtEl>
                                      </p:cBhvr>
                                    </p:animEffect>
                                    <p:set>
                                      <p:cBhvr>
                                        <p:cTn id="147" dur="1" fill="hold">
                                          <p:stCondLst>
                                            <p:cond delay="499"/>
                                          </p:stCondLst>
                                        </p:cTn>
                                        <p:tgtEl>
                                          <p:spTgt spid="41"/>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42"/>
                                        </p:tgtEl>
                                      </p:cBhvr>
                                    </p:animEffect>
                                    <p:set>
                                      <p:cBhvr>
                                        <p:cTn id="150" dur="1" fill="hold">
                                          <p:stCondLst>
                                            <p:cond delay="499"/>
                                          </p:stCondLst>
                                        </p:cTn>
                                        <p:tgtEl>
                                          <p:spTgt spid="42"/>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43"/>
                                        </p:tgtEl>
                                      </p:cBhvr>
                                    </p:animEffect>
                                    <p:set>
                                      <p:cBhvr>
                                        <p:cTn id="153" dur="1" fill="hold">
                                          <p:stCondLst>
                                            <p:cond delay="499"/>
                                          </p:stCondLst>
                                        </p:cTn>
                                        <p:tgtEl>
                                          <p:spTgt spid="43"/>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44"/>
                                        </p:tgtEl>
                                      </p:cBhvr>
                                    </p:animEffect>
                                    <p:set>
                                      <p:cBhvr>
                                        <p:cTn id="156" dur="1" fill="hold">
                                          <p:stCondLst>
                                            <p:cond delay="499"/>
                                          </p:stCondLst>
                                        </p:cTn>
                                        <p:tgtEl>
                                          <p:spTgt spid="44"/>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45"/>
                                        </p:tgtEl>
                                      </p:cBhvr>
                                    </p:animEffect>
                                    <p:set>
                                      <p:cBhvr>
                                        <p:cTn id="159" dur="1" fill="hold">
                                          <p:stCondLst>
                                            <p:cond delay="499"/>
                                          </p:stCondLst>
                                        </p:cTn>
                                        <p:tgtEl>
                                          <p:spTgt spid="45"/>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46"/>
                                        </p:tgtEl>
                                      </p:cBhvr>
                                    </p:animEffect>
                                    <p:set>
                                      <p:cBhvr>
                                        <p:cTn id="162" dur="1" fill="hold">
                                          <p:stCondLst>
                                            <p:cond delay="499"/>
                                          </p:stCondLst>
                                        </p:cTn>
                                        <p:tgtEl>
                                          <p:spTgt spid="46"/>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47"/>
                                        </p:tgtEl>
                                      </p:cBhvr>
                                    </p:animEffect>
                                    <p:set>
                                      <p:cBhvr>
                                        <p:cTn id="165" dur="1" fill="hold">
                                          <p:stCondLst>
                                            <p:cond delay="499"/>
                                          </p:stCondLst>
                                        </p:cTn>
                                        <p:tgtEl>
                                          <p:spTgt spid="47"/>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48"/>
                                        </p:tgtEl>
                                      </p:cBhvr>
                                    </p:animEffect>
                                    <p:set>
                                      <p:cBhvr>
                                        <p:cTn id="168" dur="1" fill="hold">
                                          <p:stCondLst>
                                            <p:cond delay="499"/>
                                          </p:stCondLst>
                                        </p:cTn>
                                        <p:tgtEl>
                                          <p:spTgt spid="48"/>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500"/>
                                        <p:tgtEl>
                                          <p:spTgt spid="49"/>
                                        </p:tgtEl>
                                      </p:cBhvr>
                                    </p:animEffect>
                                    <p:set>
                                      <p:cBhvr>
                                        <p:cTn id="171" dur="1" fill="hold">
                                          <p:stCondLst>
                                            <p:cond delay="499"/>
                                          </p:stCondLst>
                                        </p:cTn>
                                        <p:tgtEl>
                                          <p:spTgt spid="49"/>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500"/>
                                        <p:tgtEl>
                                          <p:spTgt spid="50"/>
                                        </p:tgtEl>
                                      </p:cBhvr>
                                    </p:animEffect>
                                    <p:set>
                                      <p:cBhvr>
                                        <p:cTn id="174" dur="1" fill="hold">
                                          <p:stCondLst>
                                            <p:cond delay="499"/>
                                          </p:stCondLst>
                                        </p:cTn>
                                        <p:tgtEl>
                                          <p:spTgt spid="50"/>
                                        </p:tgtEl>
                                        <p:attrNameLst>
                                          <p:attrName>style.visibility</p:attrName>
                                        </p:attrNameLst>
                                      </p:cBhvr>
                                      <p:to>
                                        <p:strVal val="hidden"/>
                                      </p:to>
                                    </p:set>
                                  </p:childTnLst>
                                </p:cTn>
                              </p:par>
                            </p:childTnLst>
                          </p:cTn>
                        </p:par>
                        <p:par>
                          <p:cTn id="175" fill="hold">
                            <p:stCondLst>
                              <p:cond delay="2500"/>
                            </p:stCondLst>
                            <p:childTnLst>
                              <p:par>
                                <p:cTn id="176" presetID="2" presetClass="entr" presetSubtype="8" fill="hold" grpId="0" nodeType="afterEffect">
                                  <p:stCondLst>
                                    <p:cond delay="0"/>
                                  </p:stCondLst>
                                  <p:childTnLst>
                                    <p:set>
                                      <p:cBhvr>
                                        <p:cTn id="177" dur="1" fill="hold">
                                          <p:stCondLst>
                                            <p:cond delay="0"/>
                                          </p:stCondLst>
                                        </p:cTn>
                                        <p:tgtEl>
                                          <p:spTgt spid="27"/>
                                        </p:tgtEl>
                                        <p:attrNameLst>
                                          <p:attrName>style.visibility</p:attrName>
                                        </p:attrNameLst>
                                      </p:cBhvr>
                                      <p:to>
                                        <p:strVal val="visible"/>
                                      </p:to>
                                    </p:set>
                                    <p:anim calcmode="lin" valueType="num">
                                      <p:cBhvr additive="base">
                                        <p:cTn id="178" dur="500" fill="hold"/>
                                        <p:tgtEl>
                                          <p:spTgt spid="27"/>
                                        </p:tgtEl>
                                        <p:attrNameLst>
                                          <p:attrName>ppt_x</p:attrName>
                                        </p:attrNameLst>
                                      </p:cBhvr>
                                      <p:tavLst>
                                        <p:tav tm="0">
                                          <p:val>
                                            <p:strVal val="0-#ppt_w/2"/>
                                          </p:val>
                                        </p:tav>
                                        <p:tav tm="100000">
                                          <p:val>
                                            <p:strVal val="#ppt_x"/>
                                          </p:val>
                                        </p:tav>
                                      </p:tavLst>
                                    </p:anim>
                                    <p:anim calcmode="lin" valueType="num">
                                      <p:cBhvr additive="base">
                                        <p:cTn id="179" dur="500" fill="hold"/>
                                        <p:tgtEl>
                                          <p:spTgt spid="27"/>
                                        </p:tgtEl>
                                        <p:attrNameLst>
                                          <p:attrName>ppt_y</p:attrName>
                                        </p:attrNameLst>
                                      </p:cBhvr>
                                      <p:tavLst>
                                        <p:tav tm="0">
                                          <p:val>
                                            <p:strVal val="#ppt_y"/>
                                          </p:val>
                                        </p:tav>
                                        <p:tav tm="100000">
                                          <p:val>
                                            <p:strVal val="#ppt_y"/>
                                          </p:val>
                                        </p:tav>
                                      </p:tavLst>
                                    </p:anim>
                                  </p:childTnLst>
                                </p:cTn>
                              </p:par>
                              <p:par>
                                <p:cTn id="180" presetID="2" presetClass="entr" presetSubtype="8" fill="hold" grpId="0" nodeType="withEffect">
                                  <p:stCondLst>
                                    <p:cond delay="250"/>
                                  </p:stCondLst>
                                  <p:childTnLst>
                                    <p:set>
                                      <p:cBhvr>
                                        <p:cTn id="181" dur="1" fill="hold">
                                          <p:stCondLst>
                                            <p:cond delay="0"/>
                                          </p:stCondLst>
                                        </p:cTn>
                                        <p:tgtEl>
                                          <p:spTgt spid="29"/>
                                        </p:tgtEl>
                                        <p:attrNameLst>
                                          <p:attrName>style.visibility</p:attrName>
                                        </p:attrNameLst>
                                      </p:cBhvr>
                                      <p:to>
                                        <p:strVal val="visible"/>
                                      </p:to>
                                    </p:set>
                                    <p:anim calcmode="lin" valueType="num">
                                      <p:cBhvr additive="base">
                                        <p:cTn id="182" dur="500" fill="hold"/>
                                        <p:tgtEl>
                                          <p:spTgt spid="29"/>
                                        </p:tgtEl>
                                        <p:attrNameLst>
                                          <p:attrName>ppt_x</p:attrName>
                                        </p:attrNameLst>
                                      </p:cBhvr>
                                      <p:tavLst>
                                        <p:tav tm="0">
                                          <p:val>
                                            <p:strVal val="0-#ppt_w/2"/>
                                          </p:val>
                                        </p:tav>
                                        <p:tav tm="100000">
                                          <p:val>
                                            <p:strVal val="#ppt_x"/>
                                          </p:val>
                                        </p:tav>
                                      </p:tavLst>
                                    </p:anim>
                                    <p:anim calcmode="lin" valueType="num">
                                      <p:cBhvr additive="base">
                                        <p:cTn id="183" dur="500" fill="hold"/>
                                        <p:tgtEl>
                                          <p:spTgt spid="29"/>
                                        </p:tgtEl>
                                        <p:attrNameLst>
                                          <p:attrName>ppt_y</p:attrName>
                                        </p:attrNameLst>
                                      </p:cBhvr>
                                      <p:tavLst>
                                        <p:tav tm="0">
                                          <p:val>
                                            <p:strVal val="#ppt_y"/>
                                          </p:val>
                                        </p:tav>
                                        <p:tav tm="100000">
                                          <p:val>
                                            <p:strVal val="#ppt_y"/>
                                          </p:val>
                                        </p:tav>
                                      </p:tavLst>
                                    </p:anim>
                                  </p:childTnLst>
                                </p:cTn>
                              </p:par>
                              <p:par>
                                <p:cTn id="184" presetID="2" presetClass="entr" presetSubtype="8" fill="hold" grpId="0" nodeType="withEffect">
                                  <p:stCondLst>
                                    <p:cond delay="500"/>
                                  </p:stCondLst>
                                  <p:childTnLst>
                                    <p:set>
                                      <p:cBhvr>
                                        <p:cTn id="185" dur="1" fill="hold">
                                          <p:stCondLst>
                                            <p:cond delay="0"/>
                                          </p:stCondLst>
                                        </p:cTn>
                                        <p:tgtEl>
                                          <p:spTgt spid="28"/>
                                        </p:tgtEl>
                                        <p:attrNameLst>
                                          <p:attrName>style.visibility</p:attrName>
                                        </p:attrNameLst>
                                      </p:cBhvr>
                                      <p:to>
                                        <p:strVal val="visible"/>
                                      </p:to>
                                    </p:set>
                                    <p:anim calcmode="lin" valueType="num">
                                      <p:cBhvr additive="base">
                                        <p:cTn id="186" dur="500" fill="hold"/>
                                        <p:tgtEl>
                                          <p:spTgt spid="28"/>
                                        </p:tgtEl>
                                        <p:attrNameLst>
                                          <p:attrName>ppt_x</p:attrName>
                                        </p:attrNameLst>
                                      </p:cBhvr>
                                      <p:tavLst>
                                        <p:tav tm="0">
                                          <p:val>
                                            <p:strVal val="0-#ppt_w/2"/>
                                          </p:val>
                                        </p:tav>
                                        <p:tav tm="100000">
                                          <p:val>
                                            <p:strVal val="#ppt_x"/>
                                          </p:val>
                                        </p:tav>
                                      </p:tavLst>
                                    </p:anim>
                                    <p:anim calcmode="lin" valueType="num">
                                      <p:cBhvr additive="base">
                                        <p:cTn id="187" dur="500" fill="hold"/>
                                        <p:tgtEl>
                                          <p:spTgt spid="28"/>
                                        </p:tgtEl>
                                        <p:attrNameLst>
                                          <p:attrName>ppt_y</p:attrName>
                                        </p:attrNameLst>
                                      </p:cBhvr>
                                      <p:tavLst>
                                        <p:tav tm="0">
                                          <p:val>
                                            <p:strVal val="#ppt_y"/>
                                          </p:val>
                                        </p:tav>
                                        <p:tav tm="100000">
                                          <p:val>
                                            <p:strVal val="#ppt_y"/>
                                          </p:val>
                                        </p:tav>
                                      </p:tavLst>
                                    </p:anim>
                                  </p:childTnLst>
                                </p:cTn>
                              </p:par>
                              <p:par>
                                <p:cTn id="188" presetID="2" presetClass="entr" presetSubtype="8" fill="hold" grpId="0" nodeType="withEffect">
                                  <p:stCondLst>
                                    <p:cond delay="750"/>
                                  </p:stCondLst>
                                  <p:childTnLst>
                                    <p:set>
                                      <p:cBhvr>
                                        <p:cTn id="189" dur="1" fill="hold">
                                          <p:stCondLst>
                                            <p:cond delay="0"/>
                                          </p:stCondLst>
                                        </p:cTn>
                                        <p:tgtEl>
                                          <p:spTgt spid="30"/>
                                        </p:tgtEl>
                                        <p:attrNameLst>
                                          <p:attrName>style.visibility</p:attrName>
                                        </p:attrNameLst>
                                      </p:cBhvr>
                                      <p:to>
                                        <p:strVal val="visible"/>
                                      </p:to>
                                    </p:set>
                                    <p:anim calcmode="lin" valueType="num">
                                      <p:cBhvr additive="base">
                                        <p:cTn id="190" dur="500" fill="hold"/>
                                        <p:tgtEl>
                                          <p:spTgt spid="30"/>
                                        </p:tgtEl>
                                        <p:attrNameLst>
                                          <p:attrName>ppt_x</p:attrName>
                                        </p:attrNameLst>
                                      </p:cBhvr>
                                      <p:tavLst>
                                        <p:tav tm="0">
                                          <p:val>
                                            <p:strVal val="0-#ppt_w/2"/>
                                          </p:val>
                                        </p:tav>
                                        <p:tav tm="100000">
                                          <p:val>
                                            <p:strVal val="#ppt_x"/>
                                          </p:val>
                                        </p:tav>
                                      </p:tavLst>
                                    </p:anim>
                                    <p:anim calcmode="lin" valueType="num">
                                      <p:cBhvr additive="base">
                                        <p:cTn id="191" dur="500" fill="hold"/>
                                        <p:tgtEl>
                                          <p:spTgt spid="30"/>
                                        </p:tgtEl>
                                        <p:attrNameLst>
                                          <p:attrName>ppt_y</p:attrName>
                                        </p:attrNameLst>
                                      </p:cBhvr>
                                      <p:tavLst>
                                        <p:tav tm="0">
                                          <p:val>
                                            <p:strVal val="#ppt_y"/>
                                          </p:val>
                                        </p:tav>
                                        <p:tav tm="100000">
                                          <p:val>
                                            <p:strVal val="#ppt_y"/>
                                          </p:val>
                                        </p:tav>
                                      </p:tavLst>
                                    </p:anim>
                                  </p:childTnLst>
                                </p:cTn>
                              </p:par>
                              <p:par>
                                <p:cTn id="192" presetID="2" presetClass="entr" presetSubtype="8" fill="hold" grpId="0" nodeType="withEffect">
                                  <p:stCondLst>
                                    <p:cond delay="1000"/>
                                  </p:stCondLst>
                                  <p:childTnLst>
                                    <p:set>
                                      <p:cBhvr>
                                        <p:cTn id="193" dur="1" fill="hold">
                                          <p:stCondLst>
                                            <p:cond delay="0"/>
                                          </p:stCondLst>
                                        </p:cTn>
                                        <p:tgtEl>
                                          <p:spTgt spid="31"/>
                                        </p:tgtEl>
                                        <p:attrNameLst>
                                          <p:attrName>style.visibility</p:attrName>
                                        </p:attrNameLst>
                                      </p:cBhvr>
                                      <p:to>
                                        <p:strVal val="visible"/>
                                      </p:to>
                                    </p:set>
                                    <p:anim calcmode="lin" valueType="num">
                                      <p:cBhvr additive="base">
                                        <p:cTn id="194" dur="500" fill="hold"/>
                                        <p:tgtEl>
                                          <p:spTgt spid="31"/>
                                        </p:tgtEl>
                                        <p:attrNameLst>
                                          <p:attrName>ppt_x</p:attrName>
                                        </p:attrNameLst>
                                      </p:cBhvr>
                                      <p:tavLst>
                                        <p:tav tm="0">
                                          <p:val>
                                            <p:strVal val="0-#ppt_w/2"/>
                                          </p:val>
                                        </p:tav>
                                        <p:tav tm="100000">
                                          <p:val>
                                            <p:strVal val="#ppt_x"/>
                                          </p:val>
                                        </p:tav>
                                      </p:tavLst>
                                    </p:anim>
                                    <p:anim calcmode="lin" valueType="num">
                                      <p:cBhvr additive="base">
                                        <p:cTn id="195" dur="500" fill="hold"/>
                                        <p:tgtEl>
                                          <p:spTgt spid="31"/>
                                        </p:tgtEl>
                                        <p:attrNameLst>
                                          <p:attrName>ppt_y</p:attrName>
                                        </p:attrNameLst>
                                      </p:cBhvr>
                                      <p:tavLst>
                                        <p:tav tm="0">
                                          <p:val>
                                            <p:strVal val="#ppt_y"/>
                                          </p:val>
                                        </p:tav>
                                        <p:tav tm="100000">
                                          <p:val>
                                            <p:strVal val="#ppt_y"/>
                                          </p:val>
                                        </p:tav>
                                      </p:tavLst>
                                    </p:anim>
                                  </p:childTnLst>
                                </p:cTn>
                              </p:par>
                            </p:childTnLst>
                          </p:cTn>
                        </p:par>
                        <p:par>
                          <p:cTn id="196" fill="hold">
                            <p:stCondLst>
                              <p:cond delay="4000"/>
                            </p:stCondLst>
                            <p:childTnLst>
                              <p:par>
                                <p:cTn id="197" presetID="22" presetClass="entr" presetSubtype="1" fill="hold" nodeType="afterEffect">
                                  <p:stCondLst>
                                    <p:cond delay="250"/>
                                  </p:stCondLst>
                                  <p:childTnLst>
                                    <p:set>
                                      <p:cBhvr>
                                        <p:cTn id="198" dur="1" fill="hold">
                                          <p:stCondLst>
                                            <p:cond delay="0"/>
                                          </p:stCondLst>
                                        </p:cTn>
                                        <p:tgtEl>
                                          <p:spTgt spid="53"/>
                                        </p:tgtEl>
                                        <p:attrNameLst>
                                          <p:attrName>style.visibility</p:attrName>
                                        </p:attrNameLst>
                                      </p:cBhvr>
                                      <p:to>
                                        <p:strVal val="visible"/>
                                      </p:to>
                                    </p:set>
                                    <p:animEffect transition="in" filter="wipe(up)">
                                      <p:cBhvr>
                                        <p:cTn id="199" dur="500"/>
                                        <p:tgtEl>
                                          <p:spTgt spid="53"/>
                                        </p:tgtEl>
                                      </p:cBhvr>
                                    </p:animEffect>
                                  </p:childTnLst>
                                </p:cTn>
                              </p:par>
                            </p:childTnLst>
                          </p:cTn>
                        </p:par>
                      </p:childTnLst>
                    </p:cTn>
                  </p:par>
                  <p:par>
                    <p:cTn id="200" fill="hold">
                      <p:stCondLst>
                        <p:cond delay="indefinite"/>
                      </p:stCondLst>
                      <p:childTnLst>
                        <p:par>
                          <p:cTn id="201" fill="hold">
                            <p:stCondLst>
                              <p:cond delay="0"/>
                            </p:stCondLst>
                            <p:childTnLst>
                              <p:par>
                                <p:cTn id="202" presetID="10" presetClass="entr" presetSubtype="0" fill="hold" nodeType="clickEffect">
                                  <p:stCondLst>
                                    <p:cond delay="0"/>
                                  </p:stCondLst>
                                  <p:childTnLst>
                                    <p:set>
                                      <p:cBhvr>
                                        <p:cTn id="203" dur="1" fill="hold">
                                          <p:stCondLst>
                                            <p:cond delay="0"/>
                                          </p:stCondLst>
                                        </p:cTn>
                                        <p:tgtEl>
                                          <p:spTgt spid="56"/>
                                        </p:tgtEl>
                                        <p:attrNameLst>
                                          <p:attrName>style.visibility</p:attrName>
                                        </p:attrNameLst>
                                      </p:cBhvr>
                                      <p:to>
                                        <p:strVal val="visible"/>
                                      </p:to>
                                    </p:set>
                                    <p:animEffect transition="in" filter="fade">
                                      <p:cBhvr>
                                        <p:cTn id="204" dur="500"/>
                                        <p:tgtEl>
                                          <p:spTgt spid="56"/>
                                        </p:tgtEl>
                                      </p:cBhvr>
                                    </p:animEffect>
                                  </p:childTnLst>
                                </p:cTn>
                              </p:par>
                              <p:par>
                                <p:cTn id="205" presetID="10" presetClass="entr" presetSubtype="0" fill="hold" grpId="0" nodeType="withEffect">
                                  <p:stCondLst>
                                    <p:cond delay="0"/>
                                  </p:stCondLst>
                                  <p:childTnLst>
                                    <p:set>
                                      <p:cBhvr>
                                        <p:cTn id="206" dur="1" fill="hold">
                                          <p:stCondLst>
                                            <p:cond delay="0"/>
                                          </p:stCondLst>
                                        </p:cTn>
                                        <p:tgtEl>
                                          <p:spTgt spid="13"/>
                                        </p:tgtEl>
                                        <p:attrNameLst>
                                          <p:attrName>style.visibility</p:attrName>
                                        </p:attrNameLst>
                                      </p:cBhvr>
                                      <p:to>
                                        <p:strVal val="visible"/>
                                      </p:to>
                                    </p:set>
                                    <p:animEffect transition="in" filter="fade">
                                      <p:cBhvr>
                                        <p:cTn id="207" dur="500"/>
                                        <p:tgtEl>
                                          <p:spTgt spid="13"/>
                                        </p:tgtEl>
                                      </p:cBhvr>
                                    </p:animEffect>
                                  </p:childTnLst>
                                </p:cTn>
                              </p:par>
                              <p:par>
                                <p:cTn id="208" presetID="10" presetClass="entr" presetSubtype="0" fill="hold" grpId="0" nodeType="withEffect">
                                  <p:stCondLst>
                                    <p:cond delay="0"/>
                                  </p:stCondLst>
                                  <p:childTnLst>
                                    <p:set>
                                      <p:cBhvr>
                                        <p:cTn id="209" dur="1" fill="hold">
                                          <p:stCondLst>
                                            <p:cond delay="0"/>
                                          </p:stCondLst>
                                        </p:cTn>
                                        <p:tgtEl>
                                          <p:spTgt spid="20"/>
                                        </p:tgtEl>
                                        <p:attrNameLst>
                                          <p:attrName>style.visibility</p:attrName>
                                        </p:attrNameLst>
                                      </p:cBhvr>
                                      <p:to>
                                        <p:strVal val="visible"/>
                                      </p:to>
                                    </p:set>
                                    <p:animEffect transition="in" filter="fade">
                                      <p:cBhvr>
                                        <p:cTn id="210" dur="500"/>
                                        <p:tgtEl>
                                          <p:spTgt spid="20"/>
                                        </p:tgtEl>
                                      </p:cBhvr>
                                    </p:animEffect>
                                  </p:childTnLst>
                                </p:cTn>
                              </p:par>
                              <p:par>
                                <p:cTn id="211" presetID="10" presetClass="entr" presetSubtype="0" fill="hold" grpId="0" nodeType="withEffect">
                                  <p:stCondLst>
                                    <p:cond delay="0"/>
                                  </p:stCondLst>
                                  <p:childTnLst>
                                    <p:set>
                                      <p:cBhvr>
                                        <p:cTn id="212" dur="1" fill="hold">
                                          <p:stCondLst>
                                            <p:cond delay="0"/>
                                          </p:stCondLst>
                                        </p:cTn>
                                        <p:tgtEl>
                                          <p:spTgt spid="21"/>
                                        </p:tgtEl>
                                        <p:attrNameLst>
                                          <p:attrName>style.visibility</p:attrName>
                                        </p:attrNameLst>
                                      </p:cBhvr>
                                      <p:to>
                                        <p:strVal val="visible"/>
                                      </p:to>
                                    </p:set>
                                    <p:animEffect transition="in" filter="fade">
                                      <p:cBhvr>
                                        <p:cTn id="213" dur="500"/>
                                        <p:tgtEl>
                                          <p:spTgt spid="21"/>
                                        </p:tgtEl>
                                      </p:cBhvr>
                                    </p:animEffect>
                                  </p:childTnLst>
                                </p:cTn>
                              </p:par>
                              <p:par>
                                <p:cTn id="214" presetID="10" presetClass="entr" presetSubtype="0" fill="hold" grpId="0" nodeType="withEffect">
                                  <p:stCondLst>
                                    <p:cond delay="0"/>
                                  </p:stCondLst>
                                  <p:childTnLst>
                                    <p:set>
                                      <p:cBhvr>
                                        <p:cTn id="215" dur="1" fill="hold">
                                          <p:stCondLst>
                                            <p:cond delay="0"/>
                                          </p:stCondLst>
                                        </p:cTn>
                                        <p:tgtEl>
                                          <p:spTgt spid="22"/>
                                        </p:tgtEl>
                                        <p:attrNameLst>
                                          <p:attrName>style.visibility</p:attrName>
                                        </p:attrNameLst>
                                      </p:cBhvr>
                                      <p:to>
                                        <p:strVal val="visible"/>
                                      </p:to>
                                    </p:set>
                                    <p:animEffect transition="in" filter="fade">
                                      <p:cBhvr>
                                        <p:cTn id="216" dur="500"/>
                                        <p:tgtEl>
                                          <p:spTgt spid="22"/>
                                        </p:tgtEl>
                                      </p:cBhvr>
                                    </p:animEffect>
                                  </p:childTnLst>
                                </p:cTn>
                              </p:par>
                              <p:par>
                                <p:cTn id="217" presetID="10" presetClass="entr" presetSubtype="0" fill="hold" grpId="0" nodeType="withEffect">
                                  <p:stCondLst>
                                    <p:cond delay="0"/>
                                  </p:stCondLst>
                                  <p:childTnLst>
                                    <p:set>
                                      <p:cBhvr>
                                        <p:cTn id="218" dur="1" fill="hold">
                                          <p:stCondLst>
                                            <p:cond delay="0"/>
                                          </p:stCondLst>
                                        </p:cTn>
                                        <p:tgtEl>
                                          <p:spTgt spid="23"/>
                                        </p:tgtEl>
                                        <p:attrNameLst>
                                          <p:attrName>style.visibility</p:attrName>
                                        </p:attrNameLst>
                                      </p:cBhvr>
                                      <p:to>
                                        <p:strVal val="visible"/>
                                      </p:to>
                                    </p:set>
                                    <p:animEffect transition="in" filter="fade">
                                      <p:cBhvr>
                                        <p:cTn id="2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6" grpId="1"/>
      <p:bldP spid="27" grpId="0"/>
      <p:bldP spid="28" grpId="0"/>
      <p:bldP spid="29" grpId="0"/>
      <p:bldP spid="30" grpId="0"/>
      <p:bldP spid="31" grpId="0"/>
      <p:bldP spid="32" grpId="0"/>
      <p:bldP spid="32" grpId="1"/>
      <p:bldP spid="32" grpId="2"/>
      <p:bldP spid="33" grpId="0"/>
      <p:bldP spid="33" grpId="1"/>
      <p:bldP spid="33" grpId="2"/>
      <p:bldP spid="34" grpId="0"/>
      <p:bldP spid="34" grpId="1"/>
      <p:bldP spid="34" grpId="2"/>
      <p:bldP spid="35" grpId="0"/>
      <p:bldP spid="35" grpId="1"/>
      <p:bldP spid="35" grpId="2"/>
      <p:bldP spid="36" grpId="0"/>
      <p:bldP spid="36" grpId="1"/>
      <p:bldP spid="36" grpId="2"/>
      <p:bldP spid="37" grpId="0"/>
      <p:bldP spid="37" grpId="1"/>
      <p:bldP spid="37" grpId="2"/>
      <p:bldP spid="38" grpId="0"/>
      <p:bldP spid="38" grpId="1"/>
      <p:bldP spid="38" grpId="2"/>
      <p:bldP spid="39" grpId="0"/>
      <p:bldP spid="39" grpId="1"/>
      <p:bldP spid="39" grpId="2"/>
      <p:bldP spid="40" grpId="0"/>
      <p:bldP spid="40" grpId="1"/>
      <p:bldP spid="40" grpId="2"/>
      <p:bldP spid="41" grpId="0"/>
      <p:bldP spid="41" grpId="1"/>
      <p:bldP spid="41" grpId="2"/>
      <p:bldP spid="42" grpId="0"/>
      <p:bldP spid="42" grpId="1"/>
      <p:bldP spid="42" grpId="2"/>
      <p:bldP spid="43" grpId="0"/>
      <p:bldP spid="43" grpId="1"/>
      <p:bldP spid="43" grpId="2"/>
      <p:bldP spid="44" grpId="0"/>
      <p:bldP spid="44" grpId="1"/>
      <p:bldP spid="44" grpId="2"/>
      <p:bldP spid="45" grpId="0"/>
      <p:bldP spid="45" grpId="1"/>
      <p:bldP spid="45" grpId="2"/>
      <p:bldP spid="46" grpId="0"/>
      <p:bldP spid="46" grpId="1"/>
      <p:bldP spid="46" grpId="2"/>
      <p:bldP spid="47" grpId="0"/>
      <p:bldP spid="47" grpId="1"/>
      <p:bldP spid="47" grpId="2"/>
      <p:bldP spid="48" grpId="0"/>
      <p:bldP spid="48" grpId="1"/>
      <p:bldP spid="48" grpId="2"/>
      <p:bldP spid="49" grpId="0"/>
      <p:bldP spid="49" grpId="1"/>
      <p:bldP spid="49" grpId="2"/>
      <p:bldP spid="50" grpId="0"/>
      <p:bldP spid="50" grpId="1"/>
      <p:bldP spid="50" grpId="2"/>
      <p:bldP spid="13" grpId="0" animBg="1"/>
      <p:bldP spid="20" grpId="0" animBg="1"/>
      <p:bldP spid="21" grpId="0" animBg="1"/>
      <p:bldP spid="22"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2E48FC7-EF5B-C13B-4D5F-AE286E8055AB}"/>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1" y="1"/>
            <a:ext cx="2361363" cy="1708220"/>
          </a:xfrm>
          <a:prstGeom prst="rect">
            <a:avLst/>
          </a:prstGeom>
        </p:spPr>
      </p:pic>
      <p:pic>
        <p:nvPicPr>
          <p:cNvPr id="12" name="Idol">
            <a:extLst>
              <a:ext uri="{FF2B5EF4-FFF2-40B4-BE49-F238E27FC236}">
                <a16:creationId xmlns:a16="http://schemas.microsoft.com/office/drawing/2014/main" id="{E346EF8D-6180-FC3D-F9BE-A6216B70CB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924" y="0"/>
            <a:ext cx="2259106" cy="1721224"/>
          </a:xfrm>
          <a:prstGeom prst="rect">
            <a:avLst/>
          </a:prstGeom>
        </p:spPr>
      </p:pic>
      <p:pic>
        <p:nvPicPr>
          <p:cNvPr id="4" name="Picture 2" descr="Traditional Wooden Idols - Puri, Orissa - YouTube">
            <a:extLst>
              <a:ext uri="{FF2B5EF4-FFF2-40B4-BE49-F238E27FC236}">
                <a16:creationId xmlns:a16="http://schemas.microsoft.com/office/drawing/2014/main" id="{B9DAE524-31EF-54EA-6090-9EDCE9E4339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612005" y="0"/>
            <a:ext cx="2292677" cy="17082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xodus 32:1-14, The Golden Calf - Toward a Sane Faith - Kevin Ruffcorn  Ministries">
            <a:extLst>
              <a:ext uri="{FF2B5EF4-FFF2-40B4-BE49-F238E27FC236}">
                <a16:creationId xmlns:a16="http://schemas.microsoft.com/office/drawing/2014/main" id="{328730B5-9D48-C222-AF4D-C5A69E84420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879772" y="-1"/>
            <a:ext cx="2264228" cy="17082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reek vs. Roman Gods – What are the Differences? - Symbol Sage">
            <a:extLst>
              <a:ext uri="{FF2B5EF4-FFF2-40B4-BE49-F238E27FC236}">
                <a16:creationId xmlns:a16="http://schemas.microsoft.com/office/drawing/2014/main" id="{C850692F-76C8-3983-F0F4-50BD83DDC6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754274"/>
            <a:ext cx="2311121" cy="17093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oman,Greek and Egyptian Gods/Goddesses - Home Page">
            <a:extLst>
              <a:ext uri="{FF2B5EF4-FFF2-40B4-BE49-F238E27FC236}">
                <a16:creationId xmlns:a16="http://schemas.microsoft.com/office/drawing/2014/main" id="{7E954A07-6392-BCB0-41D1-73542DC9C6A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902" y="3430403"/>
            <a:ext cx="2255204" cy="990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he-secret-heart-poetry">
            <a:extLst>
              <a:ext uri="{FF2B5EF4-FFF2-40B4-BE49-F238E27FC236}">
                <a16:creationId xmlns:a16="http://schemas.microsoft.com/office/drawing/2014/main" id="{DE983B4A-47FF-EBCD-976F-8CC874E3311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1074" y="1710354"/>
            <a:ext cx="2311120" cy="17388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20 Verses for Overcoming Temptation - David Jeremiah Blog">
            <a:extLst>
              <a:ext uri="{FF2B5EF4-FFF2-40B4-BE49-F238E27FC236}">
                <a16:creationId xmlns:a16="http://schemas.microsoft.com/office/drawing/2014/main" id="{65F88443-F884-C978-B35B-E51FAD74368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12193" y="1705617"/>
            <a:ext cx="2269534" cy="17433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saiah 40-22 circle sphere">
            <a:extLst>
              <a:ext uri="{FF2B5EF4-FFF2-40B4-BE49-F238E27FC236}">
                <a16:creationId xmlns:a16="http://schemas.microsoft.com/office/drawing/2014/main" id="{012EE174-C120-D94A-B0B8-0C2782D15CA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83120" y="1710354"/>
            <a:ext cx="2260879" cy="17387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756 Metalsmithing Images, Stock Photos &amp; Vectors | Shutterstock">
            <a:extLst>
              <a:ext uri="{FF2B5EF4-FFF2-40B4-BE49-F238E27FC236}">
                <a16:creationId xmlns:a16="http://schemas.microsoft.com/office/drawing/2014/main" id="{09E64B12-DCED-B3A1-1DCF-79AF0237E11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6807409" y="5149516"/>
            <a:ext cx="2336591" cy="17084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3 Simple Ways to Ask God to Transform Your Heart - Topical Studies">
            <a:extLst>
              <a:ext uri="{FF2B5EF4-FFF2-40B4-BE49-F238E27FC236}">
                <a16:creationId xmlns:a16="http://schemas.microsoft.com/office/drawing/2014/main" id="{4EDCBEC6-A41B-50E2-C6D0-FBA5C2AD141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02933" y="3449790"/>
            <a:ext cx="2281765" cy="1711323"/>
          </a:xfrm>
          <a:prstGeom prst="rect">
            <a:avLst/>
          </a:prstGeom>
          <a:noFill/>
          <a:extLst>
            <a:ext uri="{909E8E84-426E-40DD-AFC4-6F175D3DCCD1}">
              <a14:hiddenFill xmlns:a14="http://schemas.microsoft.com/office/drawing/2010/main">
                <a:solidFill>
                  <a:srgbClr val="FFFFFF"/>
                </a:solidFill>
              </a14:hiddenFill>
            </a:ext>
          </a:extLst>
        </p:spPr>
      </p:pic>
      <p:pic>
        <p:nvPicPr>
          <p:cNvPr id="19" name="Fish">
            <a:extLst>
              <a:ext uri="{FF2B5EF4-FFF2-40B4-BE49-F238E27FC236}">
                <a16:creationId xmlns:a16="http://schemas.microsoft.com/office/drawing/2014/main" id="{01423157-3974-808E-2CCF-B2B8A5B2270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72001" y="3434378"/>
            <a:ext cx="2291378" cy="1740050"/>
          </a:xfrm>
          <a:prstGeom prst="rect">
            <a:avLst/>
          </a:prstGeom>
        </p:spPr>
      </p:pic>
      <p:pic>
        <p:nvPicPr>
          <p:cNvPr id="15" name="Picture 2" descr="GOD IS WAITING - TruthInk Publications">
            <a:extLst>
              <a:ext uri="{FF2B5EF4-FFF2-40B4-BE49-F238E27FC236}">
                <a16:creationId xmlns:a16="http://schemas.microsoft.com/office/drawing/2014/main" id="{9509C037-DF76-91C9-7A9C-C0AB35221A8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58000" y="3439207"/>
            <a:ext cx="2286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inding the Courage to Repent of Sin - OutreachMagazine.com">
            <a:extLst>
              <a:ext uri="{FF2B5EF4-FFF2-40B4-BE49-F238E27FC236}">
                <a16:creationId xmlns:a16="http://schemas.microsoft.com/office/drawing/2014/main" id="{55C8C9B3-99B4-CBC9-05F2-DB7C8EB64F1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289008" y="5161547"/>
            <a:ext cx="2261938" cy="16964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od's Wrath - What Does It Mean? - Come And Reason Ministries">
            <a:extLst>
              <a:ext uri="{FF2B5EF4-FFF2-40B4-BE49-F238E27FC236}">
                <a16:creationId xmlns:a16="http://schemas.microsoft.com/office/drawing/2014/main" id="{9A4222B2-3905-5E59-A2B0-7FE3FC198AF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48938" y="5161547"/>
            <a:ext cx="2261937" cy="169645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Wednesday August 22 – Put to death what is earthly in you | Reformed  Perspective">
            <a:extLst>
              <a:ext uri="{FF2B5EF4-FFF2-40B4-BE49-F238E27FC236}">
                <a16:creationId xmlns:a16="http://schemas.microsoft.com/office/drawing/2014/main" id="{B60C35A4-C666-EE91-3F49-83627FE7851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0" y="4319337"/>
            <a:ext cx="2298032" cy="2538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141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What is the Wrath of God? A Study of a Common Biblical Theme - Community in  Mission">
            <a:extLst>
              <a:ext uri="{FF2B5EF4-FFF2-40B4-BE49-F238E27FC236}">
                <a16:creationId xmlns:a16="http://schemas.microsoft.com/office/drawing/2014/main" id="{02958100-CEF4-3C38-4DE1-F525FCFF0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worship of idols leaves the spirit dead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All should beware of the worship of things over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Skills used for false worship is sinful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Countless gods fill the histories of man up to today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Hearts that depart from the LORD are cursed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requires our love/walk in His ways for our good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is the creator of all things by His power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Put off one’s transgressions and put on a new heart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has no pleasure in the death of the wicked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Return to God and He will return to you</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Proclaimed of old the LORD calls for all to repent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Put to death evil desire, &amp; covetousness = idolatry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 not lie and be renewed in the knowledge of God</a:t>
            </a:r>
          </a:p>
        </p:txBody>
      </p:sp>
      <p:sp>
        <p:nvSpPr>
          <p:cNvPr id="5" name="Rectangle 4"/>
          <p:cNvSpPr>
            <a:spLocks noChangeArrowheads="1"/>
          </p:cNvSpPr>
          <p:nvPr/>
        </p:nvSpPr>
        <p:spPr bwMode="auto">
          <a:xfrm rot="21202571">
            <a:off x="625427" y="1237949"/>
            <a:ext cx="8115951" cy="440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spc="50" dirty="0">
                <a:ln w="19050">
                  <a:solidFill>
                    <a:schemeClr val="tx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76200">
                    <a:srgbClr val="00B0F0">
                      <a:alpha val="80000"/>
                    </a:srgbClr>
                  </a:glow>
                  <a:outerShdw blurRad="76200" dist="50800" dir="5400000" algn="tl" rotWithShape="0">
                    <a:srgbClr val="000000">
                      <a:alpha val="65000"/>
                    </a:srgbClr>
                  </a:outerShdw>
                </a:effectLst>
                <a:latin typeface="+mj-lt"/>
              </a:rPr>
              <a:t>God calls for honest hearts</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3.61111E-6 3.7037E-6 L 0.08142 0.5949 " pathEditMode="relative" rAng="0" ptsTypes="AA">
                                      <p:cBhvr>
                                        <p:cTn id="189" dur="1750" fill="hold"/>
                                        <p:tgtEl>
                                          <p:spTgt spid="4">
                                            <p:txEl>
                                              <p:pRg st="0" end="0"/>
                                            </p:txEl>
                                          </p:spTgt>
                                        </p:tgtEl>
                                        <p:attrNameLst>
                                          <p:attrName>ppt_x</p:attrName>
                                          <p:attrName>ppt_y</p:attrName>
                                        </p:attrNameLst>
                                      </p:cBhvr>
                                      <p:rCtr x="4062" y="29745"/>
                                    </p:animMotion>
                                  </p:childTnLst>
                                </p:cTn>
                              </p:par>
                              <p:par>
                                <p:cTn id="190" presetID="0" presetClass="path" presetSubtype="0" accel="50000" decel="50000" fill="hold" nodeType="withEffect">
                                  <p:stCondLst>
                                    <p:cond delay="0"/>
                                  </p:stCondLst>
                                  <p:childTnLst>
                                    <p:animMotion origin="layout" path="M -2.77778E-7 -2.96296E-6 L -0.00573 0.53033 " pathEditMode="relative" rAng="0" ptsTypes="AA">
                                      <p:cBhvr>
                                        <p:cTn id="191" dur="1750" fill="hold"/>
                                        <p:tgtEl>
                                          <p:spTgt spid="4">
                                            <p:txEl>
                                              <p:pRg st="1" end="1"/>
                                            </p:txEl>
                                          </p:spTgt>
                                        </p:tgtEl>
                                        <p:attrNameLst>
                                          <p:attrName>ppt_x</p:attrName>
                                          <p:attrName>ppt_y</p:attrName>
                                        </p:attrNameLst>
                                      </p:cBhvr>
                                      <p:rCtr x="-295" y="26505"/>
                                    </p:animMotion>
                                  </p:childTnLst>
                                </p:cTn>
                              </p:par>
                              <p:par>
                                <p:cTn id="192" presetID="0" presetClass="path" presetSubtype="0" accel="50000" decel="50000" fill="hold" nodeType="withEffect">
                                  <p:stCondLst>
                                    <p:cond delay="0"/>
                                  </p:stCondLst>
                                  <p:childTnLst>
                                    <p:animMotion origin="layout" path="M -1.66667E-6 0.00023 L 0.13646 0.45834 " pathEditMode="relative" rAng="0" ptsTypes="AA">
                                      <p:cBhvr>
                                        <p:cTn id="193" dur="1750" fill="hold"/>
                                        <p:tgtEl>
                                          <p:spTgt spid="4">
                                            <p:txEl>
                                              <p:pRg st="2" end="2"/>
                                            </p:txEl>
                                          </p:spTgt>
                                        </p:tgtEl>
                                        <p:attrNameLst>
                                          <p:attrName>ppt_x</p:attrName>
                                          <p:attrName>ppt_y</p:attrName>
                                        </p:attrNameLst>
                                      </p:cBhvr>
                                      <p:rCtr x="6823" y="22894"/>
                                    </p:animMotion>
                                  </p:childTnLst>
                                </p:cTn>
                              </p:par>
                              <p:par>
                                <p:cTn id="194" presetID="0" presetClass="path" presetSubtype="0" accel="50000" decel="50000" fill="hold" nodeType="withEffect">
                                  <p:stCondLst>
                                    <p:cond delay="0"/>
                                  </p:stCondLst>
                                  <p:childTnLst>
                                    <p:animMotion origin="layout" path="M 2.5E-6 0.00023 L 0.00781 0.38125 " pathEditMode="relative" rAng="0" ptsTypes="AA">
                                      <p:cBhvr>
                                        <p:cTn id="195" dur="1750" fill="hold"/>
                                        <p:tgtEl>
                                          <p:spTgt spid="4">
                                            <p:txEl>
                                              <p:pRg st="3" end="3"/>
                                            </p:txEl>
                                          </p:spTgt>
                                        </p:tgtEl>
                                        <p:attrNameLst>
                                          <p:attrName>ppt_x</p:attrName>
                                          <p:attrName>ppt_y</p:attrName>
                                        </p:attrNameLst>
                                      </p:cBhvr>
                                      <p:rCtr x="382" y="19051"/>
                                    </p:animMotion>
                                  </p:childTnLst>
                                </p:cTn>
                              </p:par>
                              <p:par>
                                <p:cTn id="196" presetID="0" presetClass="path" presetSubtype="0" accel="50000" decel="50000" fill="hold" nodeType="withEffect">
                                  <p:stCondLst>
                                    <p:cond delay="0"/>
                                  </p:stCondLst>
                                  <p:childTnLst>
                                    <p:animMotion origin="layout" path="M 1.38889E-6 0.00069 L 0.05833 0.30833 " pathEditMode="relative" rAng="0" ptsTypes="AA">
                                      <p:cBhvr>
                                        <p:cTn id="197" dur="1750" fill="hold"/>
                                        <p:tgtEl>
                                          <p:spTgt spid="4">
                                            <p:txEl>
                                              <p:pRg st="4" end="4"/>
                                            </p:txEl>
                                          </p:spTgt>
                                        </p:tgtEl>
                                        <p:attrNameLst>
                                          <p:attrName>ppt_x</p:attrName>
                                          <p:attrName>ppt_y</p:attrName>
                                        </p:attrNameLst>
                                      </p:cBhvr>
                                      <p:rCtr x="2917" y="15370"/>
                                    </p:animMotion>
                                  </p:childTnLst>
                                </p:cTn>
                              </p:par>
                              <p:par>
                                <p:cTn id="198" presetID="0" presetClass="path" presetSubtype="0" accel="50000" decel="50000" fill="hold" nodeType="withEffect">
                                  <p:stCondLst>
                                    <p:cond delay="0"/>
                                  </p:stCondLst>
                                  <p:childTnLst>
                                    <p:animMotion origin="layout" path="M 5.55556E-7 0.00046 L -0.00642 0.23495 " pathEditMode="relative" rAng="0" ptsTypes="AA">
                                      <p:cBhvr>
                                        <p:cTn id="199" dur="1750" fill="hold"/>
                                        <p:tgtEl>
                                          <p:spTgt spid="4">
                                            <p:txEl>
                                              <p:pRg st="5" end="5"/>
                                            </p:txEl>
                                          </p:spTgt>
                                        </p:tgtEl>
                                        <p:attrNameLst>
                                          <p:attrName>ppt_x</p:attrName>
                                          <p:attrName>ppt_y</p:attrName>
                                        </p:attrNameLst>
                                      </p:cBhvr>
                                      <p:rCtr x="-330" y="11713"/>
                                    </p:animMotion>
                                  </p:childTnLst>
                                </p:cTn>
                              </p:par>
                              <p:par>
                                <p:cTn id="200" presetID="0" presetClass="path" presetSubtype="0" accel="50000" decel="50000" fill="hold" nodeType="withEffect">
                                  <p:stCondLst>
                                    <p:cond delay="0"/>
                                  </p:stCondLst>
                                  <p:childTnLst>
                                    <p:animMotion origin="layout" path="M -3.61111E-6 0.00046 L 0.06858 0.16042 " pathEditMode="relative" rAng="0" ptsTypes="AA">
                                      <p:cBhvr>
                                        <p:cTn id="201" dur="1750" fill="hold"/>
                                        <p:tgtEl>
                                          <p:spTgt spid="4">
                                            <p:txEl>
                                              <p:pRg st="6" end="6"/>
                                            </p:txEl>
                                          </p:spTgt>
                                        </p:tgtEl>
                                        <p:attrNameLst>
                                          <p:attrName>ppt_x</p:attrName>
                                          <p:attrName>ppt_y</p:attrName>
                                        </p:attrNameLst>
                                      </p:cBhvr>
                                      <p:rCtr x="3420" y="7986"/>
                                    </p:animMotion>
                                  </p:childTnLst>
                                </p:cTn>
                              </p:par>
                              <p:par>
                                <p:cTn id="202" presetID="0" presetClass="path" presetSubtype="0" accel="50000" decel="50000" fill="hold" nodeType="withEffect">
                                  <p:stCondLst>
                                    <p:cond delay="0"/>
                                  </p:stCondLst>
                                  <p:childTnLst>
                                    <p:animMotion origin="layout" path="M 1.66667E-6 0.00023 L 0.00451 0.09051 " pathEditMode="relative" rAng="0" ptsTypes="AA">
                                      <p:cBhvr>
                                        <p:cTn id="203" dur="1750" fill="hold"/>
                                        <p:tgtEl>
                                          <p:spTgt spid="4">
                                            <p:txEl>
                                              <p:pRg st="7" end="7"/>
                                            </p:txEl>
                                          </p:spTgt>
                                        </p:tgtEl>
                                        <p:attrNameLst>
                                          <p:attrName>ppt_x</p:attrName>
                                          <p:attrName>ppt_y</p:attrName>
                                        </p:attrNameLst>
                                      </p:cBhvr>
                                      <p:rCtr x="226" y="4514"/>
                                    </p:animMotion>
                                  </p:childTnLst>
                                </p:cTn>
                              </p:par>
                              <p:par>
                                <p:cTn id="204" presetID="0" presetClass="path" presetSubtype="0" accel="50000" decel="50000" fill="hold" nodeType="withEffect">
                                  <p:stCondLst>
                                    <p:cond delay="0"/>
                                  </p:stCondLst>
                                  <p:childTnLst>
                                    <p:animMotion origin="layout" path="M -1.94444E-6 0.00069 L 0.03663 0.01944 " pathEditMode="relative" rAng="0" ptsTypes="AA">
                                      <p:cBhvr>
                                        <p:cTn id="205" dur="1750" fill="hold"/>
                                        <p:tgtEl>
                                          <p:spTgt spid="4">
                                            <p:txEl>
                                              <p:pRg st="8" end="8"/>
                                            </p:txEl>
                                          </p:spTgt>
                                        </p:tgtEl>
                                        <p:attrNameLst>
                                          <p:attrName>ppt_x</p:attrName>
                                          <p:attrName>ppt_y</p:attrName>
                                        </p:attrNameLst>
                                      </p:cBhvr>
                                      <p:rCtr x="1823" y="926"/>
                                    </p:animMotion>
                                  </p:childTnLst>
                                </p:cTn>
                              </p:par>
                              <p:par>
                                <p:cTn id="206" presetID="0" presetClass="path" presetSubtype="0" accel="50000" decel="50000" fill="hold" nodeType="withEffect">
                                  <p:stCondLst>
                                    <p:cond delay="0"/>
                                  </p:stCondLst>
                                  <p:childTnLst>
                                    <p:animMotion origin="layout" path="M 5E-6 0.00023 L 0.10313 -0.05486 " pathEditMode="relative" rAng="0" ptsTypes="AA">
                                      <p:cBhvr>
                                        <p:cTn id="207" dur="1750" fill="hold"/>
                                        <p:tgtEl>
                                          <p:spTgt spid="4">
                                            <p:txEl>
                                              <p:pRg st="9" end="9"/>
                                            </p:txEl>
                                          </p:spTgt>
                                        </p:tgtEl>
                                        <p:attrNameLst>
                                          <p:attrName>ppt_x</p:attrName>
                                          <p:attrName>ppt_y</p:attrName>
                                        </p:attrNameLst>
                                      </p:cBhvr>
                                      <p:rCtr x="5156" y="-2755"/>
                                    </p:animMotion>
                                  </p:childTnLst>
                                </p:cTn>
                              </p:par>
                              <p:par>
                                <p:cTn id="208" presetID="0" presetClass="path" presetSubtype="0" accel="50000" decel="50000" fill="hold" nodeType="withEffect">
                                  <p:stCondLst>
                                    <p:cond delay="0"/>
                                  </p:stCondLst>
                                  <p:childTnLst>
                                    <p:animMotion origin="layout" path="M 4.44444E-6 0.00023 L 0.02569 -0.12824 " pathEditMode="relative" rAng="0" ptsTypes="AA">
                                      <p:cBhvr>
                                        <p:cTn id="209" dur="1750" fill="hold"/>
                                        <p:tgtEl>
                                          <p:spTgt spid="4">
                                            <p:txEl>
                                              <p:pRg st="10" end="10"/>
                                            </p:txEl>
                                          </p:spTgt>
                                        </p:tgtEl>
                                        <p:attrNameLst>
                                          <p:attrName>ppt_x</p:attrName>
                                          <p:attrName>ppt_y</p:attrName>
                                        </p:attrNameLst>
                                      </p:cBhvr>
                                      <p:rCtr x="1285" y="-6435"/>
                                    </p:animMotion>
                                  </p:childTnLst>
                                </p:cTn>
                              </p:par>
                              <p:par>
                                <p:cTn id="210" presetID="0" presetClass="path" presetSubtype="0" accel="50000" decel="50000" fill="hold" nodeType="withEffect">
                                  <p:stCondLst>
                                    <p:cond delay="0"/>
                                  </p:stCondLst>
                                  <p:childTnLst>
                                    <p:animMotion origin="layout" path="M -2.77778E-6 0.00069 L 0.01285 -0.2051 " pathEditMode="relative" rAng="0" ptsTypes="AA">
                                      <p:cBhvr>
                                        <p:cTn id="211" dur="1750" fill="hold"/>
                                        <p:tgtEl>
                                          <p:spTgt spid="4">
                                            <p:txEl>
                                              <p:pRg st="11" end="11"/>
                                            </p:txEl>
                                          </p:spTgt>
                                        </p:tgtEl>
                                        <p:attrNameLst>
                                          <p:attrName>ppt_x</p:attrName>
                                          <p:attrName>ppt_y</p:attrName>
                                        </p:attrNameLst>
                                      </p:cBhvr>
                                      <p:rCtr x="642" y="-10301"/>
                                    </p:animMotion>
                                  </p:childTnLst>
                                </p:cTn>
                              </p:par>
                              <p:par>
                                <p:cTn id="212" presetID="0" presetClass="path" presetSubtype="0" accel="50000" decel="50000" fill="hold" nodeType="withEffect">
                                  <p:stCondLst>
                                    <p:cond delay="0"/>
                                  </p:stCondLst>
                                  <p:childTnLst>
                                    <p:animMotion origin="layout" path="M -4.44444E-6 0.00046 L -0.00329 -0.27616 " pathEditMode="relative" rAng="0" ptsTypes="AA">
                                      <p:cBhvr>
                                        <p:cTn id="213" dur="1750" fill="hold"/>
                                        <p:tgtEl>
                                          <p:spTgt spid="4">
                                            <p:txEl>
                                              <p:pRg st="12" end="12"/>
                                            </p:txEl>
                                          </p:spTgt>
                                        </p:tgtEl>
                                        <p:attrNameLst>
                                          <p:attrName>ppt_x</p:attrName>
                                          <p:attrName>ppt_y</p:attrName>
                                        </p:attrNameLst>
                                      </p:cBhvr>
                                      <p:rCtr x="-174" y="-13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B615EE-DF75-E939-72EB-5CC04021F730}"/>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0" y="0"/>
            <a:ext cx="9144000" cy="6858000"/>
          </a:xfrm>
          <a:prstGeom prst="rect">
            <a:avLst/>
          </a:prstGeom>
        </p:spPr>
      </p:pic>
      <p:sp>
        <p:nvSpPr>
          <p:cNvPr id="4" name="Rectangle 4"/>
          <p:cNvSpPr>
            <a:spLocks noChangeArrowheads="1"/>
          </p:cNvSpPr>
          <p:nvPr/>
        </p:nvSpPr>
        <p:spPr bwMode="auto">
          <a:xfrm>
            <a:off x="2233191" y="1333500"/>
            <a:ext cx="4677619"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Stop">
              <a:avLst/>
            </a:prstTxWarp>
            <a:scene3d>
              <a:camera prst="orthographicFront"/>
              <a:lightRig rig="soft" dir="tl">
                <a:rot lat="0" lon="0" rev="0"/>
              </a:lightRig>
            </a:scene3d>
            <a:sp3d extrusionH="57150" contourW="25400" prstMaterial="matte">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rPr>
              <a:t>IDOLS</a:t>
            </a: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rPr>
              <a:t>Ron Bert</a:t>
            </a:r>
          </a:p>
        </p:txBody>
      </p:sp>
      <p:sp>
        <p:nvSpPr>
          <p:cNvPr id="7" name="Rectangle 12">
            <a:extLst>
              <a:ext uri="{FF2B5EF4-FFF2-40B4-BE49-F238E27FC236}">
                <a16:creationId xmlns:a16="http://schemas.microsoft.com/office/drawing/2014/main" id="{F1395718-6DB5-4BDB-93E9-8D2A1805A7B7}"/>
              </a:ext>
            </a:extLst>
          </p:cNvPr>
          <p:cNvSpPr>
            <a:spLocks noChangeArrowheads="1"/>
          </p:cNvSpPr>
          <p:nvPr/>
        </p:nvSpPr>
        <p:spPr bwMode="auto">
          <a:xfrm>
            <a:off x="4346408" y="4912895"/>
            <a:ext cx="4549942"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a:ln w="11430"/>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rPr>
              <a:t>January 1, 2023</a:t>
            </a: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39" presetClass="entr" presetSubtype="0" accel="100000" fill="hold" grpId="0" nodeType="withEffect">
                                  <p:stCondLst>
                                    <p:cond delay="75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0" presetClass="exit" presetSubtype="0" fill="hold" grpId="1" nodeType="clickEffect">
                                  <p:stCondLst>
                                    <p:cond delay="0"/>
                                  </p:stCondLst>
                                  <p:childTnLst>
                                    <p:set>
                                      <p:cBhvr>
                                        <p:cTn id="25" dur="1" fill="hold">
                                          <p:stCondLst>
                                            <p:cond delay="999"/>
                                          </p:stCondLst>
                                        </p:cTn>
                                        <p:tgtEl>
                                          <p:spTgt spid="4"/>
                                        </p:tgtEl>
                                        <p:attrNameLst>
                                          <p:attrName>style.visibility</p:attrName>
                                        </p:attrNameLst>
                                      </p:cBhvr>
                                      <p:to>
                                        <p:strVal val="hidden"/>
                                      </p:to>
                                    </p:set>
                                    <p:animEffect transition="out" filter="dissolve">
                                      <p:cBhvr>
                                        <p:cTn id="26" dur="1000">
                                          <p:stCondLst>
                                            <p:cond delay="0"/>
                                          </p:stCondLst>
                                        </p:cTn>
                                        <p:tgtEl>
                                          <p:spTgt spid="4"/>
                                        </p:tgtEl>
                                      </p:cBhvr>
                                    </p:animEffect>
                                    <p:anim to="" calcmode="lin" valueType="num">
                                      <p:cBhvr>
                                        <p:cTn id="27"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28"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29" presetID="42" presetClass="path" presetSubtype="0" accel="50000" decel="50000" fill="hold" grpId="2" nodeType="withEffect">
                                  <p:stCondLst>
                                    <p:cond delay="0"/>
                                  </p:stCondLst>
                                  <p:childTnLst>
                                    <p:animMotion origin="layout" path="M 0 4.44444E-6 L 0 0.08726 " pathEditMode="relative" rAng="0" ptsTypes="AA">
                                      <p:cBhvr>
                                        <p:cTn id="30" dur="1000" fill="hold"/>
                                        <p:tgtEl>
                                          <p:spTgt spid="4"/>
                                        </p:tgtEl>
                                        <p:attrNameLst>
                                          <p:attrName>ppt_x</p:attrName>
                                          <p:attrName>ppt_y</p:attrName>
                                        </p:attrNameLst>
                                      </p:cBhvr>
                                      <p:rCtr x="0" y="4352"/>
                                    </p:animMotion>
                                  </p:childTnLst>
                                </p:cTn>
                              </p:par>
                              <p:par>
                                <p:cTn id="31" presetID="6" presetClass="emph" presetSubtype="0" fill="hold" grpId="3" nodeType="withEffect">
                                  <p:stCondLst>
                                    <p:cond delay="0"/>
                                  </p:stCondLst>
                                  <p:childTnLst>
                                    <p:animScale>
                                      <p:cBhvr>
                                        <p:cTn id="32" dur="1000" fill="hold"/>
                                        <p:tgtEl>
                                          <p:spTgt spid="4"/>
                                        </p:tgtEl>
                                      </p:cBhvr>
                                      <p:by x="40000" y="40000"/>
                                    </p:animScale>
                                  </p:childTnLst>
                                </p:cTn>
                              </p:par>
                              <p:par>
                                <p:cTn id="33" presetID="9" presetClass="exit" presetSubtype="0" fill="hold" grpId="1" nodeType="withEffect">
                                  <p:stCondLst>
                                    <p:cond delay="500"/>
                                  </p:stCondLst>
                                  <p:childTnLst>
                                    <p:animEffect transition="out" filter="dissolve">
                                      <p:cBhvr>
                                        <p:cTn id="34" dur="1500"/>
                                        <p:tgtEl>
                                          <p:spTgt spid="5"/>
                                        </p:tgtEl>
                                      </p:cBhvr>
                                    </p:animEffect>
                                    <p:set>
                                      <p:cBhvr>
                                        <p:cTn id="35" dur="1" fill="hold">
                                          <p:stCondLst>
                                            <p:cond delay="1499"/>
                                          </p:stCondLst>
                                        </p:cTn>
                                        <p:tgtEl>
                                          <p:spTgt spid="5"/>
                                        </p:tgtEl>
                                        <p:attrNameLst>
                                          <p:attrName>style.visibility</p:attrName>
                                        </p:attrNameLst>
                                      </p:cBhvr>
                                      <p:to>
                                        <p:strVal val="hidden"/>
                                      </p:to>
                                    </p:set>
                                  </p:childTnLst>
                                </p:cTn>
                              </p:par>
                              <p:par>
                                <p:cTn id="36" presetID="0" presetClass="path" presetSubtype="0" accel="50000" decel="50000" fill="hold" grpId="2" nodeType="withEffect">
                                  <p:stCondLst>
                                    <p:cond delay="500"/>
                                  </p:stCondLst>
                                  <p:childTnLst>
                                    <p:animMotion origin="layout" path="M 3.33333E-6 3.13599E-6 L 3.33333E-6 0.23034 " pathEditMode="relative" rAng="0" ptsTypes="AA">
                                      <p:cBhvr>
                                        <p:cTn id="37" dur="1500" fill="hold"/>
                                        <p:tgtEl>
                                          <p:spTgt spid="5"/>
                                        </p:tgtEl>
                                        <p:attrNameLst>
                                          <p:attrName>ppt_x</p:attrName>
                                          <p:attrName>ppt_y</p:attrName>
                                        </p:attrNameLst>
                                      </p:cBhvr>
                                      <p:rCtr x="0" y="11517"/>
                                    </p:animMotion>
                                  </p:childTnLst>
                                </p:cTn>
                              </p:par>
                              <p:par>
                                <p:cTn id="38" presetID="23" presetClass="exit" presetSubtype="32" fill="hold" grpId="1" nodeType="withEffect">
                                  <p:stCondLst>
                                    <p:cond delay="0"/>
                                  </p:stCondLst>
                                  <p:childTnLst>
                                    <p:anim calcmode="lin" valueType="num">
                                      <p:cBhvr>
                                        <p:cTn id="39" dur="2000"/>
                                        <p:tgtEl>
                                          <p:spTgt spid="7"/>
                                        </p:tgtEl>
                                        <p:attrNameLst>
                                          <p:attrName>ppt_w</p:attrName>
                                        </p:attrNameLst>
                                      </p:cBhvr>
                                      <p:tavLst>
                                        <p:tav tm="0">
                                          <p:val>
                                            <p:strVal val="ppt_w"/>
                                          </p:val>
                                        </p:tav>
                                        <p:tav tm="100000">
                                          <p:val>
                                            <p:fltVal val="0"/>
                                          </p:val>
                                        </p:tav>
                                      </p:tavLst>
                                    </p:anim>
                                    <p:anim calcmode="lin" valueType="num">
                                      <p:cBhvr>
                                        <p:cTn id="40" dur="2000"/>
                                        <p:tgtEl>
                                          <p:spTgt spid="7"/>
                                        </p:tgtEl>
                                        <p:attrNameLst>
                                          <p:attrName>ppt_h</p:attrName>
                                        </p:attrNameLst>
                                      </p:cBhvr>
                                      <p:tavLst>
                                        <p:tav tm="0">
                                          <p:val>
                                            <p:strVal val="ppt_h"/>
                                          </p:val>
                                        </p:tav>
                                        <p:tav tm="100000">
                                          <p:val>
                                            <p:fltVal val="0"/>
                                          </p:val>
                                        </p:tav>
                                      </p:tavLst>
                                    </p:anim>
                                    <p:set>
                                      <p:cBhvr>
                                        <p:cTn id="41" dur="1" fill="hold">
                                          <p:stCondLst>
                                            <p:cond delay="1999"/>
                                          </p:stCondLst>
                                        </p:cTn>
                                        <p:tgtEl>
                                          <p:spTgt spid="7"/>
                                        </p:tgtEl>
                                        <p:attrNameLst>
                                          <p:attrName>style.visibility</p:attrName>
                                        </p:attrNameLst>
                                      </p:cBhvr>
                                      <p:to>
                                        <p:strVal val="hidden"/>
                                      </p:to>
                                    </p:set>
                                  </p:childTnLst>
                                </p:cTn>
                              </p:par>
                              <p:par>
                                <p:cTn id="42" presetID="10" presetClass="exit" presetSubtype="0" fill="hold" grpId="2" nodeType="withEffect">
                                  <p:stCondLst>
                                    <p:cond delay="750"/>
                                  </p:stCondLst>
                                  <p:childTnLst>
                                    <p:animEffect transition="out" filter="fade">
                                      <p:cBhvr>
                                        <p:cTn id="43" dur="1250"/>
                                        <p:tgtEl>
                                          <p:spTgt spid="7"/>
                                        </p:tgtEl>
                                      </p:cBhvr>
                                    </p:animEffect>
                                    <p:set>
                                      <p:cBhvr>
                                        <p:cTn id="44" dur="1" fill="hold">
                                          <p:stCondLst>
                                            <p:cond delay="1249"/>
                                          </p:stCondLst>
                                        </p:cTn>
                                        <p:tgtEl>
                                          <p:spTgt spid="7"/>
                                        </p:tgtEl>
                                        <p:attrNameLst>
                                          <p:attrName>style.visibility</p:attrName>
                                        </p:attrNameLst>
                                      </p:cBhvr>
                                      <p:to>
                                        <p:strVal val="hidden"/>
                                      </p:to>
                                    </p:set>
                                  </p:childTnLst>
                                </p:cTn>
                              </p:par>
                              <p:par>
                                <p:cTn id="45" presetID="0" presetClass="path" presetSubtype="0" accel="50000" decel="50000" fill="hold" grpId="3" nodeType="withEffect">
                                  <p:stCondLst>
                                    <p:cond delay="0"/>
                                  </p:stCondLst>
                                  <p:childTnLst>
                                    <p:animMotion origin="layout" path="M -0.00069 -0.00023 C 0.00712 -0.02592 0.03837 -0.09328 0.04636 -0.15347 C 0.05434 -0.21365 0.0599 -0.29861 0.04757 -0.36157 C 0.03525 -0.42453 0.01181 -0.49305 -0.02743 -0.53125 C -0.06666 -0.56944 -0.14618 -0.5919 -0.18819 -0.59004 C -0.23021 -0.58819 -0.26163 -0.55254 -0.27916 -0.5206 C -0.2967 -0.48865 -0.29774 -0.43171 -0.29357 -0.39838 C -0.28941 -0.36504 -0.27205 -0.33588 -0.25416 -0.3206 C -0.23628 -0.30532 -0.20555 -0.30393 -0.18628 -0.30648 C -0.16701 -0.30902 -0.14982 -0.32268 -0.13819 -0.33611 C -0.12656 -0.34953 -0.11632 -0.37014 -0.11684 -0.3868 C -0.11719 -0.4037 -0.13316 -0.42685 -0.14097 -0.4324 C -0.14878 -0.43796 -0.19149 -0.43426 -0.19826 -0.42453 " pathEditMode="relative" rAng="0" ptsTypes="AAAAAAAAAAAAA">
                                      <p:cBhvr>
                                        <p:cTn id="46" dur="2000" fill="hold"/>
                                        <p:tgtEl>
                                          <p:spTgt spid="7"/>
                                        </p:tgtEl>
                                        <p:attrNameLst>
                                          <p:attrName>ppt_x</p:attrName>
                                          <p:attrName>ppt_y</p:attrName>
                                        </p:attrNameLst>
                                      </p:cBhvr>
                                      <p:rCtr x="-11962" y="-294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7" grpId="0"/>
      <p:bldP spid="7" grpId="1"/>
      <p:bldP spid="7" grpId="2"/>
      <p:bldP spid="7" grpId="3"/>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fontScale="90000"/>
          </a:bodyPr>
          <a:lstStyle/>
          <a:p>
            <a:r>
              <a:rPr lang="en-US" sz="5400" b="1" dirty="0">
                <a:solidFill>
                  <a:srgbClr val="FF0000"/>
                </a:solidFill>
              </a:rPr>
              <a:t>Please visit </a:t>
            </a:r>
            <a:br>
              <a:rPr lang="en-US" b="1" dirty="0"/>
            </a:br>
            <a:r>
              <a:rPr lang="en-US" b="1" u="sng" dirty="0">
                <a:solidFill>
                  <a:srgbClr val="3333FF"/>
                </a:solidFill>
              </a:rPr>
              <a:t>http://www.RonBert.com/idols.htm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078" name="Idol">
            <a:extLst>
              <a:ext uri="{FF2B5EF4-FFF2-40B4-BE49-F238E27FC236}">
                <a16:creationId xmlns:a16="http://schemas.microsoft.com/office/drawing/2014/main" id="{D582DC2E-FD20-A812-444A-1AFAC4600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a:extLst>
              <a:ext uri="{FF2B5EF4-FFF2-40B4-BE49-F238E27FC236}">
                <a16:creationId xmlns:a16="http://schemas.microsoft.com/office/drawing/2014/main" id="{A4C95977-936B-B1BD-2FBF-7649D55DC8A0}"/>
              </a:ext>
            </a:extLst>
          </p:cNvPr>
          <p:cNvSpPr txBox="1">
            <a:spLocks/>
          </p:cNvSpPr>
          <p:nvPr/>
        </p:nvSpPr>
        <p:spPr>
          <a:xfrm>
            <a:off x="2131879" y="5636153"/>
            <a:ext cx="227125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trusts</a:t>
            </a:r>
            <a:r>
              <a:rPr kumimoji="0" lang="en-US" sz="4200" b="1" i="0" u="none" strike="noStrike" kern="1200" cap="none" spc="0" normalizeH="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in</a:t>
            </a:r>
            <a:endParaRPr kumimoji="0" lang="en-US" sz="4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endParaRPr>
          </a:p>
        </p:txBody>
      </p:sp>
      <p:sp>
        <p:nvSpPr>
          <p:cNvPr id="2" name="Final">
            <a:extLst>
              <a:ext uri="{FF2B5EF4-FFF2-40B4-BE49-F238E27FC236}">
                <a16:creationId xmlns:a16="http://schemas.microsoft.com/office/drawing/2014/main" id="{36754049-946E-869F-6F0D-1DFD7004754A}"/>
              </a:ext>
            </a:extLst>
          </p:cNvPr>
          <p:cNvSpPr txBox="1">
            <a:spLocks noChangeArrowheads="1"/>
          </p:cNvSpPr>
          <p:nvPr/>
        </p:nvSpPr>
        <p:spPr bwMode="auto">
          <a:xfrm>
            <a:off x="457200" y="495011"/>
            <a:ext cx="8229600" cy="5867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idols of the nations </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work of men's hands</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silver and gold</a:t>
            </a:r>
          </a:p>
          <a:p>
            <a:pPr algn="l" eaLnBrk="1" hangingPunct="1"/>
            <a:endParaRPr lang="en-US" altLang="en-US" sz="1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have mouths; do not speak </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Eyes they have; do not see </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They have ears; do not hear </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No breath in their mouths</a:t>
            </a:r>
          </a:p>
          <a:p>
            <a:pPr algn="l" eaLnBrk="1" hangingPunct="1"/>
            <a:endParaRPr lang="en-US" altLang="en-US" sz="1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      </a:t>
            </a:r>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 trusts in them is like them</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495011"/>
            <a:ext cx="8229600" cy="5867978"/>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idols of the nations are silver and gold, The work of men's hands.  They have mouths, but they do not speak; Eyes they have, but they do not see; They have ears, but they do not hear; Nor is there any breath in their mouths. Those who make them are like them; So is everyone who trusts in them.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135:15-18 </a:t>
            </a:r>
          </a:p>
        </p:txBody>
      </p:sp>
      <p:sp>
        <p:nvSpPr>
          <p:cNvPr id="4" name="Arrow: Bent-Up 9">
            <a:extLst>
              <a:ext uri="{FF2B5EF4-FFF2-40B4-BE49-F238E27FC236}">
                <a16:creationId xmlns:a16="http://schemas.microsoft.com/office/drawing/2014/main" id="{4DE05F06-A2A6-CF62-82B0-48F77534E3B1}"/>
              </a:ext>
            </a:extLst>
          </p:cNvPr>
          <p:cNvSpPr/>
          <p:nvPr/>
        </p:nvSpPr>
        <p:spPr>
          <a:xfrm rot="5400000">
            <a:off x="852709" y="1383291"/>
            <a:ext cx="349096" cy="352845"/>
          </a:xfrm>
          <a:prstGeom prst="bentUpArrow">
            <a:avLst>
              <a:gd name="adj1" fmla="val 26365"/>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Arrow: Bent-Up 9">
            <a:extLst>
              <a:ext uri="{FF2B5EF4-FFF2-40B4-BE49-F238E27FC236}">
                <a16:creationId xmlns:a16="http://schemas.microsoft.com/office/drawing/2014/main" id="{E0E28906-7FAF-DDE1-2355-FF7A650ED7A7}"/>
              </a:ext>
            </a:extLst>
          </p:cNvPr>
          <p:cNvSpPr/>
          <p:nvPr/>
        </p:nvSpPr>
        <p:spPr>
          <a:xfrm rot="5400000">
            <a:off x="1810140" y="1985719"/>
            <a:ext cx="349096" cy="352845"/>
          </a:xfrm>
          <a:prstGeom prst="bentUpArrow">
            <a:avLst>
              <a:gd name="adj1" fmla="val 26365"/>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Arrow">
            <a:extLst>
              <a:ext uri="{FF2B5EF4-FFF2-40B4-BE49-F238E27FC236}">
                <a16:creationId xmlns:a16="http://schemas.microsoft.com/office/drawing/2014/main" id="{98786D45-1BE9-99E5-6F21-6BD7AE052AD9}"/>
              </a:ext>
            </a:extLst>
          </p:cNvPr>
          <p:cNvSpPr txBox="1"/>
          <p:nvPr/>
        </p:nvSpPr>
        <p:spPr>
          <a:xfrm>
            <a:off x="462579" y="5604734"/>
            <a:ext cx="602428" cy="738664"/>
          </a:xfrm>
          <a:prstGeom prst="rect">
            <a:avLst/>
          </a:prstGeom>
          <a:noFill/>
        </p:spPr>
        <p:txBody>
          <a:bodyPr wrap="square" rtlCol="0">
            <a:spAutoFit/>
          </a:bodyPr>
          <a:lstStyle/>
          <a:p>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n-ea"/>
                <a:cs typeface="Calibri" panose="020F0502020204030204" pitchFamily="34" charset="0"/>
              </a:rPr>
              <a:t>→</a:t>
            </a:r>
            <a:endParaRPr lang="en-US" dirty="0"/>
          </a:p>
        </p:txBody>
      </p:sp>
      <p:sp>
        <p:nvSpPr>
          <p:cNvPr id="8" name="DEAD">
            <a:extLst>
              <a:ext uri="{FF2B5EF4-FFF2-40B4-BE49-F238E27FC236}">
                <a16:creationId xmlns:a16="http://schemas.microsoft.com/office/drawing/2014/main" id="{32EFE264-F210-9024-4200-596F3515C599}"/>
              </a:ext>
            </a:extLst>
          </p:cNvPr>
          <p:cNvSpPr>
            <a:spLocks noChangeArrowheads="1"/>
          </p:cNvSpPr>
          <p:nvPr/>
        </p:nvSpPr>
        <p:spPr bwMode="auto">
          <a:xfrm rot="20161275">
            <a:off x="2468885" y="3193118"/>
            <a:ext cx="4159242" cy="1802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scene3d>
            <a:sp3d contourW="12700" prstMaterial="plastic">
              <a:bevelT w="127000" h="1270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1200" cap="none" spc="0" normalizeH="0" baseline="0" noProof="0" dirty="0">
                <a:ln w="11430">
                  <a:noFill/>
                </a:ln>
                <a:solidFill>
                  <a:srgbClr val="FF0000"/>
                </a:solidFill>
                <a:effectLst>
                  <a:glow rad="76200">
                    <a:schemeClr val="tx1"/>
                  </a:glow>
                  <a:outerShdw blurRad="80000" dist="40000" dir="5040000" algn="tl">
                    <a:srgbClr val="000000">
                      <a:alpha val="30000"/>
                    </a:srgbClr>
                  </a:outerShdw>
                </a:effectLst>
                <a:uLnTx/>
                <a:uFillTx/>
                <a:latin typeface="Stencil" panose="040409050D0802020404" pitchFamily="82" charset="0"/>
              </a:rPr>
              <a:t>DEAD</a:t>
            </a:r>
            <a:endParaRPr kumimoji="0" lang="en-US" sz="8000" b="1" i="1" u="none" strike="noStrike" kern="1200" cap="none" spc="0" normalizeH="0" baseline="0" noProof="0" dirty="0">
              <a:ln w="11430">
                <a:noFill/>
              </a:ln>
              <a:solidFill>
                <a:srgbClr val="FF0000"/>
              </a:solidFill>
              <a:effectLst>
                <a:glow rad="76200">
                  <a:schemeClr val="tx1"/>
                </a:glow>
                <a:outerShdw blurRad="80000" dist="40000" dir="5040000" algn="tl">
                  <a:srgbClr val="000000">
                    <a:alpha val="30000"/>
                  </a:srgbClr>
                </a:outerShdw>
              </a:effectLst>
              <a:uLnTx/>
              <a:uFillTx/>
              <a:latin typeface="Stencil" panose="040409050D0802020404" pitchFamily="82" charset="0"/>
            </a:endParaRPr>
          </a:p>
        </p:txBody>
      </p:sp>
      <p:sp>
        <p:nvSpPr>
          <p:cNvPr id="10" name="trusts in">
            <a:extLst>
              <a:ext uri="{FF2B5EF4-FFF2-40B4-BE49-F238E27FC236}">
                <a16:creationId xmlns:a16="http://schemas.microsoft.com/office/drawing/2014/main" id="{614F8003-055B-A578-E998-CB6554AB1E25}"/>
              </a:ext>
            </a:extLst>
          </p:cNvPr>
          <p:cNvSpPr txBox="1">
            <a:spLocks noChangeArrowheads="1"/>
          </p:cNvSpPr>
          <p:nvPr/>
        </p:nvSpPr>
        <p:spPr bwMode="auto">
          <a:xfrm>
            <a:off x="2063873" y="5564434"/>
            <a:ext cx="239890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trusts in</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in">
            <a:extLst>
              <a:ext uri="{FF2B5EF4-FFF2-40B4-BE49-F238E27FC236}">
                <a16:creationId xmlns:a16="http://schemas.microsoft.com/office/drawing/2014/main" id="{5DBAD2C0-1770-D16F-C2B1-7E1523617126}"/>
              </a:ext>
            </a:extLst>
          </p:cNvPr>
          <p:cNvSpPr>
            <a:spLocks noChangeArrowheads="1"/>
          </p:cNvSpPr>
          <p:nvPr/>
        </p:nvSpPr>
        <p:spPr bwMode="auto">
          <a:xfrm>
            <a:off x="3559592" y="5585365"/>
            <a:ext cx="799048"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2" name="Rectangle 2">
            <a:extLst>
              <a:ext uri="{FF2B5EF4-FFF2-40B4-BE49-F238E27FC236}">
                <a16:creationId xmlns:a16="http://schemas.microsoft.com/office/drawing/2014/main" id="{D12C6066-AAA9-7CA3-133F-38135463E56A}"/>
              </a:ext>
            </a:extLst>
          </p:cNvPr>
          <p:cNvSpPr txBox="1">
            <a:spLocks noChangeArrowheads="1"/>
          </p:cNvSpPr>
          <p:nvPr/>
        </p:nvSpPr>
        <p:spPr bwMode="auto">
          <a:xfrm>
            <a:off x="1607344" y="466726"/>
            <a:ext cx="4721536" cy="7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idols of the nations</a:t>
            </a:r>
          </a:p>
        </p:txBody>
      </p:sp>
      <p:sp>
        <p:nvSpPr>
          <p:cNvPr id="13" name="Rectangle 2">
            <a:extLst>
              <a:ext uri="{FF2B5EF4-FFF2-40B4-BE49-F238E27FC236}">
                <a16:creationId xmlns:a16="http://schemas.microsoft.com/office/drawing/2014/main" id="{9E08A6BB-7B94-BBC2-4F2D-1D7B139C6DD1}"/>
              </a:ext>
            </a:extLst>
          </p:cNvPr>
          <p:cNvSpPr txBox="1">
            <a:spLocks noChangeArrowheads="1"/>
          </p:cNvSpPr>
          <p:nvPr/>
        </p:nvSpPr>
        <p:spPr bwMode="auto">
          <a:xfrm>
            <a:off x="6750121" y="461964"/>
            <a:ext cx="1803330" cy="80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silver</a:t>
            </a:r>
          </a:p>
        </p:txBody>
      </p:sp>
      <p:sp>
        <p:nvSpPr>
          <p:cNvPr id="14" name="Rectangle 2">
            <a:extLst>
              <a:ext uri="{FF2B5EF4-FFF2-40B4-BE49-F238E27FC236}">
                <a16:creationId xmlns:a16="http://schemas.microsoft.com/office/drawing/2014/main" id="{6D628CC1-F124-A05F-0954-0623AE12FC2A}"/>
              </a:ext>
            </a:extLst>
          </p:cNvPr>
          <p:cNvSpPr txBox="1">
            <a:spLocks noChangeArrowheads="1"/>
          </p:cNvSpPr>
          <p:nvPr/>
        </p:nvSpPr>
        <p:spPr bwMode="auto">
          <a:xfrm>
            <a:off x="407194" y="1113192"/>
            <a:ext cx="2378869" cy="787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gold</a:t>
            </a:r>
          </a:p>
        </p:txBody>
      </p:sp>
      <p:sp>
        <p:nvSpPr>
          <p:cNvPr id="15" name="Rectangle 2">
            <a:extLst>
              <a:ext uri="{FF2B5EF4-FFF2-40B4-BE49-F238E27FC236}">
                <a16:creationId xmlns:a16="http://schemas.microsoft.com/office/drawing/2014/main" id="{1BD36BC9-0C1D-E69F-9E22-F36FD29C5F1C}"/>
              </a:ext>
            </a:extLst>
          </p:cNvPr>
          <p:cNvSpPr txBox="1">
            <a:spLocks noChangeArrowheads="1"/>
          </p:cNvSpPr>
          <p:nvPr/>
        </p:nvSpPr>
        <p:spPr bwMode="auto">
          <a:xfrm>
            <a:off x="3518692" y="1113193"/>
            <a:ext cx="5075239" cy="78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work of men</a:t>
            </a:r>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 hands</a:t>
            </a:r>
          </a:p>
        </p:txBody>
      </p:sp>
      <p:sp>
        <p:nvSpPr>
          <p:cNvPr id="18" name="Rectangle 2">
            <a:extLst>
              <a:ext uri="{FF2B5EF4-FFF2-40B4-BE49-F238E27FC236}">
                <a16:creationId xmlns:a16="http://schemas.microsoft.com/office/drawing/2014/main" id="{7E2B2D04-FE09-2CFC-7DF5-D53161BFC171}"/>
              </a:ext>
            </a:extLst>
          </p:cNvPr>
          <p:cNvSpPr txBox="1">
            <a:spLocks noChangeArrowheads="1"/>
          </p:cNvSpPr>
          <p:nvPr/>
        </p:nvSpPr>
        <p:spPr bwMode="auto">
          <a:xfrm>
            <a:off x="1571946" y="1752572"/>
            <a:ext cx="3495353" cy="78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have mouths</a:t>
            </a:r>
          </a:p>
        </p:txBody>
      </p:sp>
      <p:sp>
        <p:nvSpPr>
          <p:cNvPr id="19" name="Rectangle 2">
            <a:extLst>
              <a:ext uri="{FF2B5EF4-FFF2-40B4-BE49-F238E27FC236}">
                <a16:creationId xmlns:a16="http://schemas.microsoft.com/office/drawing/2014/main" id="{ADA99C65-AF85-6E86-ABB0-F1FD20BF9807}"/>
              </a:ext>
            </a:extLst>
          </p:cNvPr>
          <p:cNvSpPr txBox="1">
            <a:spLocks noChangeArrowheads="1"/>
          </p:cNvSpPr>
          <p:nvPr/>
        </p:nvSpPr>
        <p:spPr bwMode="auto">
          <a:xfrm>
            <a:off x="6822039" y="1760466"/>
            <a:ext cx="1819517" cy="770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a:t>
            </a:r>
          </a:p>
        </p:txBody>
      </p:sp>
      <p:sp>
        <p:nvSpPr>
          <p:cNvPr id="20" name="Rectangle 2">
            <a:extLst>
              <a:ext uri="{FF2B5EF4-FFF2-40B4-BE49-F238E27FC236}">
                <a16:creationId xmlns:a16="http://schemas.microsoft.com/office/drawing/2014/main" id="{A844A849-2BD4-5890-92C8-F85D84069AD7}"/>
              </a:ext>
            </a:extLst>
          </p:cNvPr>
          <p:cNvSpPr txBox="1">
            <a:spLocks noChangeArrowheads="1"/>
          </p:cNvSpPr>
          <p:nvPr/>
        </p:nvSpPr>
        <p:spPr bwMode="auto">
          <a:xfrm>
            <a:off x="488156" y="2399096"/>
            <a:ext cx="178686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speak</a:t>
            </a:r>
          </a:p>
        </p:txBody>
      </p:sp>
      <p:sp>
        <p:nvSpPr>
          <p:cNvPr id="21" name="Rectangle 2">
            <a:extLst>
              <a:ext uri="{FF2B5EF4-FFF2-40B4-BE49-F238E27FC236}">
                <a16:creationId xmlns:a16="http://schemas.microsoft.com/office/drawing/2014/main" id="{1F8754EC-6787-B679-521D-662D35C4D18D}"/>
              </a:ext>
            </a:extLst>
          </p:cNvPr>
          <p:cNvSpPr txBox="1">
            <a:spLocks noChangeArrowheads="1"/>
          </p:cNvSpPr>
          <p:nvPr/>
        </p:nvSpPr>
        <p:spPr bwMode="auto">
          <a:xfrm>
            <a:off x="1839073" y="2366641"/>
            <a:ext cx="518365" cy="836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p>
        </p:txBody>
      </p:sp>
      <p:sp>
        <p:nvSpPr>
          <p:cNvPr id="22" name="Rectangle 2">
            <a:extLst>
              <a:ext uri="{FF2B5EF4-FFF2-40B4-BE49-F238E27FC236}">
                <a16:creationId xmlns:a16="http://schemas.microsoft.com/office/drawing/2014/main" id="{39C393C3-E849-0F4D-0756-A68A7E08B120}"/>
              </a:ext>
            </a:extLst>
          </p:cNvPr>
          <p:cNvSpPr txBox="1">
            <a:spLocks noChangeArrowheads="1"/>
          </p:cNvSpPr>
          <p:nvPr/>
        </p:nvSpPr>
        <p:spPr bwMode="auto">
          <a:xfrm>
            <a:off x="2044556" y="2412206"/>
            <a:ext cx="3789507" cy="74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Eyes they have</a:t>
            </a:r>
          </a:p>
        </p:txBody>
      </p:sp>
      <p:sp>
        <p:nvSpPr>
          <p:cNvPr id="23" name="Rectangle 2">
            <a:extLst>
              <a:ext uri="{FF2B5EF4-FFF2-40B4-BE49-F238E27FC236}">
                <a16:creationId xmlns:a16="http://schemas.microsoft.com/office/drawing/2014/main" id="{CBB2985F-BD35-E833-87F6-2E3BEF9727A8}"/>
              </a:ext>
            </a:extLst>
          </p:cNvPr>
          <p:cNvSpPr txBox="1">
            <a:spLocks noChangeArrowheads="1"/>
          </p:cNvSpPr>
          <p:nvPr/>
        </p:nvSpPr>
        <p:spPr bwMode="auto">
          <a:xfrm>
            <a:off x="7687450" y="2419350"/>
            <a:ext cx="865999" cy="736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a:t>
            </a:r>
          </a:p>
        </p:txBody>
      </p:sp>
      <p:sp>
        <p:nvSpPr>
          <p:cNvPr id="24" name="Rectangle 2">
            <a:extLst>
              <a:ext uri="{FF2B5EF4-FFF2-40B4-BE49-F238E27FC236}">
                <a16:creationId xmlns:a16="http://schemas.microsoft.com/office/drawing/2014/main" id="{3B3DDCF8-82DC-3172-F233-E86752D4FADB}"/>
              </a:ext>
            </a:extLst>
          </p:cNvPr>
          <p:cNvSpPr txBox="1">
            <a:spLocks noChangeArrowheads="1"/>
          </p:cNvSpPr>
          <p:nvPr/>
        </p:nvSpPr>
        <p:spPr bwMode="auto">
          <a:xfrm>
            <a:off x="326231" y="3024187"/>
            <a:ext cx="2093120" cy="80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 see</a:t>
            </a:r>
          </a:p>
        </p:txBody>
      </p:sp>
      <p:sp>
        <p:nvSpPr>
          <p:cNvPr id="25" name="Rectangle 2">
            <a:extLst>
              <a:ext uri="{FF2B5EF4-FFF2-40B4-BE49-F238E27FC236}">
                <a16:creationId xmlns:a16="http://schemas.microsoft.com/office/drawing/2014/main" id="{4933B545-D31F-78B6-BFEE-8A66338CC15C}"/>
              </a:ext>
            </a:extLst>
          </p:cNvPr>
          <p:cNvSpPr txBox="1">
            <a:spLocks noChangeArrowheads="1"/>
          </p:cNvSpPr>
          <p:nvPr/>
        </p:nvSpPr>
        <p:spPr bwMode="auto">
          <a:xfrm>
            <a:off x="2066924" y="3062288"/>
            <a:ext cx="387251" cy="730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p>
        </p:txBody>
      </p:sp>
      <p:sp>
        <p:nvSpPr>
          <p:cNvPr id="26" name="Rectangle 2">
            <a:extLst>
              <a:ext uri="{FF2B5EF4-FFF2-40B4-BE49-F238E27FC236}">
                <a16:creationId xmlns:a16="http://schemas.microsoft.com/office/drawing/2014/main" id="{9FD958D0-407C-FC0D-23D5-E5D9D77BFCFC}"/>
              </a:ext>
            </a:extLst>
          </p:cNvPr>
          <p:cNvSpPr txBox="1">
            <a:spLocks noChangeArrowheads="1"/>
          </p:cNvSpPr>
          <p:nvPr/>
        </p:nvSpPr>
        <p:spPr bwMode="auto">
          <a:xfrm>
            <a:off x="2262188" y="3024187"/>
            <a:ext cx="3695476" cy="80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They have ears</a:t>
            </a:r>
          </a:p>
        </p:txBody>
      </p:sp>
      <p:sp>
        <p:nvSpPr>
          <p:cNvPr id="27" name="Rectangle 2">
            <a:extLst>
              <a:ext uri="{FF2B5EF4-FFF2-40B4-BE49-F238E27FC236}">
                <a16:creationId xmlns:a16="http://schemas.microsoft.com/office/drawing/2014/main" id="{A4CD828A-BE19-F7AB-2F2E-B3DC044EA49E}"/>
              </a:ext>
            </a:extLst>
          </p:cNvPr>
          <p:cNvSpPr txBox="1">
            <a:spLocks noChangeArrowheads="1"/>
          </p:cNvSpPr>
          <p:nvPr/>
        </p:nvSpPr>
        <p:spPr bwMode="auto">
          <a:xfrm>
            <a:off x="7911100" y="3040856"/>
            <a:ext cx="780463" cy="772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a:t>
            </a:r>
          </a:p>
        </p:txBody>
      </p:sp>
      <p:sp>
        <p:nvSpPr>
          <p:cNvPr id="28" name="Rectangle 2">
            <a:extLst>
              <a:ext uri="{FF2B5EF4-FFF2-40B4-BE49-F238E27FC236}">
                <a16:creationId xmlns:a16="http://schemas.microsoft.com/office/drawing/2014/main" id="{E0D4AEF8-1FED-8D2C-7612-623ED5B0B1F6}"/>
              </a:ext>
            </a:extLst>
          </p:cNvPr>
          <p:cNvSpPr txBox="1">
            <a:spLocks noChangeArrowheads="1"/>
          </p:cNvSpPr>
          <p:nvPr/>
        </p:nvSpPr>
        <p:spPr bwMode="auto">
          <a:xfrm>
            <a:off x="454819" y="3671889"/>
            <a:ext cx="2306966" cy="795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 hear</a:t>
            </a:r>
          </a:p>
        </p:txBody>
      </p:sp>
      <p:sp>
        <p:nvSpPr>
          <p:cNvPr id="29" name="Rectangle 2">
            <a:extLst>
              <a:ext uri="{FF2B5EF4-FFF2-40B4-BE49-F238E27FC236}">
                <a16:creationId xmlns:a16="http://schemas.microsoft.com/office/drawing/2014/main" id="{59939677-D106-1E96-26E2-80B271959298}"/>
              </a:ext>
            </a:extLst>
          </p:cNvPr>
          <p:cNvSpPr txBox="1">
            <a:spLocks noChangeArrowheads="1"/>
          </p:cNvSpPr>
          <p:nvPr/>
        </p:nvSpPr>
        <p:spPr bwMode="auto">
          <a:xfrm>
            <a:off x="2374107" y="3686175"/>
            <a:ext cx="493277" cy="763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p>
        </p:txBody>
      </p:sp>
      <p:sp>
        <p:nvSpPr>
          <p:cNvPr id="30" name="Rectangle 2">
            <a:extLst>
              <a:ext uri="{FF2B5EF4-FFF2-40B4-BE49-F238E27FC236}">
                <a16:creationId xmlns:a16="http://schemas.microsoft.com/office/drawing/2014/main" id="{A0DC7631-1318-6E8B-5E47-7108BEE5E4CD}"/>
              </a:ext>
            </a:extLst>
          </p:cNvPr>
          <p:cNvSpPr txBox="1">
            <a:spLocks noChangeArrowheads="1"/>
          </p:cNvSpPr>
          <p:nvPr/>
        </p:nvSpPr>
        <p:spPr bwMode="auto">
          <a:xfrm>
            <a:off x="2722652" y="3688556"/>
            <a:ext cx="823029" cy="761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a:t>
            </a:r>
          </a:p>
        </p:txBody>
      </p:sp>
      <p:sp>
        <p:nvSpPr>
          <p:cNvPr id="31" name="Rectangle 2">
            <a:extLst>
              <a:ext uri="{FF2B5EF4-FFF2-40B4-BE49-F238E27FC236}">
                <a16:creationId xmlns:a16="http://schemas.microsoft.com/office/drawing/2014/main" id="{960F73F0-A933-0A67-6BD0-21A3A5CA6D0B}"/>
              </a:ext>
            </a:extLst>
          </p:cNvPr>
          <p:cNvSpPr txBox="1">
            <a:spLocks noChangeArrowheads="1"/>
          </p:cNvSpPr>
          <p:nvPr/>
        </p:nvSpPr>
        <p:spPr bwMode="auto">
          <a:xfrm>
            <a:off x="6349430" y="3664745"/>
            <a:ext cx="2249264" cy="80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breath in</a:t>
            </a:r>
          </a:p>
        </p:txBody>
      </p:sp>
      <p:sp>
        <p:nvSpPr>
          <p:cNvPr id="3072" name="Rectangle 2">
            <a:extLst>
              <a:ext uri="{FF2B5EF4-FFF2-40B4-BE49-F238E27FC236}">
                <a16:creationId xmlns:a16="http://schemas.microsoft.com/office/drawing/2014/main" id="{B8965191-4C67-E512-C499-867BF33642E1}"/>
              </a:ext>
            </a:extLst>
          </p:cNvPr>
          <p:cNvSpPr txBox="1">
            <a:spLocks noChangeArrowheads="1"/>
          </p:cNvSpPr>
          <p:nvPr/>
        </p:nvSpPr>
        <p:spPr bwMode="auto">
          <a:xfrm>
            <a:off x="847725" y="4307922"/>
            <a:ext cx="3429000" cy="799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their mouths</a:t>
            </a:r>
          </a:p>
        </p:txBody>
      </p:sp>
      <p:sp>
        <p:nvSpPr>
          <p:cNvPr id="3073" name="Rectangle 2">
            <a:extLst>
              <a:ext uri="{FF2B5EF4-FFF2-40B4-BE49-F238E27FC236}">
                <a16:creationId xmlns:a16="http://schemas.microsoft.com/office/drawing/2014/main" id="{9BE5443D-1B11-EAD3-2EB1-66E794C88A55}"/>
              </a:ext>
            </a:extLst>
          </p:cNvPr>
          <p:cNvSpPr txBox="1">
            <a:spLocks noChangeArrowheads="1"/>
          </p:cNvSpPr>
          <p:nvPr/>
        </p:nvSpPr>
        <p:spPr bwMode="auto">
          <a:xfrm>
            <a:off x="333705" y="5592727"/>
            <a:ext cx="4800270" cy="793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 trusts in them</a:t>
            </a:r>
          </a:p>
        </p:txBody>
      </p:sp>
      <p:sp>
        <p:nvSpPr>
          <p:cNvPr id="3075" name="Rectangle 2">
            <a:extLst>
              <a:ext uri="{FF2B5EF4-FFF2-40B4-BE49-F238E27FC236}">
                <a16:creationId xmlns:a16="http://schemas.microsoft.com/office/drawing/2014/main" id="{77383ECC-1B8E-4BBF-DB50-67ADADE426B2}"/>
              </a:ext>
            </a:extLst>
          </p:cNvPr>
          <p:cNvSpPr txBox="1">
            <a:spLocks noChangeArrowheads="1"/>
          </p:cNvSpPr>
          <p:nvPr/>
        </p:nvSpPr>
        <p:spPr bwMode="auto">
          <a:xfrm>
            <a:off x="5702156" y="4958110"/>
            <a:ext cx="69149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t>
            </a:r>
          </a:p>
        </p:txBody>
      </p:sp>
      <p:sp>
        <p:nvSpPr>
          <p:cNvPr id="3076" name="Rectangle 2">
            <a:extLst>
              <a:ext uri="{FF2B5EF4-FFF2-40B4-BE49-F238E27FC236}">
                <a16:creationId xmlns:a16="http://schemas.microsoft.com/office/drawing/2014/main" id="{AB943790-CEA4-BBD3-3DE0-171B185CBF65}"/>
              </a:ext>
            </a:extLst>
          </p:cNvPr>
          <p:cNvSpPr txBox="1">
            <a:spLocks noChangeArrowheads="1"/>
          </p:cNvSpPr>
          <p:nvPr/>
        </p:nvSpPr>
        <p:spPr bwMode="auto">
          <a:xfrm>
            <a:off x="2652498" y="4956478"/>
            <a:ext cx="2507671" cy="782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like them</a:t>
            </a:r>
          </a:p>
        </p:txBody>
      </p:sp>
      <p:sp>
        <p:nvSpPr>
          <p:cNvPr id="6" name="Arrow: Down 5">
            <a:extLst>
              <a:ext uri="{FF2B5EF4-FFF2-40B4-BE49-F238E27FC236}">
                <a16:creationId xmlns:a16="http://schemas.microsoft.com/office/drawing/2014/main" id="{7B12C02A-68E0-B2FA-D888-457811BD921A}"/>
              </a:ext>
            </a:extLst>
          </p:cNvPr>
          <p:cNvSpPr/>
          <p:nvPr/>
        </p:nvSpPr>
        <p:spPr>
          <a:xfrm rot="18710860">
            <a:off x="5416523" y="4348652"/>
            <a:ext cx="441090" cy="1520634"/>
          </a:xfrm>
          <a:custGeom>
            <a:avLst/>
            <a:gdLst>
              <a:gd name="connsiteX0" fmla="*/ 0 w 426968"/>
              <a:gd name="connsiteY0" fmla="*/ 1186271 h 1520634"/>
              <a:gd name="connsiteX1" fmla="*/ 106742 w 426968"/>
              <a:gd name="connsiteY1" fmla="*/ 1186271 h 1520634"/>
              <a:gd name="connsiteX2" fmla="*/ 106742 w 426968"/>
              <a:gd name="connsiteY2" fmla="*/ 0 h 1520634"/>
              <a:gd name="connsiteX3" fmla="*/ 320226 w 426968"/>
              <a:gd name="connsiteY3" fmla="*/ 0 h 1520634"/>
              <a:gd name="connsiteX4" fmla="*/ 320226 w 426968"/>
              <a:gd name="connsiteY4" fmla="*/ 1186271 h 1520634"/>
              <a:gd name="connsiteX5" fmla="*/ 426968 w 426968"/>
              <a:gd name="connsiteY5" fmla="*/ 1186271 h 1520634"/>
              <a:gd name="connsiteX6" fmla="*/ 213484 w 426968"/>
              <a:gd name="connsiteY6" fmla="*/ 1520634 h 1520634"/>
              <a:gd name="connsiteX7" fmla="*/ 0 w 426968"/>
              <a:gd name="connsiteY7" fmla="*/ 1186271 h 1520634"/>
              <a:gd name="connsiteX0" fmla="*/ 0 w 426968"/>
              <a:gd name="connsiteY0" fmla="*/ 1186271 h 1520634"/>
              <a:gd name="connsiteX1" fmla="*/ 106742 w 426968"/>
              <a:gd name="connsiteY1" fmla="*/ 1186271 h 1520634"/>
              <a:gd name="connsiteX2" fmla="*/ 106742 w 426968"/>
              <a:gd name="connsiteY2" fmla="*/ 0 h 1520634"/>
              <a:gd name="connsiteX3" fmla="*/ 307105 w 426968"/>
              <a:gd name="connsiteY3" fmla="*/ 93829 h 1520634"/>
              <a:gd name="connsiteX4" fmla="*/ 320226 w 426968"/>
              <a:gd name="connsiteY4" fmla="*/ 1186271 h 1520634"/>
              <a:gd name="connsiteX5" fmla="*/ 426968 w 426968"/>
              <a:gd name="connsiteY5" fmla="*/ 1186271 h 1520634"/>
              <a:gd name="connsiteX6" fmla="*/ 213484 w 426968"/>
              <a:gd name="connsiteY6" fmla="*/ 1520634 h 1520634"/>
              <a:gd name="connsiteX7" fmla="*/ 0 w 426968"/>
              <a:gd name="connsiteY7" fmla="*/ 1186271 h 1520634"/>
              <a:gd name="connsiteX0" fmla="*/ 0 w 426641"/>
              <a:gd name="connsiteY0" fmla="*/ 1142280 h 1520634"/>
              <a:gd name="connsiteX1" fmla="*/ 106415 w 426641"/>
              <a:gd name="connsiteY1" fmla="*/ 1186271 h 1520634"/>
              <a:gd name="connsiteX2" fmla="*/ 106415 w 426641"/>
              <a:gd name="connsiteY2" fmla="*/ 0 h 1520634"/>
              <a:gd name="connsiteX3" fmla="*/ 306778 w 426641"/>
              <a:gd name="connsiteY3" fmla="*/ 93829 h 1520634"/>
              <a:gd name="connsiteX4" fmla="*/ 319899 w 426641"/>
              <a:gd name="connsiteY4" fmla="*/ 1186271 h 1520634"/>
              <a:gd name="connsiteX5" fmla="*/ 426641 w 426641"/>
              <a:gd name="connsiteY5" fmla="*/ 1186271 h 1520634"/>
              <a:gd name="connsiteX6" fmla="*/ 213157 w 426641"/>
              <a:gd name="connsiteY6" fmla="*/ 1520634 h 1520634"/>
              <a:gd name="connsiteX7" fmla="*/ 0 w 426641"/>
              <a:gd name="connsiteY7" fmla="*/ 1142280 h 1520634"/>
              <a:gd name="connsiteX0" fmla="*/ 0 w 438620"/>
              <a:gd name="connsiteY0" fmla="*/ 1142280 h 1520634"/>
              <a:gd name="connsiteX1" fmla="*/ 106415 w 438620"/>
              <a:gd name="connsiteY1" fmla="*/ 1186271 h 1520634"/>
              <a:gd name="connsiteX2" fmla="*/ 106415 w 438620"/>
              <a:gd name="connsiteY2" fmla="*/ 0 h 1520634"/>
              <a:gd name="connsiteX3" fmla="*/ 306778 w 438620"/>
              <a:gd name="connsiteY3" fmla="*/ 93829 h 1520634"/>
              <a:gd name="connsiteX4" fmla="*/ 319899 w 438620"/>
              <a:gd name="connsiteY4" fmla="*/ 1186271 h 1520634"/>
              <a:gd name="connsiteX5" fmla="*/ 438620 w 438620"/>
              <a:gd name="connsiteY5" fmla="*/ 1235131 h 1520634"/>
              <a:gd name="connsiteX6" fmla="*/ 213157 w 438620"/>
              <a:gd name="connsiteY6" fmla="*/ 1520634 h 1520634"/>
              <a:gd name="connsiteX7" fmla="*/ 0 w 438620"/>
              <a:gd name="connsiteY7" fmla="*/ 1142280 h 1520634"/>
              <a:gd name="connsiteX0" fmla="*/ 0 w 438620"/>
              <a:gd name="connsiteY0" fmla="*/ 1142280 h 1520634"/>
              <a:gd name="connsiteX1" fmla="*/ 106415 w 438620"/>
              <a:gd name="connsiteY1" fmla="*/ 1186271 h 1520634"/>
              <a:gd name="connsiteX2" fmla="*/ 106415 w 438620"/>
              <a:gd name="connsiteY2" fmla="*/ 0 h 1520634"/>
              <a:gd name="connsiteX3" fmla="*/ 306778 w 438620"/>
              <a:gd name="connsiteY3" fmla="*/ 93829 h 1520634"/>
              <a:gd name="connsiteX4" fmla="*/ 290454 w 438620"/>
              <a:gd name="connsiteY4" fmla="*/ 1264285 h 1520634"/>
              <a:gd name="connsiteX5" fmla="*/ 438620 w 438620"/>
              <a:gd name="connsiteY5" fmla="*/ 1235131 h 1520634"/>
              <a:gd name="connsiteX6" fmla="*/ 213157 w 438620"/>
              <a:gd name="connsiteY6" fmla="*/ 1520634 h 1520634"/>
              <a:gd name="connsiteX7" fmla="*/ 0 w 438620"/>
              <a:gd name="connsiteY7" fmla="*/ 1142280 h 1520634"/>
              <a:gd name="connsiteX0" fmla="*/ 0 w 416479"/>
              <a:gd name="connsiteY0" fmla="*/ 1142280 h 1520634"/>
              <a:gd name="connsiteX1" fmla="*/ 106415 w 416479"/>
              <a:gd name="connsiteY1" fmla="*/ 1186271 h 1520634"/>
              <a:gd name="connsiteX2" fmla="*/ 106415 w 416479"/>
              <a:gd name="connsiteY2" fmla="*/ 0 h 1520634"/>
              <a:gd name="connsiteX3" fmla="*/ 306778 w 416479"/>
              <a:gd name="connsiteY3" fmla="*/ 93829 h 1520634"/>
              <a:gd name="connsiteX4" fmla="*/ 290454 w 416479"/>
              <a:gd name="connsiteY4" fmla="*/ 1264285 h 1520634"/>
              <a:gd name="connsiteX5" fmla="*/ 416479 w 416479"/>
              <a:gd name="connsiteY5" fmla="*/ 1294686 h 1520634"/>
              <a:gd name="connsiteX6" fmla="*/ 213157 w 416479"/>
              <a:gd name="connsiteY6" fmla="*/ 1520634 h 1520634"/>
              <a:gd name="connsiteX7" fmla="*/ 0 w 416479"/>
              <a:gd name="connsiteY7" fmla="*/ 1142280 h 1520634"/>
              <a:gd name="connsiteX0" fmla="*/ 0 w 441090"/>
              <a:gd name="connsiteY0" fmla="*/ 1132541 h 1520634"/>
              <a:gd name="connsiteX1" fmla="*/ 131026 w 441090"/>
              <a:gd name="connsiteY1" fmla="*/ 1186271 h 1520634"/>
              <a:gd name="connsiteX2" fmla="*/ 131026 w 441090"/>
              <a:gd name="connsiteY2" fmla="*/ 0 h 1520634"/>
              <a:gd name="connsiteX3" fmla="*/ 331389 w 441090"/>
              <a:gd name="connsiteY3" fmla="*/ 93829 h 1520634"/>
              <a:gd name="connsiteX4" fmla="*/ 315065 w 441090"/>
              <a:gd name="connsiteY4" fmla="*/ 1264285 h 1520634"/>
              <a:gd name="connsiteX5" fmla="*/ 441090 w 441090"/>
              <a:gd name="connsiteY5" fmla="*/ 1294686 h 1520634"/>
              <a:gd name="connsiteX6" fmla="*/ 237768 w 441090"/>
              <a:gd name="connsiteY6" fmla="*/ 1520634 h 1520634"/>
              <a:gd name="connsiteX7" fmla="*/ 0 w 441090"/>
              <a:gd name="connsiteY7" fmla="*/ 1132541 h 1520634"/>
              <a:gd name="connsiteX0" fmla="*/ 0 w 441090"/>
              <a:gd name="connsiteY0" fmla="*/ 1132541 h 1520634"/>
              <a:gd name="connsiteX1" fmla="*/ 131026 w 441090"/>
              <a:gd name="connsiteY1" fmla="*/ 1186271 h 1520634"/>
              <a:gd name="connsiteX2" fmla="*/ 131026 w 441090"/>
              <a:gd name="connsiteY2" fmla="*/ 0 h 1520634"/>
              <a:gd name="connsiteX3" fmla="*/ 331389 w 441090"/>
              <a:gd name="connsiteY3" fmla="*/ 93829 h 1520634"/>
              <a:gd name="connsiteX4" fmla="*/ 313321 w 441090"/>
              <a:gd name="connsiteY4" fmla="*/ 1257902 h 1520634"/>
              <a:gd name="connsiteX5" fmla="*/ 441090 w 441090"/>
              <a:gd name="connsiteY5" fmla="*/ 1294686 h 1520634"/>
              <a:gd name="connsiteX6" fmla="*/ 237768 w 441090"/>
              <a:gd name="connsiteY6" fmla="*/ 1520634 h 1520634"/>
              <a:gd name="connsiteX7" fmla="*/ 0 w 441090"/>
              <a:gd name="connsiteY7" fmla="*/ 1132541 h 152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090" h="1520634">
                <a:moveTo>
                  <a:pt x="0" y="1132541"/>
                </a:moveTo>
                <a:lnTo>
                  <a:pt x="131026" y="1186271"/>
                </a:lnTo>
                <a:lnTo>
                  <a:pt x="131026" y="0"/>
                </a:lnTo>
                <a:lnTo>
                  <a:pt x="331389" y="93829"/>
                </a:lnTo>
                <a:lnTo>
                  <a:pt x="313321" y="1257902"/>
                </a:lnTo>
                <a:lnTo>
                  <a:pt x="441090" y="1294686"/>
                </a:lnTo>
                <a:lnTo>
                  <a:pt x="237768" y="1520634"/>
                </a:lnTo>
                <a:lnTo>
                  <a:pt x="0" y="1132541"/>
                </a:lnTo>
                <a:close/>
              </a:path>
            </a:pathLst>
          </a:custGeom>
          <a:solidFill>
            <a:srgbClr val="FF0000"/>
          </a:solidFill>
          <a:ln>
            <a:solidFill>
              <a:schemeClr val="tx1"/>
            </a:solidFill>
          </a:ln>
          <a:effectLst>
            <a:glow rad="50800">
              <a:schemeClr val="tx1"/>
            </a:glow>
          </a:effectLst>
          <a:scene3d>
            <a:camera prst="orthographicFront"/>
            <a:lightRig rig="flat" dir="t"/>
          </a:scene3d>
          <a:sp3d prstMaterial="plastic">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a:extLst>
              <a:ext uri="{FF2B5EF4-FFF2-40B4-BE49-F238E27FC236}">
                <a16:creationId xmlns:a16="http://schemas.microsoft.com/office/drawing/2014/main" id="{1D9F2C73-5529-2DBA-E070-28B70943E343}"/>
              </a:ext>
            </a:extLst>
          </p:cNvPr>
          <p:cNvSpPr txBox="1">
            <a:spLocks noChangeArrowheads="1"/>
          </p:cNvSpPr>
          <p:nvPr/>
        </p:nvSpPr>
        <p:spPr bwMode="auto">
          <a:xfrm>
            <a:off x="5869859" y="5555255"/>
            <a:ext cx="2434106" cy="777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like</a:t>
            </a:r>
            <a:r>
              <a:rPr kumimoji="0" lang="en-US" altLang="en-US" sz="4200" b="1" i="0" u="none" strike="noStrike" kern="0" cap="none" spc="0" normalizeH="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them</a:t>
            </a:r>
            <a:endParaRPr kumimoji="0" lang="en-US" altLang="en-US" sz="42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A29B3C7E-B065-2ED2-3C8A-7F8A9E7060DB}"/>
              </a:ext>
            </a:extLst>
          </p:cNvPr>
          <p:cNvSpPr txBox="1">
            <a:spLocks noChangeArrowheads="1"/>
          </p:cNvSpPr>
          <p:nvPr/>
        </p:nvSpPr>
        <p:spPr bwMode="auto">
          <a:xfrm>
            <a:off x="1290917" y="1294412"/>
            <a:ext cx="4937898" cy="513121"/>
          </a:xfrm>
          <a:prstGeom prst="rect">
            <a:avLst/>
          </a:prstGeom>
          <a:noFill/>
          <a:ln>
            <a:noFill/>
          </a:ln>
          <a:effectLst>
            <a:softEdge rad="1117600"/>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spc="50" dirty="0">
                <a:ln w="3175">
                  <a:solidFill>
                    <a:schemeClr val="bg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chemeClr val="tx1">
                      <a:lumMod val="95000"/>
                      <a:lumOff val="5000"/>
                      <a:alpha val="80000"/>
                    </a:schemeClr>
                  </a:glow>
                  <a:outerShdw blurRad="76200" dist="50800" dir="5400000" algn="tl" rotWithShape="0">
                    <a:srgbClr val="000000">
                      <a:alpha val="65000"/>
                    </a:srgbClr>
                  </a:outerShdw>
                </a:effectLst>
                <a:latin typeface="Calibri" panose="020F0502020204030204" pitchFamily="34" charset="0"/>
                <a:ea typeface="+mn-ea"/>
                <a:cs typeface="+mn-cs"/>
              </a:rPr>
              <a:t>work of men's hands</a:t>
            </a:r>
          </a:p>
        </p:txBody>
      </p:sp>
    </p:spTree>
    <p:extLst>
      <p:ext uri="{BB962C8B-B14F-4D97-AF65-F5344CB8AC3E}">
        <p14:creationId xmlns:p14="http://schemas.microsoft.com/office/powerpoint/2010/main" val="21248010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5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25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25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25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5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25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25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25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250"/>
                                        <p:tgtEl>
                                          <p:spTgt spid="2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250"/>
                                        <p:tgtEl>
                                          <p:spTgt spid="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250"/>
                                        <p:tgtEl>
                                          <p:spTgt spid="2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250"/>
                                        <p:tgtEl>
                                          <p:spTgt spid="2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25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25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250"/>
                                        <p:tgtEl>
                                          <p:spTgt spid="2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250"/>
                                        <p:tgtEl>
                                          <p:spTgt spid="3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250"/>
                                        <p:tgtEl>
                                          <p:spTgt spid="3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072"/>
                                        </p:tgtEl>
                                        <p:attrNameLst>
                                          <p:attrName>style.visibility</p:attrName>
                                        </p:attrNameLst>
                                      </p:cBhvr>
                                      <p:to>
                                        <p:strVal val="visible"/>
                                      </p:to>
                                    </p:set>
                                    <p:animEffect transition="in" filter="fade">
                                      <p:cBhvr>
                                        <p:cTn id="69" dur="250"/>
                                        <p:tgtEl>
                                          <p:spTgt spid="307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073"/>
                                        </p:tgtEl>
                                        <p:attrNameLst>
                                          <p:attrName>style.visibility</p:attrName>
                                        </p:attrNameLst>
                                      </p:cBhvr>
                                      <p:to>
                                        <p:strVal val="visible"/>
                                      </p:to>
                                    </p:set>
                                    <p:animEffect transition="in" filter="fade">
                                      <p:cBhvr>
                                        <p:cTn id="72" dur="250"/>
                                        <p:tgtEl>
                                          <p:spTgt spid="307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075"/>
                                        </p:tgtEl>
                                        <p:attrNameLst>
                                          <p:attrName>style.visibility</p:attrName>
                                        </p:attrNameLst>
                                      </p:cBhvr>
                                      <p:to>
                                        <p:strVal val="visible"/>
                                      </p:to>
                                    </p:set>
                                    <p:animEffect transition="in" filter="fade">
                                      <p:cBhvr>
                                        <p:cTn id="75" dur="250"/>
                                        <p:tgtEl>
                                          <p:spTgt spid="307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076"/>
                                        </p:tgtEl>
                                        <p:attrNameLst>
                                          <p:attrName>style.visibility</p:attrName>
                                        </p:attrNameLst>
                                      </p:cBhvr>
                                      <p:to>
                                        <p:strVal val="visible"/>
                                      </p:to>
                                    </p:set>
                                    <p:animEffect transition="in" filter="fade">
                                      <p:cBhvr>
                                        <p:cTn id="78" dur="250"/>
                                        <p:tgtEl>
                                          <p:spTgt spid="3076"/>
                                        </p:tgtEl>
                                      </p:cBhvr>
                                    </p:animEffect>
                                  </p:childTnLst>
                                </p:cTn>
                              </p:par>
                              <p:par>
                                <p:cTn id="79" presetID="42" presetClass="path" presetSubtype="0" accel="50000" decel="50000" fill="hold" grpId="2" nodeType="withEffect">
                                  <p:stCondLst>
                                    <p:cond delay="0"/>
                                  </p:stCondLst>
                                  <p:childTnLst>
                                    <p:animMotion origin="layout" path="M 2.22222E-6 2.59259E-6 L -0.1415 0.0074 " pathEditMode="relative" rAng="0" ptsTypes="AA">
                                      <p:cBhvr>
                                        <p:cTn id="80" dur="2000" fill="hold"/>
                                        <p:tgtEl>
                                          <p:spTgt spid="12"/>
                                        </p:tgtEl>
                                        <p:attrNameLst>
                                          <p:attrName>ppt_x</p:attrName>
                                          <p:attrName>ppt_y</p:attrName>
                                        </p:attrNameLst>
                                      </p:cBhvr>
                                      <p:rCtr x="-7083" y="370"/>
                                    </p:animMotion>
                                  </p:childTnLst>
                                </p:cTn>
                              </p:par>
                              <p:par>
                                <p:cTn id="81" presetID="42" presetClass="path" presetSubtype="0" accel="50000" decel="50000" fill="hold" grpId="2" nodeType="withEffect">
                                  <p:stCondLst>
                                    <p:cond delay="0"/>
                                  </p:stCondLst>
                                  <p:childTnLst>
                                    <p:animMotion origin="layout" path="M 4.44444E-6 4.07407E-6 L -0.51181 0.19375 " pathEditMode="relative" rAng="0" ptsTypes="AA">
                                      <p:cBhvr>
                                        <p:cTn id="82" dur="2000" fill="hold"/>
                                        <p:tgtEl>
                                          <p:spTgt spid="13"/>
                                        </p:tgtEl>
                                        <p:attrNameLst>
                                          <p:attrName>ppt_x</p:attrName>
                                          <p:attrName>ppt_y</p:attrName>
                                        </p:attrNameLst>
                                      </p:cBhvr>
                                      <p:rCtr x="-25590" y="9676"/>
                                    </p:animMotion>
                                  </p:childTnLst>
                                </p:cTn>
                              </p:par>
                              <p:par>
                                <p:cTn id="83" presetID="42" presetClass="path" presetSubtype="0" accel="50000" decel="50000" fill="hold" grpId="2" nodeType="withEffect">
                                  <p:stCondLst>
                                    <p:cond delay="0"/>
                                  </p:stCondLst>
                                  <p:childTnLst>
                                    <p:animMotion origin="layout" path="M -2.77778E-6 4.07407E-6 L 0.33282 0.09953 " pathEditMode="relative" rAng="0" ptsTypes="AA">
                                      <p:cBhvr>
                                        <p:cTn id="84" dur="2000" fill="hold"/>
                                        <p:tgtEl>
                                          <p:spTgt spid="14"/>
                                        </p:tgtEl>
                                        <p:attrNameLst>
                                          <p:attrName>ppt_x</p:attrName>
                                          <p:attrName>ppt_y</p:attrName>
                                        </p:attrNameLst>
                                      </p:cBhvr>
                                      <p:rCtr x="16632" y="4977"/>
                                    </p:animMotion>
                                  </p:childTnLst>
                                </p:cTn>
                              </p:par>
                              <p:par>
                                <p:cTn id="85" presetID="42" presetClass="path" presetSubtype="0" accel="50000" decel="50000" fill="hold" grpId="2" nodeType="withEffect">
                                  <p:stCondLst>
                                    <p:cond delay="0"/>
                                  </p:stCondLst>
                                  <p:childTnLst>
                                    <p:animMotion origin="layout" path="M -2.77778E-6 -4.44444E-6 L -0.25 0.00718 " pathEditMode="relative" rAng="0" ptsTypes="AA">
                                      <p:cBhvr>
                                        <p:cTn id="86" dur="2000" fill="hold"/>
                                        <p:tgtEl>
                                          <p:spTgt spid="15"/>
                                        </p:tgtEl>
                                        <p:attrNameLst>
                                          <p:attrName>ppt_x</p:attrName>
                                          <p:attrName>ppt_y</p:attrName>
                                        </p:attrNameLst>
                                      </p:cBhvr>
                                      <p:rCtr x="-12500" y="347"/>
                                    </p:animMotion>
                                  </p:childTnLst>
                                </p:cTn>
                              </p:par>
                              <p:par>
                                <p:cTn id="87" presetID="42" presetClass="path" presetSubtype="0" accel="50000" decel="50000" fill="hold" grpId="2" nodeType="withEffect">
                                  <p:stCondLst>
                                    <p:cond delay="0"/>
                                  </p:stCondLst>
                                  <p:childTnLst>
                                    <p:animMotion origin="layout" path="M -8.33333E-7 -1.48148E-6 L 0.00261 0.14005 " pathEditMode="relative" rAng="0" ptsTypes="AA">
                                      <p:cBhvr>
                                        <p:cTn id="88" dur="2000" fill="hold"/>
                                        <p:tgtEl>
                                          <p:spTgt spid="18"/>
                                        </p:tgtEl>
                                        <p:attrNameLst>
                                          <p:attrName>ppt_x</p:attrName>
                                          <p:attrName>ppt_y</p:attrName>
                                        </p:attrNameLst>
                                      </p:cBhvr>
                                      <p:rCtr x="122" y="6991"/>
                                    </p:animMotion>
                                  </p:childTnLst>
                                </p:cTn>
                              </p:par>
                              <p:par>
                                <p:cTn id="89" presetID="42" presetClass="path" presetSubtype="0" accel="50000" decel="50000" fill="hold" grpId="2" nodeType="withEffect">
                                  <p:stCondLst>
                                    <p:cond delay="0"/>
                                  </p:stCondLst>
                                  <p:childTnLst>
                                    <p:animMotion origin="layout" path="M 3.88889E-6 -2.96296E-6 L -0.21337 0.13912 " pathEditMode="relative" rAng="0" ptsTypes="AA">
                                      <p:cBhvr>
                                        <p:cTn id="90" dur="2000" fill="hold"/>
                                        <p:tgtEl>
                                          <p:spTgt spid="19"/>
                                        </p:tgtEl>
                                        <p:attrNameLst>
                                          <p:attrName>ppt_x</p:attrName>
                                          <p:attrName>ppt_y</p:attrName>
                                        </p:attrNameLst>
                                      </p:cBhvr>
                                      <p:rCtr x="-10677" y="6944"/>
                                    </p:animMotion>
                                  </p:childTnLst>
                                </p:cTn>
                              </p:par>
                              <p:par>
                                <p:cTn id="91" presetID="42" presetClass="path" presetSubtype="0" accel="50000" decel="50000" fill="hold" grpId="2" nodeType="withEffect">
                                  <p:stCondLst>
                                    <p:cond delay="0"/>
                                  </p:stCondLst>
                                  <p:childTnLst>
                                    <p:animMotion origin="layout" path="M -1.66667E-6 -1.48148E-6 L 0.64393 0.04699 " pathEditMode="relative" rAng="0" ptsTypes="AA">
                                      <p:cBhvr>
                                        <p:cTn id="92" dur="2000" fill="hold"/>
                                        <p:tgtEl>
                                          <p:spTgt spid="20"/>
                                        </p:tgtEl>
                                        <p:attrNameLst>
                                          <p:attrName>ppt_x</p:attrName>
                                          <p:attrName>ppt_y</p:attrName>
                                        </p:attrNameLst>
                                      </p:cBhvr>
                                      <p:rCtr x="32188" y="2338"/>
                                    </p:animMotion>
                                  </p:childTnLst>
                                </p:cTn>
                              </p:par>
                              <p:par>
                                <p:cTn id="93" presetID="42" presetClass="path" presetSubtype="0" accel="50000" decel="50000" fill="hold" grpId="2" nodeType="withEffect">
                                  <p:stCondLst>
                                    <p:cond delay="0"/>
                                  </p:stCondLst>
                                  <p:childTnLst>
                                    <p:animMotion origin="layout" path="M -2.77778E-7 1.48148E-6 L 0.30191 0.04745 " pathEditMode="relative" rAng="0" ptsTypes="AA">
                                      <p:cBhvr>
                                        <p:cTn id="94" dur="2000" fill="hold"/>
                                        <p:tgtEl>
                                          <p:spTgt spid="21"/>
                                        </p:tgtEl>
                                        <p:attrNameLst>
                                          <p:attrName>ppt_x</p:attrName>
                                          <p:attrName>ppt_y</p:attrName>
                                        </p:attrNameLst>
                                      </p:cBhvr>
                                      <p:rCtr x="15087" y="2361"/>
                                    </p:animMotion>
                                  </p:childTnLst>
                                </p:cTn>
                              </p:par>
                              <p:par>
                                <p:cTn id="95" presetID="42" presetClass="path" presetSubtype="0" accel="50000" decel="50000" fill="hold" grpId="2" nodeType="withEffect">
                                  <p:stCondLst>
                                    <p:cond delay="0"/>
                                  </p:stCondLst>
                                  <p:childTnLst>
                                    <p:animMotion origin="layout" path="M 8.33333E-7 2.96296E-6 L -0.04219 0.1412 " pathEditMode="relative" rAng="0" ptsTypes="AA">
                                      <p:cBhvr>
                                        <p:cTn id="96" dur="2000" fill="hold"/>
                                        <p:tgtEl>
                                          <p:spTgt spid="22"/>
                                        </p:tgtEl>
                                        <p:attrNameLst>
                                          <p:attrName>ppt_x</p:attrName>
                                          <p:attrName>ppt_y</p:attrName>
                                        </p:attrNameLst>
                                      </p:cBhvr>
                                      <p:rCtr x="-2118" y="7060"/>
                                    </p:animMotion>
                                  </p:childTnLst>
                                </p:cTn>
                              </p:par>
                              <p:par>
                                <p:cTn id="97" presetID="42" presetClass="path" presetSubtype="0" accel="50000" decel="50000" fill="hold" grpId="2" nodeType="withEffect">
                                  <p:stCondLst>
                                    <p:cond delay="0"/>
                                  </p:stCondLst>
                                  <p:childTnLst>
                                    <p:animMotion origin="layout" path="M -8.33333E-7 -1.48148E-6 L -0.25868 0.13982 " pathEditMode="relative" rAng="0" ptsTypes="AA">
                                      <p:cBhvr>
                                        <p:cTn id="98" dur="2000" fill="hold"/>
                                        <p:tgtEl>
                                          <p:spTgt spid="23"/>
                                        </p:tgtEl>
                                        <p:attrNameLst>
                                          <p:attrName>ppt_x</p:attrName>
                                          <p:attrName>ppt_y</p:attrName>
                                        </p:attrNameLst>
                                      </p:cBhvr>
                                      <p:rCtr x="-12934" y="6991"/>
                                    </p:animMotion>
                                  </p:childTnLst>
                                </p:cTn>
                              </p:par>
                              <p:par>
                                <p:cTn id="99" presetID="42" presetClass="path" presetSubtype="0" accel="50000" decel="50000" fill="hold" grpId="2" nodeType="withEffect">
                                  <p:stCondLst>
                                    <p:cond delay="0"/>
                                  </p:stCondLst>
                                  <p:childTnLst>
                                    <p:animMotion origin="layout" path="M 2.77556E-17 1.48148E-6 L 0.61337 0.04722 " pathEditMode="relative" rAng="0" ptsTypes="AA">
                                      <p:cBhvr>
                                        <p:cTn id="100" dur="2000" fill="hold"/>
                                        <p:tgtEl>
                                          <p:spTgt spid="24"/>
                                        </p:tgtEl>
                                        <p:attrNameLst>
                                          <p:attrName>ppt_x</p:attrName>
                                          <p:attrName>ppt_y</p:attrName>
                                        </p:attrNameLst>
                                      </p:cBhvr>
                                      <p:rCtr x="30660" y="2361"/>
                                    </p:animMotion>
                                  </p:childTnLst>
                                </p:cTn>
                              </p:par>
                              <p:par>
                                <p:cTn id="101" presetID="42" presetClass="path" presetSubtype="0" accel="50000" decel="50000" fill="hold" grpId="2" nodeType="withEffect">
                                  <p:stCondLst>
                                    <p:cond delay="0"/>
                                  </p:stCondLst>
                                  <p:childTnLst>
                                    <p:animMotion origin="layout" path="M -2.22222E-6 1.48148E-6 L 0.33004 0.04676 " pathEditMode="relative" rAng="0" ptsTypes="AA">
                                      <p:cBhvr>
                                        <p:cTn id="102" dur="2000" fill="hold"/>
                                        <p:tgtEl>
                                          <p:spTgt spid="25"/>
                                        </p:tgtEl>
                                        <p:attrNameLst>
                                          <p:attrName>ppt_x</p:attrName>
                                          <p:attrName>ppt_y</p:attrName>
                                        </p:attrNameLst>
                                      </p:cBhvr>
                                      <p:rCtr x="16493" y="2338"/>
                                    </p:animMotion>
                                  </p:childTnLst>
                                </p:cTn>
                              </p:par>
                              <p:par>
                                <p:cTn id="103" presetID="42" presetClass="path" presetSubtype="0" accel="50000" decel="50000" fill="hold" grpId="2" nodeType="withEffect">
                                  <p:stCondLst>
                                    <p:cond delay="0"/>
                                  </p:stCondLst>
                                  <p:childTnLst>
                                    <p:animMotion origin="layout" path="M 8.33333E-7 1.48148E-6 L -0.0599 0.14051 " pathEditMode="relative" rAng="0" ptsTypes="AA">
                                      <p:cBhvr>
                                        <p:cTn id="104" dur="2000" fill="hold"/>
                                        <p:tgtEl>
                                          <p:spTgt spid="26"/>
                                        </p:tgtEl>
                                        <p:attrNameLst>
                                          <p:attrName>ppt_x</p:attrName>
                                          <p:attrName>ppt_y</p:attrName>
                                        </p:attrNameLst>
                                      </p:cBhvr>
                                      <p:rCtr x="-3003" y="7014"/>
                                    </p:animMotion>
                                  </p:childTnLst>
                                </p:cTn>
                              </p:par>
                              <p:par>
                                <p:cTn id="105" presetID="42" presetClass="path" presetSubtype="0" accel="50000" decel="50000" fill="hold" grpId="2" nodeType="withEffect">
                                  <p:stCondLst>
                                    <p:cond delay="0"/>
                                  </p:stCondLst>
                                  <p:childTnLst>
                                    <p:animMotion origin="layout" path="M -2.5E-6 2.96296E-6 L -0.27639 0.14051 " pathEditMode="relative" rAng="0" ptsTypes="AA">
                                      <p:cBhvr>
                                        <p:cTn id="106" dur="2000" fill="hold"/>
                                        <p:tgtEl>
                                          <p:spTgt spid="27"/>
                                        </p:tgtEl>
                                        <p:attrNameLst>
                                          <p:attrName>ppt_x</p:attrName>
                                          <p:attrName>ppt_y</p:attrName>
                                        </p:attrNameLst>
                                      </p:cBhvr>
                                      <p:rCtr x="-13819" y="7014"/>
                                    </p:animMotion>
                                  </p:childTnLst>
                                </p:cTn>
                              </p:par>
                              <p:par>
                                <p:cTn id="107" presetID="42" presetClass="path" presetSubtype="0" accel="50000" decel="50000" fill="hold" grpId="2" nodeType="withEffect">
                                  <p:stCondLst>
                                    <p:cond delay="0"/>
                                  </p:stCondLst>
                                  <p:childTnLst>
                                    <p:animMotion origin="layout" path="M 1.94444E-6 2.96296E-6 L 0.6033 0.04699 " pathEditMode="relative" rAng="0" ptsTypes="AA">
                                      <p:cBhvr>
                                        <p:cTn id="108" dur="2000" fill="hold"/>
                                        <p:tgtEl>
                                          <p:spTgt spid="28"/>
                                        </p:tgtEl>
                                        <p:attrNameLst>
                                          <p:attrName>ppt_x</p:attrName>
                                          <p:attrName>ppt_y</p:attrName>
                                        </p:attrNameLst>
                                      </p:cBhvr>
                                      <p:rCtr x="30156" y="2338"/>
                                    </p:animMotion>
                                  </p:childTnLst>
                                </p:cTn>
                              </p:par>
                              <p:par>
                                <p:cTn id="109" presetID="42" presetClass="path" presetSubtype="0" accel="50000" decel="50000" fill="hold" grpId="2" nodeType="withEffect">
                                  <p:stCondLst>
                                    <p:cond delay="0"/>
                                  </p:stCondLst>
                                  <p:childTnLst>
                                    <p:animMotion origin="layout" path="M -1.94444E-6 4.44444E-6 L 0.29236 0.04722 " pathEditMode="relative" rAng="0" ptsTypes="AA">
                                      <p:cBhvr>
                                        <p:cTn id="110" dur="2000" fill="hold"/>
                                        <p:tgtEl>
                                          <p:spTgt spid="29"/>
                                        </p:tgtEl>
                                        <p:attrNameLst>
                                          <p:attrName>ppt_x</p:attrName>
                                          <p:attrName>ppt_y</p:attrName>
                                        </p:attrNameLst>
                                      </p:cBhvr>
                                      <p:rCtr x="14618" y="2361"/>
                                    </p:animMotion>
                                  </p:childTnLst>
                                </p:cTn>
                              </p:par>
                              <p:par>
                                <p:cTn id="111" presetID="42" presetClass="path" presetSubtype="0" accel="50000" decel="50000" fill="hold" grpId="2" nodeType="withEffect">
                                  <p:stCondLst>
                                    <p:cond delay="0"/>
                                  </p:stCondLst>
                                  <p:childTnLst>
                                    <p:animMotion origin="layout" path="M 1.66667E-6 2.96296E-6 L -0.09896 0.14051 " pathEditMode="relative" rAng="0" ptsTypes="AA">
                                      <p:cBhvr>
                                        <p:cTn id="112" dur="2000" fill="hold"/>
                                        <p:tgtEl>
                                          <p:spTgt spid="30"/>
                                        </p:tgtEl>
                                        <p:attrNameLst>
                                          <p:attrName>ppt_x</p:attrName>
                                          <p:attrName>ppt_y</p:attrName>
                                        </p:attrNameLst>
                                      </p:cBhvr>
                                      <p:rCtr x="-4948" y="7014"/>
                                    </p:animMotion>
                                  </p:childTnLst>
                                </p:cTn>
                              </p:par>
                              <p:par>
                                <p:cTn id="113" presetID="42" presetClass="path" presetSubtype="0" accel="50000" decel="50000" fill="hold" grpId="2" nodeType="withEffect">
                                  <p:stCondLst>
                                    <p:cond delay="0"/>
                                  </p:stCondLst>
                                  <p:childTnLst>
                                    <p:animMotion origin="layout" path="M -1.11111E-6 4.44444E-6 L -0.41528 0.14027 " pathEditMode="relative" rAng="0" ptsTypes="AA">
                                      <p:cBhvr>
                                        <p:cTn id="114" dur="2000" fill="hold"/>
                                        <p:tgtEl>
                                          <p:spTgt spid="31"/>
                                        </p:tgtEl>
                                        <p:attrNameLst>
                                          <p:attrName>ppt_x</p:attrName>
                                          <p:attrName>ppt_y</p:attrName>
                                        </p:attrNameLst>
                                      </p:cBhvr>
                                      <p:rCtr x="-20764" y="7014"/>
                                    </p:animMotion>
                                  </p:childTnLst>
                                </p:cTn>
                              </p:par>
                              <p:par>
                                <p:cTn id="115" presetID="42" presetClass="path" presetSubtype="0" accel="50000" decel="50000" fill="hold" grpId="2" nodeType="withEffect">
                                  <p:stCondLst>
                                    <p:cond delay="0"/>
                                  </p:stCondLst>
                                  <p:childTnLst>
                                    <p:animMotion origin="layout" path="M 1.66667E-6 -2.59259E-6 L 0.40156 0.04699 " pathEditMode="relative" rAng="0" ptsTypes="AA">
                                      <p:cBhvr>
                                        <p:cTn id="116" dur="2000" fill="hold"/>
                                        <p:tgtEl>
                                          <p:spTgt spid="3072"/>
                                        </p:tgtEl>
                                        <p:attrNameLst>
                                          <p:attrName>ppt_x</p:attrName>
                                          <p:attrName>ppt_y</p:attrName>
                                        </p:attrNameLst>
                                      </p:cBhvr>
                                      <p:rCtr x="20069" y="2338"/>
                                    </p:animMotion>
                                  </p:childTnLst>
                                </p:cTn>
                              </p:par>
                              <p:par>
                                <p:cTn id="117" presetID="42" presetClass="path" presetSubtype="0" accel="50000" decel="50000" fill="hold" grpId="2" nodeType="withEffect">
                                  <p:stCondLst>
                                    <p:cond delay="0"/>
                                  </p:stCondLst>
                                  <p:childTnLst>
                                    <p:animMotion origin="layout" path="M 1.66667E-6 3.7037E-7 L 0.06892 -0.00671 " pathEditMode="relative" rAng="0" ptsTypes="AA">
                                      <p:cBhvr>
                                        <p:cTn id="118" dur="2000" fill="hold"/>
                                        <p:tgtEl>
                                          <p:spTgt spid="3073"/>
                                        </p:tgtEl>
                                        <p:attrNameLst>
                                          <p:attrName>ppt_x</p:attrName>
                                          <p:attrName>ppt_y</p:attrName>
                                        </p:attrNameLst>
                                      </p:cBhvr>
                                      <p:rCtr x="3438" y="-347"/>
                                    </p:animMotion>
                                  </p:childTnLst>
                                </p:cTn>
                              </p:par>
                              <p:par>
                                <p:cTn id="119" presetID="42" presetClass="path" presetSubtype="0" accel="50000" decel="50000" fill="hold" grpId="2" nodeType="withEffect">
                                  <p:stCondLst>
                                    <p:cond delay="0"/>
                                  </p:stCondLst>
                                  <p:childTnLst>
                                    <p:animMotion origin="layout" path="M 3.05556E-6 3.7037E-7 L 0.34757 0.08704 " pathEditMode="relative" rAng="0" ptsTypes="AA">
                                      <p:cBhvr>
                                        <p:cTn id="120" dur="2000" fill="hold"/>
                                        <p:tgtEl>
                                          <p:spTgt spid="3076"/>
                                        </p:tgtEl>
                                        <p:attrNameLst>
                                          <p:attrName>ppt_x</p:attrName>
                                          <p:attrName>ppt_y</p:attrName>
                                        </p:attrNameLst>
                                      </p:cBhvr>
                                      <p:rCtr x="17378" y="4352"/>
                                    </p:animMotion>
                                  </p:childTnLst>
                                </p:cTn>
                              </p:par>
                              <p:par>
                                <p:cTn id="121" presetID="42" presetClass="path" presetSubtype="0" accel="50000" decel="50000" fill="hold" grpId="2" nodeType="withEffect">
                                  <p:stCondLst>
                                    <p:cond delay="0"/>
                                  </p:stCondLst>
                                  <p:childTnLst>
                                    <p:animMotion origin="layout" path="M -4.72222E-6 3.7037E-7 L -0.03194 0.08727 " pathEditMode="relative" rAng="0" ptsTypes="AA">
                                      <p:cBhvr>
                                        <p:cTn id="122" dur="2000" fill="hold"/>
                                        <p:tgtEl>
                                          <p:spTgt spid="3075"/>
                                        </p:tgtEl>
                                        <p:attrNameLst>
                                          <p:attrName>ppt_x</p:attrName>
                                          <p:attrName>ppt_y</p:attrName>
                                        </p:attrNameLst>
                                      </p:cBhvr>
                                      <p:rCtr x="-1597" y="4352"/>
                                    </p:animMotion>
                                  </p:childTnLst>
                                </p:cTn>
                              </p:par>
                              <p:par>
                                <p:cTn id="123" presetID="10" presetClass="exit" presetSubtype="0" fill="hold" grpId="1" nodeType="withEffect">
                                  <p:stCondLst>
                                    <p:cond delay="0"/>
                                  </p:stCondLst>
                                  <p:childTnLst>
                                    <p:animEffect transition="out" filter="fade">
                                      <p:cBhvr>
                                        <p:cTn id="124" dur="1250"/>
                                        <p:tgtEl>
                                          <p:spTgt spid="3074"/>
                                        </p:tgtEl>
                                      </p:cBhvr>
                                    </p:animEffect>
                                    <p:set>
                                      <p:cBhvr>
                                        <p:cTn id="125" dur="1" fill="hold">
                                          <p:stCondLst>
                                            <p:cond delay="1249"/>
                                          </p:stCondLst>
                                        </p:cTn>
                                        <p:tgtEl>
                                          <p:spTgt spid="3074"/>
                                        </p:tgtEl>
                                        <p:attrNameLst>
                                          <p:attrName>style.visibility</p:attrName>
                                        </p:attrNameLst>
                                      </p:cBhvr>
                                      <p:to>
                                        <p:strVal val="hidden"/>
                                      </p:to>
                                    </p:set>
                                  </p:childTnLst>
                                </p:cTn>
                              </p:par>
                            </p:childTnLst>
                          </p:cTn>
                        </p:par>
                        <p:par>
                          <p:cTn id="126" fill="hold">
                            <p:stCondLst>
                              <p:cond delay="2000"/>
                            </p:stCondLst>
                            <p:childTnLst>
                              <p:par>
                                <p:cTn id="127" presetID="10" presetClass="entr" presetSubtype="0" fill="hold" grpId="0" nodeType="afterEffect">
                                  <p:stCondLst>
                                    <p:cond delay="0"/>
                                  </p:stCondLst>
                                  <p:childTnLst>
                                    <p:set>
                                      <p:cBhvr>
                                        <p:cTn id="128" dur="1" fill="hold">
                                          <p:stCondLst>
                                            <p:cond delay="0"/>
                                          </p:stCondLst>
                                        </p:cTn>
                                        <p:tgtEl>
                                          <p:spTgt spid="2"/>
                                        </p:tgtEl>
                                        <p:attrNameLst>
                                          <p:attrName>style.visibility</p:attrName>
                                        </p:attrNameLst>
                                      </p:cBhvr>
                                      <p:to>
                                        <p:strVal val="visible"/>
                                      </p:to>
                                    </p:set>
                                    <p:animEffect transition="in" filter="fade">
                                      <p:cBhvr>
                                        <p:cTn id="129" dur="100"/>
                                        <p:tgtEl>
                                          <p:spTgt spid="2"/>
                                        </p:tgtEl>
                                      </p:cBhvr>
                                    </p:animEffect>
                                  </p:childTnLst>
                                </p:cTn>
                              </p:par>
                              <p:par>
                                <p:cTn id="130" presetID="10" presetClass="exit" presetSubtype="0" fill="hold" grpId="1" nodeType="withEffect">
                                  <p:stCondLst>
                                    <p:cond delay="0"/>
                                  </p:stCondLst>
                                  <p:childTnLst>
                                    <p:animEffect transition="out" filter="fade">
                                      <p:cBhvr>
                                        <p:cTn id="131" dur="500"/>
                                        <p:tgtEl>
                                          <p:spTgt spid="18"/>
                                        </p:tgtEl>
                                      </p:cBhvr>
                                    </p:animEffect>
                                    <p:set>
                                      <p:cBhvr>
                                        <p:cTn id="132" dur="1" fill="hold">
                                          <p:stCondLst>
                                            <p:cond delay="499"/>
                                          </p:stCondLst>
                                        </p:cTn>
                                        <p:tgtEl>
                                          <p:spTgt spid="18"/>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21"/>
                                        </p:tgtEl>
                                      </p:cBhvr>
                                    </p:animEffect>
                                    <p:set>
                                      <p:cBhvr>
                                        <p:cTn id="135" dur="1" fill="hold">
                                          <p:stCondLst>
                                            <p:cond delay="499"/>
                                          </p:stCondLst>
                                        </p:cTn>
                                        <p:tgtEl>
                                          <p:spTgt spid="21"/>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12"/>
                                        </p:tgtEl>
                                      </p:cBhvr>
                                    </p:animEffect>
                                    <p:set>
                                      <p:cBhvr>
                                        <p:cTn id="138" dur="1" fill="hold">
                                          <p:stCondLst>
                                            <p:cond delay="499"/>
                                          </p:stCondLst>
                                        </p:cTn>
                                        <p:tgtEl>
                                          <p:spTgt spid="12"/>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3"/>
                                        </p:tgtEl>
                                      </p:cBhvr>
                                    </p:animEffect>
                                    <p:set>
                                      <p:cBhvr>
                                        <p:cTn id="141" dur="1" fill="hold">
                                          <p:stCondLst>
                                            <p:cond delay="499"/>
                                          </p:stCondLst>
                                        </p:cTn>
                                        <p:tgtEl>
                                          <p:spTgt spid="13"/>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14"/>
                                        </p:tgtEl>
                                      </p:cBhvr>
                                    </p:animEffect>
                                    <p:set>
                                      <p:cBhvr>
                                        <p:cTn id="144" dur="1" fill="hold">
                                          <p:stCondLst>
                                            <p:cond delay="499"/>
                                          </p:stCondLst>
                                        </p:cTn>
                                        <p:tgtEl>
                                          <p:spTgt spid="14"/>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15"/>
                                        </p:tgtEl>
                                      </p:cBhvr>
                                    </p:animEffect>
                                    <p:set>
                                      <p:cBhvr>
                                        <p:cTn id="147" dur="1" fill="hold">
                                          <p:stCondLst>
                                            <p:cond delay="499"/>
                                          </p:stCondLst>
                                        </p:cTn>
                                        <p:tgtEl>
                                          <p:spTgt spid="15"/>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19"/>
                                        </p:tgtEl>
                                      </p:cBhvr>
                                    </p:animEffect>
                                    <p:set>
                                      <p:cBhvr>
                                        <p:cTn id="150" dur="1" fill="hold">
                                          <p:stCondLst>
                                            <p:cond delay="499"/>
                                          </p:stCondLst>
                                        </p:cTn>
                                        <p:tgtEl>
                                          <p:spTgt spid="19"/>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20"/>
                                        </p:tgtEl>
                                      </p:cBhvr>
                                    </p:animEffect>
                                    <p:set>
                                      <p:cBhvr>
                                        <p:cTn id="153" dur="1" fill="hold">
                                          <p:stCondLst>
                                            <p:cond delay="499"/>
                                          </p:stCondLst>
                                        </p:cTn>
                                        <p:tgtEl>
                                          <p:spTgt spid="20"/>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22"/>
                                        </p:tgtEl>
                                      </p:cBhvr>
                                    </p:animEffect>
                                    <p:set>
                                      <p:cBhvr>
                                        <p:cTn id="156" dur="1" fill="hold">
                                          <p:stCondLst>
                                            <p:cond delay="499"/>
                                          </p:stCondLst>
                                        </p:cTn>
                                        <p:tgtEl>
                                          <p:spTgt spid="22"/>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23"/>
                                        </p:tgtEl>
                                      </p:cBhvr>
                                    </p:animEffect>
                                    <p:set>
                                      <p:cBhvr>
                                        <p:cTn id="159" dur="1" fill="hold">
                                          <p:stCondLst>
                                            <p:cond delay="499"/>
                                          </p:stCondLst>
                                        </p:cTn>
                                        <p:tgtEl>
                                          <p:spTgt spid="23"/>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24"/>
                                        </p:tgtEl>
                                      </p:cBhvr>
                                    </p:animEffect>
                                    <p:set>
                                      <p:cBhvr>
                                        <p:cTn id="162" dur="1" fill="hold">
                                          <p:stCondLst>
                                            <p:cond delay="499"/>
                                          </p:stCondLst>
                                        </p:cTn>
                                        <p:tgtEl>
                                          <p:spTgt spid="24"/>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25"/>
                                        </p:tgtEl>
                                      </p:cBhvr>
                                    </p:animEffect>
                                    <p:set>
                                      <p:cBhvr>
                                        <p:cTn id="165" dur="1" fill="hold">
                                          <p:stCondLst>
                                            <p:cond delay="499"/>
                                          </p:stCondLst>
                                        </p:cTn>
                                        <p:tgtEl>
                                          <p:spTgt spid="25"/>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26"/>
                                        </p:tgtEl>
                                      </p:cBhvr>
                                    </p:animEffect>
                                    <p:set>
                                      <p:cBhvr>
                                        <p:cTn id="168" dur="1" fill="hold">
                                          <p:stCondLst>
                                            <p:cond delay="499"/>
                                          </p:stCondLst>
                                        </p:cTn>
                                        <p:tgtEl>
                                          <p:spTgt spid="26"/>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500"/>
                                        <p:tgtEl>
                                          <p:spTgt spid="27"/>
                                        </p:tgtEl>
                                      </p:cBhvr>
                                    </p:animEffect>
                                    <p:set>
                                      <p:cBhvr>
                                        <p:cTn id="171" dur="1" fill="hold">
                                          <p:stCondLst>
                                            <p:cond delay="499"/>
                                          </p:stCondLst>
                                        </p:cTn>
                                        <p:tgtEl>
                                          <p:spTgt spid="27"/>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500"/>
                                        <p:tgtEl>
                                          <p:spTgt spid="28"/>
                                        </p:tgtEl>
                                      </p:cBhvr>
                                    </p:animEffect>
                                    <p:set>
                                      <p:cBhvr>
                                        <p:cTn id="174" dur="1" fill="hold">
                                          <p:stCondLst>
                                            <p:cond delay="499"/>
                                          </p:stCondLst>
                                        </p:cTn>
                                        <p:tgtEl>
                                          <p:spTgt spid="28"/>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29"/>
                                        </p:tgtEl>
                                      </p:cBhvr>
                                    </p:animEffect>
                                    <p:set>
                                      <p:cBhvr>
                                        <p:cTn id="177" dur="1" fill="hold">
                                          <p:stCondLst>
                                            <p:cond delay="499"/>
                                          </p:stCondLst>
                                        </p:cTn>
                                        <p:tgtEl>
                                          <p:spTgt spid="29"/>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500"/>
                                        <p:tgtEl>
                                          <p:spTgt spid="30"/>
                                        </p:tgtEl>
                                      </p:cBhvr>
                                    </p:animEffect>
                                    <p:set>
                                      <p:cBhvr>
                                        <p:cTn id="180" dur="1" fill="hold">
                                          <p:stCondLst>
                                            <p:cond delay="499"/>
                                          </p:stCondLst>
                                        </p:cTn>
                                        <p:tgtEl>
                                          <p:spTgt spid="30"/>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500"/>
                                        <p:tgtEl>
                                          <p:spTgt spid="31"/>
                                        </p:tgtEl>
                                      </p:cBhvr>
                                    </p:animEffect>
                                    <p:set>
                                      <p:cBhvr>
                                        <p:cTn id="183" dur="1" fill="hold">
                                          <p:stCondLst>
                                            <p:cond delay="499"/>
                                          </p:stCondLst>
                                        </p:cTn>
                                        <p:tgtEl>
                                          <p:spTgt spid="31"/>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3072"/>
                                        </p:tgtEl>
                                      </p:cBhvr>
                                    </p:animEffect>
                                    <p:set>
                                      <p:cBhvr>
                                        <p:cTn id="186" dur="1" fill="hold">
                                          <p:stCondLst>
                                            <p:cond delay="499"/>
                                          </p:stCondLst>
                                        </p:cTn>
                                        <p:tgtEl>
                                          <p:spTgt spid="3072"/>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500"/>
                                        <p:tgtEl>
                                          <p:spTgt spid="3073"/>
                                        </p:tgtEl>
                                      </p:cBhvr>
                                    </p:animEffect>
                                    <p:set>
                                      <p:cBhvr>
                                        <p:cTn id="189" dur="1" fill="hold">
                                          <p:stCondLst>
                                            <p:cond delay="499"/>
                                          </p:stCondLst>
                                        </p:cTn>
                                        <p:tgtEl>
                                          <p:spTgt spid="3073"/>
                                        </p:tgtEl>
                                        <p:attrNameLst>
                                          <p:attrName>style.visibility</p:attrName>
                                        </p:attrNameLst>
                                      </p:cBhvr>
                                      <p:to>
                                        <p:strVal val="hidden"/>
                                      </p:to>
                                    </p:set>
                                  </p:childTnLst>
                                </p:cTn>
                              </p:par>
                              <p:par>
                                <p:cTn id="190" presetID="10" presetClass="exit" presetSubtype="0" fill="hold" grpId="1" nodeType="withEffect">
                                  <p:stCondLst>
                                    <p:cond delay="0"/>
                                  </p:stCondLst>
                                  <p:childTnLst>
                                    <p:animEffect transition="out" filter="fade">
                                      <p:cBhvr>
                                        <p:cTn id="191" dur="500"/>
                                        <p:tgtEl>
                                          <p:spTgt spid="3075"/>
                                        </p:tgtEl>
                                      </p:cBhvr>
                                    </p:animEffect>
                                    <p:set>
                                      <p:cBhvr>
                                        <p:cTn id="192" dur="1" fill="hold">
                                          <p:stCondLst>
                                            <p:cond delay="499"/>
                                          </p:stCondLst>
                                        </p:cTn>
                                        <p:tgtEl>
                                          <p:spTgt spid="3075"/>
                                        </p:tgtEl>
                                        <p:attrNameLst>
                                          <p:attrName>style.visibility</p:attrName>
                                        </p:attrNameLst>
                                      </p:cBhvr>
                                      <p:to>
                                        <p:strVal val="hidden"/>
                                      </p:to>
                                    </p:set>
                                  </p:childTnLst>
                                </p:cTn>
                              </p:par>
                              <p:par>
                                <p:cTn id="193" presetID="10" presetClass="exit" presetSubtype="0" fill="hold" grpId="1" nodeType="withEffect">
                                  <p:stCondLst>
                                    <p:cond delay="0"/>
                                  </p:stCondLst>
                                  <p:childTnLst>
                                    <p:animEffect transition="out" filter="fade">
                                      <p:cBhvr>
                                        <p:cTn id="194" dur="500"/>
                                        <p:tgtEl>
                                          <p:spTgt spid="3076"/>
                                        </p:tgtEl>
                                      </p:cBhvr>
                                    </p:animEffect>
                                    <p:set>
                                      <p:cBhvr>
                                        <p:cTn id="195" dur="1" fill="hold">
                                          <p:stCondLst>
                                            <p:cond delay="499"/>
                                          </p:stCondLst>
                                        </p:cTn>
                                        <p:tgtEl>
                                          <p:spTgt spid="3076"/>
                                        </p:tgtEl>
                                        <p:attrNameLst>
                                          <p:attrName>style.visibility</p:attrName>
                                        </p:attrNameLst>
                                      </p:cBhvr>
                                      <p:to>
                                        <p:strVal val="hidden"/>
                                      </p:to>
                                    </p:set>
                                  </p:childTnLst>
                                </p:cTn>
                              </p:par>
                              <p:par>
                                <p:cTn id="196" presetID="22" presetClass="entr" presetSubtype="8" fill="hold" grpId="0" nodeType="withEffect">
                                  <p:stCondLst>
                                    <p:cond delay="400"/>
                                  </p:stCondLst>
                                  <p:childTnLst>
                                    <p:set>
                                      <p:cBhvr>
                                        <p:cTn id="197" dur="1" fill="hold">
                                          <p:stCondLst>
                                            <p:cond delay="0"/>
                                          </p:stCondLst>
                                        </p:cTn>
                                        <p:tgtEl>
                                          <p:spTgt spid="4"/>
                                        </p:tgtEl>
                                        <p:attrNameLst>
                                          <p:attrName>style.visibility</p:attrName>
                                        </p:attrNameLst>
                                      </p:cBhvr>
                                      <p:to>
                                        <p:strVal val="visible"/>
                                      </p:to>
                                    </p:set>
                                    <p:animEffect transition="in" filter="wipe(left)">
                                      <p:cBhvr>
                                        <p:cTn id="198" dur="500"/>
                                        <p:tgtEl>
                                          <p:spTgt spid="4"/>
                                        </p:tgtEl>
                                      </p:cBhvr>
                                    </p:animEffect>
                                  </p:childTnLst>
                                </p:cTn>
                              </p:par>
                              <p:par>
                                <p:cTn id="199" presetID="22" presetClass="entr" presetSubtype="8" fill="hold" grpId="0" nodeType="withEffect">
                                  <p:stCondLst>
                                    <p:cond delay="800"/>
                                  </p:stCondLst>
                                  <p:childTnLst>
                                    <p:set>
                                      <p:cBhvr>
                                        <p:cTn id="200" dur="1" fill="hold">
                                          <p:stCondLst>
                                            <p:cond delay="0"/>
                                          </p:stCondLst>
                                        </p:cTn>
                                        <p:tgtEl>
                                          <p:spTgt spid="5"/>
                                        </p:tgtEl>
                                        <p:attrNameLst>
                                          <p:attrName>style.visibility</p:attrName>
                                        </p:attrNameLst>
                                      </p:cBhvr>
                                      <p:to>
                                        <p:strVal val="visible"/>
                                      </p:to>
                                    </p:set>
                                    <p:animEffect transition="in" filter="wipe(left)">
                                      <p:cBhvr>
                                        <p:cTn id="201" dur="500"/>
                                        <p:tgtEl>
                                          <p:spTgt spid="5"/>
                                        </p:tgtEl>
                                      </p:cBhvr>
                                    </p:animEffect>
                                  </p:childTnLst>
                                </p:cTn>
                              </p:par>
                            </p:childTnLst>
                          </p:cTn>
                        </p:par>
                      </p:childTnLst>
                    </p:cTn>
                  </p:par>
                  <p:par>
                    <p:cTn id="202" fill="hold">
                      <p:stCondLst>
                        <p:cond delay="indefinite"/>
                      </p:stCondLst>
                      <p:childTnLst>
                        <p:par>
                          <p:cTn id="203" fill="hold">
                            <p:stCondLst>
                              <p:cond delay="0"/>
                            </p:stCondLst>
                            <p:childTnLst>
                              <p:par>
                                <p:cTn id="204" presetID="22" presetClass="entr" presetSubtype="8" fill="hold" grpId="0" nodeType="clickEffect">
                                  <p:stCondLst>
                                    <p:cond delay="0"/>
                                  </p:stCondLst>
                                  <p:childTnLst>
                                    <p:set>
                                      <p:cBhvr>
                                        <p:cTn id="205" dur="1" fill="hold">
                                          <p:stCondLst>
                                            <p:cond delay="0"/>
                                          </p:stCondLst>
                                        </p:cTn>
                                        <p:tgtEl>
                                          <p:spTgt spid="17"/>
                                        </p:tgtEl>
                                        <p:attrNameLst>
                                          <p:attrName>style.visibility</p:attrName>
                                        </p:attrNameLst>
                                      </p:cBhvr>
                                      <p:to>
                                        <p:strVal val="visible"/>
                                      </p:to>
                                    </p:set>
                                    <p:animEffect transition="in" filter="wipe(left)">
                                      <p:cBhvr>
                                        <p:cTn id="206" dur="500"/>
                                        <p:tgtEl>
                                          <p:spTgt spid="17"/>
                                        </p:tgtEl>
                                      </p:cBhvr>
                                    </p:animEffect>
                                  </p:childTnLst>
                                </p:cTn>
                              </p:par>
                            </p:childTnLst>
                          </p:cTn>
                        </p:par>
                      </p:childTnLst>
                    </p:cTn>
                  </p:par>
                  <p:par>
                    <p:cTn id="207" fill="hold">
                      <p:stCondLst>
                        <p:cond delay="indefinite"/>
                      </p:stCondLst>
                      <p:childTnLst>
                        <p:par>
                          <p:cTn id="208" fill="hold">
                            <p:stCondLst>
                              <p:cond delay="0"/>
                            </p:stCondLst>
                            <p:childTnLst>
                              <p:par>
                                <p:cTn id="209" presetID="2" presetClass="entr" presetSubtype="8" fill="hold" grpId="0" nodeType="clickEffect">
                                  <p:stCondLst>
                                    <p:cond delay="0"/>
                                  </p:stCondLst>
                                  <p:childTnLst>
                                    <p:set>
                                      <p:cBhvr>
                                        <p:cTn id="210" dur="1" fill="hold">
                                          <p:stCondLst>
                                            <p:cond delay="0"/>
                                          </p:stCondLst>
                                        </p:cTn>
                                        <p:tgtEl>
                                          <p:spTgt spid="7"/>
                                        </p:tgtEl>
                                        <p:attrNameLst>
                                          <p:attrName>style.visibility</p:attrName>
                                        </p:attrNameLst>
                                      </p:cBhvr>
                                      <p:to>
                                        <p:strVal val="visible"/>
                                      </p:to>
                                    </p:set>
                                    <p:anim calcmode="lin" valueType="num">
                                      <p:cBhvr additive="base">
                                        <p:cTn id="211" dur="500" fill="hold"/>
                                        <p:tgtEl>
                                          <p:spTgt spid="7"/>
                                        </p:tgtEl>
                                        <p:attrNameLst>
                                          <p:attrName>ppt_x</p:attrName>
                                        </p:attrNameLst>
                                      </p:cBhvr>
                                      <p:tavLst>
                                        <p:tav tm="0">
                                          <p:val>
                                            <p:strVal val="0-#ppt_w/2"/>
                                          </p:val>
                                        </p:tav>
                                        <p:tav tm="100000">
                                          <p:val>
                                            <p:strVal val="#ppt_x"/>
                                          </p:val>
                                        </p:tav>
                                      </p:tavLst>
                                    </p:anim>
                                    <p:anim calcmode="lin" valueType="num">
                                      <p:cBhvr additive="base">
                                        <p:cTn id="212" dur="500" fill="hold"/>
                                        <p:tgtEl>
                                          <p:spTgt spid="7"/>
                                        </p:tgtEl>
                                        <p:attrNameLst>
                                          <p:attrName>ppt_y</p:attrName>
                                        </p:attrNameLst>
                                      </p:cBhvr>
                                      <p:tavLst>
                                        <p:tav tm="0">
                                          <p:val>
                                            <p:strVal val="#ppt_y"/>
                                          </p:val>
                                        </p:tav>
                                        <p:tav tm="100000">
                                          <p:val>
                                            <p:strVal val="#ppt_y"/>
                                          </p:val>
                                        </p:tav>
                                      </p:tavLst>
                                    </p:anim>
                                  </p:childTnLst>
                                </p:cTn>
                              </p:par>
                              <p:par>
                                <p:cTn id="213" presetID="16" presetClass="exit" presetSubtype="37" fill="hold" grpId="1" nodeType="withEffect">
                                  <p:stCondLst>
                                    <p:cond delay="0"/>
                                  </p:stCondLst>
                                  <p:childTnLst>
                                    <p:animEffect transition="out" filter="barn(outVertical)">
                                      <p:cBhvr>
                                        <p:cTn id="214" dur="500"/>
                                        <p:tgtEl>
                                          <p:spTgt spid="17"/>
                                        </p:tgtEl>
                                      </p:cBhvr>
                                    </p:animEffect>
                                    <p:set>
                                      <p:cBhvr>
                                        <p:cTn id="215" dur="1" fill="hold">
                                          <p:stCondLst>
                                            <p:cond delay="499"/>
                                          </p:stCondLst>
                                        </p:cTn>
                                        <p:tgtEl>
                                          <p:spTgt spid="17"/>
                                        </p:tgtEl>
                                        <p:attrNameLst>
                                          <p:attrName>style.visibility</p:attrName>
                                        </p:attrNameLst>
                                      </p:cBhvr>
                                      <p:to>
                                        <p:strVal val="hidden"/>
                                      </p:to>
                                    </p:set>
                                  </p:childTnLst>
                                </p:cTn>
                              </p:par>
                            </p:childTnLst>
                          </p:cTn>
                        </p:par>
                        <p:par>
                          <p:cTn id="216" fill="hold">
                            <p:stCondLst>
                              <p:cond delay="500"/>
                            </p:stCondLst>
                            <p:childTnLst>
                              <p:par>
                                <p:cTn id="217" presetID="22" presetClass="entr" presetSubtype="8" fill="hold" grpId="0" nodeType="afterEffect">
                                  <p:stCondLst>
                                    <p:cond delay="0"/>
                                  </p:stCondLst>
                                  <p:childTnLst>
                                    <p:set>
                                      <p:cBhvr>
                                        <p:cTn id="218" dur="1" fill="hold">
                                          <p:stCondLst>
                                            <p:cond delay="0"/>
                                          </p:stCondLst>
                                        </p:cTn>
                                        <p:tgtEl>
                                          <p:spTgt spid="9"/>
                                        </p:tgtEl>
                                        <p:attrNameLst>
                                          <p:attrName>style.visibility</p:attrName>
                                        </p:attrNameLst>
                                      </p:cBhvr>
                                      <p:to>
                                        <p:strVal val="visible"/>
                                      </p:to>
                                    </p:set>
                                    <p:animEffect transition="in" filter="wipe(left)">
                                      <p:cBhvr>
                                        <p:cTn id="219" dur="500"/>
                                        <p:tgtEl>
                                          <p:spTgt spid="9"/>
                                        </p:tgtEl>
                                      </p:cBhvr>
                                    </p:animEffect>
                                  </p:childTnLst>
                                </p:cTn>
                              </p:par>
                              <p:par>
                                <p:cTn id="220" presetID="18" presetClass="emph" presetSubtype="0" fill="hold" grpId="1" nodeType="withEffect">
                                  <p:stCondLst>
                                    <p:cond delay="0"/>
                                  </p:stCondLst>
                                  <p:childTnLst>
                                    <p:set>
                                      <p:cBhvr override="childStyle">
                                        <p:cTn id="221" dur="500" fill="hold"/>
                                        <p:tgtEl>
                                          <p:spTgt spid="9"/>
                                        </p:tgtEl>
                                        <p:attrNameLst>
                                          <p:attrName>style.textDecorationUnderline</p:attrName>
                                        </p:attrNameLst>
                                      </p:cBhvr>
                                      <p:to>
                                        <p:strVal val="true"/>
                                      </p:to>
                                    </p:set>
                                  </p:childTnLst>
                                </p:cTn>
                              </p:par>
                              <p:par>
                                <p:cTn id="222" presetID="22" presetClass="entr" presetSubtype="8" fill="hold" grpId="0" nodeType="withEffect">
                                  <p:stCondLst>
                                    <p:cond delay="0"/>
                                  </p:stCondLst>
                                  <p:childTnLst>
                                    <p:set>
                                      <p:cBhvr>
                                        <p:cTn id="223" dur="1" fill="hold">
                                          <p:stCondLst>
                                            <p:cond delay="0"/>
                                          </p:stCondLst>
                                        </p:cTn>
                                        <p:tgtEl>
                                          <p:spTgt spid="10"/>
                                        </p:tgtEl>
                                        <p:attrNameLst>
                                          <p:attrName>style.visibility</p:attrName>
                                        </p:attrNameLst>
                                      </p:cBhvr>
                                      <p:to>
                                        <p:strVal val="visible"/>
                                      </p:to>
                                    </p:set>
                                    <p:animEffect transition="in" filter="wipe(left)">
                                      <p:cBhvr>
                                        <p:cTn id="224" dur="500"/>
                                        <p:tgtEl>
                                          <p:spTgt spid="10"/>
                                        </p:tgtEl>
                                      </p:cBhvr>
                                    </p:animEffect>
                                  </p:childTnLst>
                                </p:cTn>
                              </p:par>
                              <p:par>
                                <p:cTn id="225" presetID="0" presetClass="entr" presetSubtype="0" fill="hold" grpId="0" nodeType="withEffect">
                                  <p:stCondLst>
                                    <p:cond delay="400"/>
                                  </p:stCondLst>
                                  <p:childTnLst>
                                    <p:set>
                                      <p:cBhvr>
                                        <p:cTn id="226" dur="1" fill="hold">
                                          <p:stCondLst>
                                            <p:cond delay="0"/>
                                          </p:stCondLst>
                                        </p:cTn>
                                        <p:tgtEl>
                                          <p:spTgt spid="11"/>
                                        </p:tgtEl>
                                        <p:attrNameLst>
                                          <p:attrName>style.visibility</p:attrName>
                                        </p:attrNameLst>
                                      </p:cBhvr>
                                      <p:to>
                                        <p:strVal val="visible"/>
                                      </p:to>
                                    </p:set>
                                    <p:animEffect transition="in" filter="dissolve">
                                      <p:cBhvr>
                                        <p:cTn id="227" dur="500">
                                          <p:stCondLst>
                                            <p:cond delay="0"/>
                                          </p:stCondLst>
                                        </p:cTn>
                                        <p:tgtEl>
                                          <p:spTgt spid="11"/>
                                        </p:tgtEl>
                                      </p:cBhvr>
                                    </p:animEffect>
                                    <p:anim to="" calcmode="lin" valueType="num">
                                      <p:cBhvr>
                                        <p:cTn id="228"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229"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230" fill="hold">
                      <p:stCondLst>
                        <p:cond delay="indefinite"/>
                      </p:stCondLst>
                      <p:childTnLst>
                        <p:par>
                          <p:cTn id="231" fill="hold">
                            <p:stCondLst>
                              <p:cond delay="0"/>
                            </p:stCondLst>
                            <p:childTnLst>
                              <p:par>
                                <p:cTn id="232" presetID="0" presetClass="entr" presetSubtype="0" fill="hold" grpId="0" nodeType="clickEffect">
                                  <p:stCondLst>
                                    <p:cond delay="0"/>
                                  </p:stCondLst>
                                  <p:childTnLst>
                                    <p:set>
                                      <p:cBhvr>
                                        <p:cTn id="233" dur="1" fill="hold">
                                          <p:stCondLst>
                                            <p:cond delay="0"/>
                                          </p:stCondLst>
                                        </p:cTn>
                                        <p:tgtEl>
                                          <p:spTgt spid="8"/>
                                        </p:tgtEl>
                                        <p:attrNameLst>
                                          <p:attrName>style.visibility</p:attrName>
                                        </p:attrNameLst>
                                      </p:cBhvr>
                                      <p:to>
                                        <p:strVal val="visible"/>
                                      </p:to>
                                    </p:set>
                                    <p:animEffect transition="in" filter="dissolve">
                                      <p:cBhvr>
                                        <p:cTn id="234" dur="500">
                                          <p:stCondLst>
                                            <p:cond delay="0"/>
                                          </p:stCondLst>
                                        </p:cTn>
                                        <p:tgtEl>
                                          <p:spTgt spid="8"/>
                                        </p:tgtEl>
                                      </p:cBhvr>
                                    </p:animEffect>
                                    <p:anim to="" calcmode="lin" valueType="num">
                                      <p:cBhvr>
                                        <p:cTn id="235"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36"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237" fill="hold">
                      <p:stCondLst>
                        <p:cond delay="indefinite"/>
                      </p:stCondLst>
                      <p:childTnLst>
                        <p:par>
                          <p:cTn id="238" fill="hold">
                            <p:stCondLst>
                              <p:cond delay="0"/>
                            </p:stCondLst>
                            <p:childTnLst>
                              <p:par>
                                <p:cTn id="239" presetID="22" presetClass="entr" presetSubtype="1" fill="hold" grpId="0" nodeType="clickEffect">
                                  <p:stCondLst>
                                    <p:cond delay="0"/>
                                  </p:stCondLst>
                                  <p:childTnLst>
                                    <p:set>
                                      <p:cBhvr>
                                        <p:cTn id="240" dur="1" fill="hold">
                                          <p:stCondLst>
                                            <p:cond delay="0"/>
                                          </p:stCondLst>
                                        </p:cTn>
                                        <p:tgtEl>
                                          <p:spTgt spid="6"/>
                                        </p:tgtEl>
                                        <p:attrNameLst>
                                          <p:attrName>style.visibility</p:attrName>
                                        </p:attrNameLst>
                                      </p:cBhvr>
                                      <p:to>
                                        <p:strVal val="visible"/>
                                      </p:to>
                                    </p:set>
                                    <p:animEffect transition="in" filter="wipe(up)">
                                      <p:cBhvr>
                                        <p:cTn id="241" dur="500"/>
                                        <p:tgtEl>
                                          <p:spTgt spid="6"/>
                                        </p:tgtEl>
                                      </p:cBhvr>
                                    </p:animEffect>
                                  </p:childTnLst>
                                </p:cTn>
                              </p:par>
                              <p:par>
                                <p:cTn id="242" presetID="22" presetClass="entr" presetSubtype="8" fill="hold" grpId="0" nodeType="withEffect">
                                  <p:stCondLst>
                                    <p:cond delay="250"/>
                                  </p:stCondLst>
                                  <p:childTnLst>
                                    <p:set>
                                      <p:cBhvr>
                                        <p:cTn id="243" dur="1" fill="hold">
                                          <p:stCondLst>
                                            <p:cond delay="0"/>
                                          </p:stCondLst>
                                        </p:cTn>
                                        <p:tgtEl>
                                          <p:spTgt spid="16"/>
                                        </p:tgtEl>
                                        <p:attrNameLst>
                                          <p:attrName>style.visibility</p:attrName>
                                        </p:attrNameLst>
                                      </p:cBhvr>
                                      <p:to>
                                        <p:strVal val="visible"/>
                                      </p:to>
                                    </p:set>
                                    <p:animEffect transition="in" filter="wipe(left)">
                                      <p:cBhvr>
                                        <p:cTn id="2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 grpId="0"/>
      <p:bldP spid="3074" grpId="0"/>
      <p:bldP spid="3074" grpId="1"/>
      <p:bldP spid="4" grpId="0" animBg="1"/>
      <p:bldP spid="5" grpId="0" animBg="1"/>
      <p:bldP spid="7" grpId="0"/>
      <p:bldP spid="8" grpId="0"/>
      <p:bldP spid="10" grpId="0"/>
      <p:bldP spid="11" grpId="0"/>
      <p:bldP spid="12" grpId="0"/>
      <p:bldP spid="12" grpId="1"/>
      <p:bldP spid="12" grpId="2"/>
      <p:bldP spid="13" grpId="0"/>
      <p:bldP spid="13" grpId="1"/>
      <p:bldP spid="13" grpId="2"/>
      <p:bldP spid="14" grpId="0"/>
      <p:bldP spid="14" grpId="1"/>
      <p:bldP spid="14" grpId="2"/>
      <p:bldP spid="15" grpId="0"/>
      <p:bldP spid="15" grpId="1"/>
      <p:bldP spid="15"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29" grpId="0"/>
      <p:bldP spid="29" grpId="1"/>
      <p:bldP spid="29" grpId="2"/>
      <p:bldP spid="30" grpId="0"/>
      <p:bldP spid="30" grpId="1"/>
      <p:bldP spid="30" grpId="2"/>
      <p:bldP spid="31" grpId="0"/>
      <p:bldP spid="31" grpId="1"/>
      <p:bldP spid="31" grpId="2"/>
      <p:bldP spid="3072" grpId="0"/>
      <p:bldP spid="3072" grpId="1"/>
      <p:bldP spid="3072" grpId="2"/>
      <p:bldP spid="3073" grpId="0"/>
      <p:bldP spid="3073" grpId="1"/>
      <p:bldP spid="3073" grpId="2"/>
      <p:bldP spid="3075" grpId="0"/>
      <p:bldP spid="3075" grpId="1"/>
      <p:bldP spid="3075" grpId="2"/>
      <p:bldP spid="3076" grpId="0"/>
      <p:bldP spid="3076" grpId="1"/>
      <p:bldP spid="3076" grpId="2"/>
      <p:bldP spid="6" grpId="0" animBg="1"/>
      <p:bldP spid="16" grpId="0"/>
      <p:bldP spid="17" grpId="0"/>
      <p:bldP spid="1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aditional Wooden Idols - Puri, Orissa - YouTube">
            <a:extLst>
              <a:ext uri="{FF2B5EF4-FFF2-40B4-BE49-F238E27FC236}">
                <a16:creationId xmlns:a16="http://schemas.microsoft.com/office/drawing/2014/main" id="{EB12DCD8-05D7-C92B-27AF-0EA74D069E9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2467404-F25F-1962-358D-C8AADF7FFBED}"/>
              </a:ext>
            </a:extLst>
          </p:cNvPr>
          <p:cNvSpPr txBox="1">
            <a:spLocks/>
          </p:cNvSpPr>
          <p:nvPr/>
        </p:nvSpPr>
        <p:spPr>
          <a:xfrm>
            <a:off x="1170246" y="4458614"/>
            <a:ext cx="402573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 breath at all</a:t>
            </a:r>
          </a:p>
        </p:txBody>
      </p:sp>
      <p:sp>
        <p:nvSpPr>
          <p:cNvPr id="17" name="Title 1">
            <a:extLst>
              <a:ext uri="{FF2B5EF4-FFF2-40B4-BE49-F238E27FC236}">
                <a16:creationId xmlns:a16="http://schemas.microsoft.com/office/drawing/2014/main" id="{B40E5AAB-3194-9187-917E-8D97F28720A7}"/>
              </a:ext>
            </a:extLst>
          </p:cNvPr>
          <p:cNvSpPr txBox="1">
            <a:spLocks/>
          </p:cNvSpPr>
          <p:nvPr/>
        </p:nvSpPr>
        <p:spPr>
          <a:xfrm>
            <a:off x="3096535" y="4123089"/>
            <a:ext cx="296941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Woe to him</a:t>
            </a:r>
          </a:p>
        </p:txBody>
      </p:sp>
      <p:sp>
        <p:nvSpPr>
          <p:cNvPr id="6" name="Final">
            <a:extLst>
              <a:ext uri="{FF2B5EF4-FFF2-40B4-BE49-F238E27FC236}">
                <a16:creationId xmlns:a16="http://schemas.microsoft.com/office/drawing/2014/main" id="{F31A960D-C48A-9A90-48FD-1721CFF93E21}"/>
              </a:ext>
            </a:extLst>
          </p:cNvPr>
          <p:cNvSpPr txBox="1">
            <a:spLocks noChangeArrowheads="1"/>
          </p:cNvSpPr>
          <p:nvPr/>
        </p:nvSpPr>
        <p:spPr bwMode="auto">
          <a:xfrm>
            <a:off x="800548" y="1987476"/>
            <a:ext cx="7542904" cy="288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 says to silent wood, stone</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'Awake! Arise! It shall teach!'</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Woe to him</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1508919"/>
            <a:ext cx="8229600" cy="3840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Woe to him who says to wood, 'Awake!' To silent stone, 'Arise! It shall teach!' Behold, it is overlaid with gold and silver, Yet in it there is no breath at all.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Habakkuk 2:19 </a:t>
            </a:r>
          </a:p>
        </p:txBody>
      </p:sp>
      <p:sp>
        <p:nvSpPr>
          <p:cNvPr id="3" name="no breath at all">
            <a:extLst>
              <a:ext uri="{FF2B5EF4-FFF2-40B4-BE49-F238E27FC236}">
                <a16:creationId xmlns:a16="http://schemas.microsoft.com/office/drawing/2014/main" id="{6E89E749-D891-9D7C-EAA2-8BAB7E5FFF35}"/>
              </a:ext>
            </a:extLst>
          </p:cNvPr>
          <p:cNvSpPr txBox="1">
            <a:spLocks noChangeArrowheads="1"/>
          </p:cNvSpPr>
          <p:nvPr/>
        </p:nvSpPr>
        <p:spPr bwMode="auto">
          <a:xfrm>
            <a:off x="1160685" y="4396202"/>
            <a:ext cx="4047384" cy="749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 breath at all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BB8C0C96-99C9-ED3D-F6F1-312A231FEDD3}"/>
              </a:ext>
            </a:extLst>
          </p:cNvPr>
          <p:cNvSpPr txBox="1">
            <a:spLocks noChangeArrowheads="1"/>
          </p:cNvSpPr>
          <p:nvPr/>
        </p:nvSpPr>
        <p:spPr bwMode="auto">
          <a:xfrm>
            <a:off x="3570156" y="1687700"/>
            <a:ext cx="3265403" cy="795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 says to</a:t>
            </a:r>
          </a:p>
        </p:txBody>
      </p:sp>
      <p:sp>
        <p:nvSpPr>
          <p:cNvPr id="8" name="Rectangle 2">
            <a:extLst>
              <a:ext uri="{FF2B5EF4-FFF2-40B4-BE49-F238E27FC236}">
                <a16:creationId xmlns:a16="http://schemas.microsoft.com/office/drawing/2014/main" id="{FDA3E35D-5390-8986-F5D4-3B112CEF248B}"/>
              </a:ext>
            </a:extLst>
          </p:cNvPr>
          <p:cNvSpPr txBox="1">
            <a:spLocks noChangeArrowheads="1"/>
          </p:cNvSpPr>
          <p:nvPr/>
        </p:nvSpPr>
        <p:spPr bwMode="auto">
          <a:xfrm>
            <a:off x="3202898" y="2380938"/>
            <a:ext cx="1943711" cy="75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silent</a:t>
            </a:r>
          </a:p>
        </p:txBody>
      </p:sp>
      <p:sp>
        <p:nvSpPr>
          <p:cNvPr id="9" name="Rectangle 2">
            <a:extLst>
              <a:ext uri="{FF2B5EF4-FFF2-40B4-BE49-F238E27FC236}">
                <a16:creationId xmlns:a16="http://schemas.microsoft.com/office/drawing/2014/main" id="{288C94F8-6445-E55D-6DB9-36AD0372A6A8}"/>
              </a:ext>
            </a:extLst>
          </p:cNvPr>
          <p:cNvSpPr txBox="1">
            <a:spLocks noChangeArrowheads="1"/>
          </p:cNvSpPr>
          <p:nvPr/>
        </p:nvSpPr>
        <p:spPr bwMode="auto">
          <a:xfrm>
            <a:off x="6498235" y="1693890"/>
            <a:ext cx="1882177" cy="788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wood,</a:t>
            </a:r>
          </a:p>
        </p:txBody>
      </p:sp>
      <p:sp>
        <p:nvSpPr>
          <p:cNvPr id="10" name="Rectangle 2">
            <a:extLst>
              <a:ext uri="{FF2B5EF4-FFF2-40B4-BE49-F238E27FC236}">
                <a16:creationId xmlns:a16="http://schemas.microsoft.com/office/drawing/2014/main" id="{06F200CA-D51A-9061-CD5C-F4EFB7AEA828}"/>
              </a:ext>
            </a:extLst>
          </p:cNvPr>
          <p:cNvSpPr txBox="1">
            <a:spLocks noChangeArrowheads="1"/>
          </p:cNvSpPr>
          <p:nvPr/>
        </p:nvSpPr>
        <p:spPr bwMode="auto">
          <a:xfrm>
            <a:off x="4684426" y="2343916"/>
            <a:ext cx="1796132" cy="82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stone</a:t>
            </a:r>
          </a:p>
        </p:txBody>
      </p:sp>
      <p:sp>
        <p:nvSpPr>
          <p:cNvPr id="11" name="Rectangle 2">
            <a:extLst>
              <a:ext uri="{FF2B5EF4-FFF2-40B4-BE49-F238E27FC236}">
                <a16:creationId xmlns:a16="http://schemas.microsoft.com/office/drawing/2014/main" id="{74CEC018-538B-3BEC-FDEB-9122CDB46952}"/>
              </a:ext>
            </a:extLst>
          </p:cNvPr>
          <p:cNvSpPr txBox="1">
            <a:spLocks noChangeArrowheads="1"/>
          </p:cNvSpPr>
          <p:nvPr/>
        </p:nvSpPr>
        <p:spPr bwMode="auto">
          <a:xfrm>
            <a:off x="456874" y="2375941"/>
            <a:ext cx="2336293" cy="768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Awake!</a:t>
            </a:r>
          </a:p>
        </p:txBody>
      </p:sp>
      <p:sp>
        <p:nvSpPr>
          <p:cNvPr id="14" name="Rectangle 2">
            <a:extLst>
              <a:ext uri="{FF2B5EF4-FFF2-40B4-BE49-F238E27FC236}">
                <a16:creationId xmlns:a16="http://schemas.microsoft.com/office/drawing/2014/main" id="{7E1FE445-133D-FB0F-4941-85234FBF9BC9}"/>
              </a:ext>
            </a:extLst>
          </p:cNvPr>
          <p:cNvSpPr txBox="1">
            <a:spLocks noChangeArrowheads="1"/>
          </p:cNvSpPr>
          <p:nvPr/>
        </p:nvSpPr>
        <p:spPr bwMode="auto">
          <a:xfrm>
            <a:off x="6347011" y="2343916"/>
            <a:ext cx="2398956" cy="83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Arise! It</a:t>
            </a:r>
          </a:p>
        </p:txBody>
      </p:sp>
      <p:sp>
        <p:nvSpPr>
          <p:cNvPr id="15" name="Rectangle 2">
            <a:extLst>
              <a:ext uri="{FF2B5EF4-FFF2-40B4-BE49-F238E27FC236}">
                <a16:creationId xmlns:a16="http://schemas.microsoft.com/office/drawing/2014/main" id="{089F5DCF-7FBB-20D8-9813-4BB3BCD58132}"/>
              </a:ext>
            </a:extLst>
          </p:cNvPr>
          <p:cNvSpPr txBox="1">
            <a:spLocks noChangeArrowheads="1"/>
          </p:cNvSpPr>
          <p:nvPr/>
        </p:nvSpPr>
        <p:spPr bwMode="auto">
          <a:xfrm>
            <a:off x="537882" y="3032406"/>
            <a:ext cx="3205779" cy="795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shall teach!</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197567A9-79CF-0300-66C2-8716C6B9AABF}"/>
              </a:ext>
            </a:extLst>
          </p:cNvPr>
          <p:cNvSpPr txBox="1">
            <a:spLocks noChangeArrowheads="1"/>
          </p:cNvSpPr>
          <p:nvPr/>
        </p:nvSpPr>
        <p:spPr bwMode="auto">
          <a:xfrm>
            <a:off x="707036" y="1711377"/>
            <a:ext cx="3273294" cy="755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Woe to him</a:t>
            </a:r>
          </a:p>
        </p:txBody>
      </p:sp>
      <p:sp>
        <p:nvSpPr>
          <p:cNvPr id="4" name="Life">
            <a:extLst>
              <a:ext uri="{FF2B5EF4-FFF2-40B4-BE49-F238E27FC236}">
                <a16:creationId xmlns:a16="http://schemas.microsoft.com/office/drawing/2014/main" id="{31E51072-391E-861D-D00C-750959F23CBC}"/>
              </a:ext>
            </a:extLst>
          </p:cNvPr>
          <p:cNvSpPr>
            <a:spLocks noChangeArrowheads="1"/>
          </p:cNvSpPr>
          <p:nvPr/>
        </p:nvSpPr>
        <p:spPr bwMode="auto">
          <a:xfrm>
            <a:off x="1793174" y="4203866"/>
            <a:ext cx="2257875" cy="1055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1430">
                  <a:noFill/>
                </a:ln>
                <a:solidFill>
                  <a:schemeClr val="bg1"/>
                </a:solidFill>
                <a:effectLst>
                  <a:glow rad="101600">
                    <a:schemeClr val="tx1"/>
                  </a:glow>
                  <a:outerShdw blurRad="80000" dist="40000" dir="5040000" algn="tl">
                    <a:srgbClr val="000000">
                      <a:alpha val="30000"/>
                    </a:srgbClr>
                  </a:outerShdw>
                </a:effectLst>
                <a:uLnTx/>
                <a:uFillTx/>
                <a:latin typeface="Rockwell Extra Bold" panose="02060903040505020403" pitchFamily="18" charset="0"/>
              </a:rPr>
              <a:t>Life</a:t>
            </a:r>
            <a:endParaRPr kumimoji="0" lang="en-US" sz="4000" b="1" i="1" u="none" strike="noStrike" kern="1200" cap="none" spc="0" normalizeH="0" baseline="0" noProof="0" dirty="0">
              <a:ln w="11430">
                <a:noFill/>
              </a:ln>
              <a:solidFill>
                <a:schemeClr val="bg1"/>
              </a:solidFill>
              <a:effectLst>
                <a:glow rad="101600">
                  <a:schemeClr val="tx1"/>
                </a:glow>
                <a:outerShdw blurRad="80000" dist="40000" dir="5040000" algn="tl">
                  <a:srgbClr val="000000">
                    <a:alpha val="30000"/>
                  </a:srgbClr>
                </a:outerShdw>
              </a:effectLst>
              <a:uLnTx/>
              <a:uFillTx/>
              <a:latin typeface="Rockwell Extra Bold" panose="02060903040505020403" pitchFamily="18" charset="0"/>
            </a:endParaRPr>
          </a:p>
        </p:txBody>
      </p:sp>
      <p:sp>
        <p:nvSpPr>
          <p:cNvPr id="5" name="X">
            <a:extLst>
              <a:ext uri="{FF2B5EF4-FFF2-40B4-BE49-F238E27FC236}">
                <a16:creationId xmlns:a16="http://schemas.microsoft.com/office/drawing/2014/main" id="{960769D6-6B88-6CC4-A71F-EF6A749C4D24}"/>
              </a:ext>
            </a:extLst>
          </p:cNvPr>
          <p:cNvSpPr/>
          <p:nvPr/>
        </p:nvSpPr>
        <p:spPr>
          <a:xfrm>
            <a:off x="2167680" y="4492049"/>
            <a:ext cx="1413835" cy="57534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BF61C562-4D9F-4E1D-7C89-E3553A6451A5}"/>
              </a:ext>
            </a:extLst>
          </p:cNvPr>
          <p:cNvSpPr txBox="1">
            <a:spLocks noChangeArrowheads="1"/>
          </p:cNvSpPr>
          <p:nvPr/>
        </p:nvSpPr>
        <p:spPr bwMode="auto">
          <a:xfrm>
            <a:off x="3016989" y="4046543"/>
            <a:ext cx="3113355" cy="77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Woe</a:t>
            </a:r>
            <a:r>
              <a:rPr kumimoji="0" lang="en-US" altLang="en-US" sz="4400" b="1" i="0" u="none" strike="noStrike" kern="0" cap="none" spc="0" normalizeH="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to him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6174918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par>
                                <p:cTn id="16" presetID="18" presetClass="emph" presetSubtype="0" fill="hold" grpId="1" nodeType="withEffect">
                                  <p:stCondLst>
                                    <p:cond delay="0"/>
                                  </p:stCondLst>
                                  <p:childTnLst>
                                    <p:set>
                                      <p:cBhvr override="childStyle">
                                        <p:cTn id="17" dur="500" fill="hold"/>
                                        <p:tgtEl>
                                          <p:spTgt spid="2"/>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500">
                                          <p:stCondLst>
                                            <p:cond delay="0"/>
                                          </p:stCondLst>
                                        </p:cTn>
                                        <p:tgtEl>
                                          <p:spTgt spid="4"/>
                                        </p:tgtEl>
                                      </p:cBhvr>
                                    </p:animEffect>
                                    <p:anim to="" calcmode="lin" valueType="num">
                                      <p:cBhvr>
                                        <p:cTn id="26"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28" presetID="0" presetClass="entr" presetSubtype="0" fill="hold" grpId="0" nodeType="withEffect">
                                  <p:stCondLst>
                                    <p:cond delay="75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stCondLst>
                                            <p:cond delay="0"/>
                                          </p:stCondLst>
                                        </p:cTn>
                                        <p:tgtEl>
                                          <p:spTgt spid="5"/>
                                        </p:tgtEl>
                                      </p:cBhvr>
                                    </p:animEffect>
                                    <p:anim to="" calcmode="lin" valueType="num">
                                      <p:cBhvr>
                                        <p:cTn id="31"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5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50"/>
                                        <p:tgtEl>
                                          <p:spTgt spid="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250"/>
                                        <p:tgtEl>
                                          <p:spTgt spid="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250"/>
                                        <p:tgtEl>
                                          <p:spTgt spid="1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250"/>
                                        <p:tgtEl>
                                          <p:spTgt spid="1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250"/>
                                        <p:tgtEl>
                                          <p:spTgt spid="1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250"/>
                                        <p:tgtEl>
                                          <p:spTgt spid="1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250"/>
                                        <p:tgtEl>
                                          <p:spTgt spid="16"/>
                                        </p:tgtEl>
                                      </p:cBhvr>
                                    </p:animEffect>
                                  </p:childTnLst>
                                </p:cTn>
                              </p:par>
                              <p:par>
                                <p:cTn id="59" presetID="42" presetClass="path" presetSubtype="0" accel="50000" decel="50000" fill="hold" grpId="2" nodeType="withEffect">
                                  <p:stCondLst>
                                    <p:cond delay="0"/>
                                  </p:stCondLst>
                                  <p:childTnLst>
                                    <p:animMotion origin="layout" path="M -3.61111E-6 4.81481E-6 L -0.30989 0.04907 " pathEditMode="relative" rAng="0" ptsTypes="AA">
                                      <p:cBhvr>
                                        <p:cTn id="60" dur="2000" fill="hold"/>
                                        <p:tgtEl>
                                          <p:spTgt spid="7"/>
                                        </p:tgtEl>
                                        <p:attrNameLst>
                                          <p:attrName>ppt_x</p:attrName>
                                          <p:attrName>ppt_y</p:attrName>
                                        </p:attrNameLst>
                                      </p:cBhvr>
                                      <p:rCtr x="-15503" y="2454"/>
                                    </p:animMotion>
                                  </p:childTnLst>
                                </p:cTn>
                              </p:par>
                              <p:par>
                                <p:cTn id="61" presetID="42" presetClass="path" presetSubtype="0" accel="50000" decel="50000" fill="hold" grpId="2" nodeType="withEffect">
                                  <p:stCondLst>
                                    <p:cond delay="0"/>
                                  </p:stCondLst>
                                  <p:childTnLst>
                                    <p:animMotion origin="layout" path="M 2.77778E-6 -3.33333E-6 L 0.03628 -0.04861 " pathEditMode="relative" rAng="0" ptsTypes="AA">
                                      <p:cBhvr>
                                        <p:cTn id="62" dur="2000" fill="hold"/>
                                        <p:tgtEl>
                                          <p:spTgt spid="8"/>
                                        </p:tgtEl>
                                        <p:attrNameLst>
                                          <p:attrName>ppt_x</p:attrName>
                                          <p:attrName>ppt_y</p:attrName>
                                        </p:attrNameLst>
                                      </p:cBhvr>
                                      <p:rCtr x="1806" y="-2431"/>
                                    </p:animMotion>
                                  </p:childTnLst>
                                </p:cTn>
                              </p:par>
                              <p:par>
                                <p:cTn id="63" presetID="42" presetClass="path" presetSubtype="0" accel="50000" decel="50000" fill="hold" grpId="2" nodeType="withEffect">
                                  <p:stCondLst>
                                    <p:cond delay="0"/>
                                  </p:stCondLst>
                                  <p:childTnLst>
                                    <p:animMotion origin="layout" path="M -1.66667E-6 1.85185E-6 L -0.15729 0.04861 " pathEditMode="relative" rAng="0" ptsTypes="AA">
                                      <p:cBhvr>
                                        <p:cTn id="64" dur="2000" fill="hold"/>
                                        <p:tgtEl>
                                          <p:spTgt spid="9"/>
                                        </p:tgtEl>
                                        <p:attrNameLst>
                                          <p:attrName>ppt_x</p:attrName>
                                          <p:attrName>ppt_y</p:attrName>
                                        </p:attrNameLst>
                                      </p:cBhvr>
                                      <p:rCtr x="-7865" y="2431"/>
                                    </p:animMotion>
                                  </p:childTnLst>
                                </p:cTn>
                              </p:par>
                              <p:par>
                                <p:cTn id="65" presetID="42" presetClass="path" presetSubtype="0" accel="50000" decel="50000" fill="hold" grpId="2" nodeType="withEffect">
                                  <p:stCondLst>
                                    <p:cond delay="0"/>
                                  </p:stCondLst>
                                  <p:childTnLst>
                                    <p:animMotion origin="layout" path="M 3.33333E-6 -1.85185E-6 L 0.21041 -0.0493 " pathEditMode="relative" rAng="0" ptsTypes="AA">
                                      <p:cBhvr>
                                        <p:cTn id="66" dur="2000" fill="hold"/>
                                        <p:tgtEl>
                                          <p:spTgt spid="10"/>
                                        </p:tgtEl>
                                        <p:attrNameLst>
                                          <p:attrName>ppt_x</p:attrName>
                                          <p:attrName>ppt_y</p:attrName>
                                        </p:attrNameLst>
                                      </p:cBhvr>
                                      <p:rCtr x="10521" y="-2477"/>
                                    </p:animMotion>
                                  </p:childTnLst>
                                </p:cTn>
                              </p:par>
                              <p:par>
                                <p:cTn id="67" presetID="42" presetClass="path" presetSubtype="0" accel="50000" decel="50000" fill="hold" grpId="2" nodeType="withEffect">
                                  <p:stCondLst>
                                    <p:cond delay="0"/>
                                  </p:stCondLst>
                                  <p:childTnLst>
                                    <p:animMotion origin="layout" path="M -4.16667E-6 3.7037E-6 L 0.05573 0.04884 " pathEditMode="relative" rAng="0" ptsTypes="AA">
                                      <p:cBhvr>
                                        <p:cTn id="68" dur="2000" fill="hold"/>
                                        <p:tgtEl>
                                          <p:spTgt spid="11"/>
                                        </p:tgtEl>
                                        <p:attrNameLst>
                                          <p:attrName>ppt_x</p:attrName>
                                          <p:attrName>ppt_y</p:attrName>
                                        </p:attrNameLst>
                                      </p:cBhvr>
                                      <p:rCtr x="2778" y="2431"/>
                                    </p:animMotion>
                                  </p:childTnLst>
                                </p:cTn>
                              </p:par>
                              <p:par>
                                <p:cTn id="69" presetID="42" presetClass="path" presetSubtype="0" accel="50000" decel="50000" fill="hold" grpId="2" nodeType="withEffect">
                                  <p:stCondLst>
                                    <p:cond delay="0"/>
                                  </p:stCondLst>
                                  <p:childTnLst>
                                    <p:animMotion origin="layout" path="M -3.61111E-6 3.7037E-6 L -0.37413 0.04838 " pathEditMode="relative" rAng="0" ptsTypes="AA">
                                      <p:cBhvr>
                                        <p:cTn id="70" dur="2000" fill="hold"/>
                                        <p:tgtEl>
                                          <p:spTgt spid="14"/>
                                        </p:tgtEl>
                                        <p:attrNameLst>
                                          <p:attrName>ppt_x</p:attrName>
                                          <p:attrName>ppt_y</p:attrName>
                                        </p:attrNameLst>
                                      </p:cBhvr>
                                      <p:rCtr x="-18715" y="2407"/>
                                    </p:animMotion>
                                  </p:childTnLst>
                                </p:cTn>
                              </p:par>
                              <p:par>
                                <p:cTn id="71" presetID="42" presetClass="path" presetSubtype="0" accel="50000" decel="50000" fill="hold" grpId="2" nodeType="withEffect">
                                  <p:stCondLst>
                                    <p:cond delay="0"/>
                                  </p:stCondLst>
                                  <p:childTnLst>
                                    <p:animMotion origin="layout" path="M 2.22222E-6 0 L 0.48368 -0.04861 " pathEditMode="relative" rAng="0" ptsTypes="AA">
                                      <p:cBhvr>
                                        <p:cTn id="72" dur="2000" fill="hold"/>
                                        <p:tgtEl>
                                          <p:spTgt spid="15"/>
                                        </p:tgtEl>
                                        <p:attrNameLst>
                                          <p:attrName>ppt_x</p:attrName>
                                          <p:attrName>ppt_y</p:attrName>
                                        </p:attrNameLst>
                                      </p:cBhvr>
                                      <p:rCtr x="24184" y="-2431"/>
                                    </p:animMotion>
                                  </p:childTnLst>
                                </p:cTn>
                              </p:par>
                              <p:par>
                                <p:cTn id="73" presetID="42" presetClass="path" presetSubtype="0" accel="50000" decel="50000" fill="hold" grpId="2" nodeType="withEffect">
                                  <p:stCondLst>
                                    <p:cond delay="0"/>
                                  </p:stCondLst>
                                  <p:childTnLst>
                                    <p:animMotion origin="layout" path="M -5.55112E-17 3.7037E-7 L 0.2441 0.34236 " pathEditMode="relative" rAng="0" ptsTypes="AA">
                                      <p:cBhvr>
                                        <p:cTn id="74" dur="2000" fill="hold"/>
                                        <p:tgtEl>
                                          <p:spTgt spid="16"/>
                                        </p:tgtEl>
                                        <p:attrNameLst>
                                          <p:attrName>ppt_x</p:attrName>
                                          <p:attrName>ppt_y</p:attrName>
                                        </p:attrNameLst>
                                      </p:cBhvr>
                                      <p:rCtr x="12205" y="17106"/>
                                    </p:animMotion>
                                  </p:childTnLst>
                                </p:cTn>
                              </p:par>
                              <p:par>
                                <p:cTn id="75" presetID="10" presetClass="exit" presetSubtype="0" fill="hold" grpId="1" nodeType="withEffect">
                                  <p:stCondLst>
                                    <p:cond delay="0"/>
                                  </p:stCondLst>
                                  <p:childTnLst>
                                    <p:animEffect transition="out" filter="fade">
                                      <p:cBhvr>
                                        <p:cTn id="76" dur="1250"/>
                                        <p:tgtEl>
                                          <p:spTgt spid="3074"/>
                                        </p:tgtEl>
                                      </p:cBhvr>
                                    </p:animEffect>
                                    <p:set>
                                      <p:cBhvr>
                                        <p:cTn id="77" dur="1" fill="hold">
                                          <p:stCondLst>
                                            <p:cond delay="1249"/>
                                          </p:stCondLst>
                                        </p:cTn>
                                        <p:tgtEl>
                                          <p:spTgt spid="3074"/>
                                        </p:tgtEl>
                                        <p:attrNameLst>
                                          <p:attrName>style.visibility</p:attrName>
                                        </p:attrNameLst>
                                      </p:cBhvr>
                                      <p:to>
                                        <p:strVal val="hidden"/>
                                      </p:to>
                                    </p:set>
                                  </p:childTnLst>
                                </p:cTn>
                              </p:par>
                              <p:par>
                                <p:cTn id="78" presetID="0" presetClass="exit" presetSubtype="0" fill="hold" grpId="1" nodeType="withEffect">
                                  <p:stCondLst>
                                    <p:cond delay="0"/>
                                  </p:stCondLst>
                                  <p:childTnLst>
                                    <p:set>
                                      <p:cBhvr>
                                        <p:cTn id="79" dur="1" fill="hold">
                                          <p:stCondLst>
                                            <p:cond delay="999"/>
                                          </p:stCondLst>
                                        </p:cTn>
                                        <p:tgtEl>
                                          <p:spTgt spid="4"/>
                                        </p:tgtEl>
                                        <p:attrNameLst>
                                          <p:attrName>style.visibility</p:attrName>
                                        </p:attrNameLst>
                                      </p:cBhvr>
                                      <p:to>
                                        <p:strVal val="hidden"/>
                                      </p:to>
                                    </p:set>
                                    <p:animEffect transition="out" filter="dissolve">
                                      <p:cBhvr>
                                        <p:cTn id="80" dur="1000">
                                          <p:stCondLst>
                                            <p:cond delay="0"/>
                                          </p:stCondLst>
                                        </p:cTn>
                                        <p:tgtEl>
                                          <p:spTgt spid="4"/>
                                        </p:tgtEl>
                                      </p:cBhvr>
                                    </p:animEffect>
                                    <p:anim to="" calcmode="lin" valueType="num">
                                      <p:cBhvr>
                                        <p:cTn id="81"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82"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83" presetID="42" presetClass="path" presetSubtype="0" accel="50000" decel="50000" fill="hold" grpId="2" nodeType="withEffect">
                                  <p:stCondLst>
                                    <p:cond delay="0"/>
                                  </p:stCondLst>
                                  <p:childTnLst>
                                    <p:animMotion origin="layout" path="M 1.94444E-6 -4.81481E-6 L 0.19687 -0.20509 " pathEditMode="relative" rAng="0" ptsTypes="AA">
                                      <p:cBhvr>
                                        <p:cTn id="84" dur="1000" fill="hold"/>
                                        <p:tgtEl>
                                          <p:spTgt spid="4"/>
                                        </p:tgtEl>
                                        <p:attrNameLst>
                                          <p:attrName>ppt_x</p:attrName>
                                          <p:attrName>ppt_y</p:attrName>
                                        </p:attrNameLst>
                                      </p:cBhvr>
                                      <p:rCtr x="9844" y="-10255"/>
                                    </p:animMotion>
                                  </p:childTnLst>
                                </p:cTn>
                              </p:par>
                              <p:par>
                                <p:cTn id="85" presetID="10" presetClass="exit" presetSubtype="0" fill="hold" grpId="1" nodeType="withEffect">
                                  <p:stCondLst>
                                    <p:cond delay="0"/>
                                  </p:stCondLst>
                                  <p:childTnLst>
                                    <p:animEffect transition="out" filter="fade">
                                      <p:cBhvr>
                                        <p:cTn id="86" dur="500"/>
                                        <p:tgtEl>
                                          <p:spTgt spid="3"/>
                                        </p:tgtEl>
                                      </p:cBhvr>
                                    </p:animEffect>
                                    <p:set>
                                      <p:cBhvr>
                                        <p:cTn id="87" dur="1" fill="hold">
                                          <p:stCondLst>
                                            <p:cond delay="499"/>
                                          </p:stCondLst>
                                        </p:cTn>
                                        <p:tgtEl>
                                          <p:spTgt spid="3"/>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2"/>
                                        </p:tgtEl>
                                      </p:cBhvr>
                                    </p:animEffect>
                                    <p:set>
                                      <p:cBhvr>
                                        <p:cTn id="90" dur="1" fill="hold">
                                          <p:stCondLst>
                                            <p:cond delay="499"/>
                                          </p:stCondLst>
                                        </p:cTn>
                                        <p:tgtEl>
                                          <p:spTgt spid="2"/>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5"/>
                                        </p:tgtEl>
                                      </p:cBhvr>
                                    </p:animEffect>
                                    <p:set>
                                      <p:cBhvr>
                                        <p:cTn id="93" dur="1" fill="hold">
                                          <p:stCondLst>
                                            <p:cond delay="499"/>
                                          </p:stCondLst>
                                        </p:cTn>
                                        <p:tgtEl>
                                          <p:spTgt spid="5"/>
                                        </p:tgtEl>
                                        <p:attrNameLst>
                                          <p:attrName>style.visibility</p:attrName>
                                        </p:attrNameLst>
                                      </p:cBhvr>
                                      <p:to>
                                        <p:strVal val="hidden"/>
                                      </p:to>
                                    </p:set>
                                  </p:childTnLst>
                                </p:cTn>
                              </p:par>
                            </p:childTnLst>
                          </p:cTn>
                        </p:par>
                        <p:par>
                          <p:cTn id="94" fill="hold">
                            <p:stCondLst>
                              <p:cond delay="2000"/>
                            </p:stCondLst>
                            <p:childTnLst>
                              <p:par>
                                <p:cTn id="95" presetID="10" presetClass="entr" presetSubtype="0" fill="hold" grpId="0" nodeType="after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100"/>
                                        <p:tgtEl>
                                          <p:spTgt spid="6"/>
                                        </p:tgtEl>
                                      </p:cBhvr>
                                    </p:animEffect>
                                  </p:childTnLst>
                                </p:cTn>
                              </p:par>
                              <p:par>
                                <p:cTn id="98" presetID="10" presetClass="exit" presetSubtype="0" fill="hold" grpId="1" nodeType="withEffect">
                                  <p:stCondLst>
                                    <p:cond delay="0"/>
                                  </p:stCondLst>
                                  <p:childTnLst>
                                    <p:animEffect transition="out" filter="fade">
                                      <p:cBhvr>
                                        <p:cTn id="99" dur="500"/>
                                        <p:tgtEl>
                                          <p:spTgt spid="7"/>
                                        </p:tgtEl>
                                      </p:cBhvr>
                                    </p:animEffect>
                                    <p:set>
                                      <p:cBhvr>
                                        <p:cTn id="100" dur="1" fill="hold">
                                          <p:stCondLst>
                                            <p:cond delay="499"/>
                                          </p:stCondLst>
                                        </p:cTn>
                                        <p:tgtEl>
                                          <p:spTgt spid="7"/>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0"/>
                                        </p:tgtEl>
                                      </p:cBhvr>
                                    </p:animEffect>
                                    <p:set>
                                      <p:cBhvr>
                                        <p:cTn id="103" dur="1" fill="hold">
                                          <p:stCondLst>
                                            <p:cond delay="499"/>
                                          </p:stCondLst>
                                        </p:cTn>
                                        <p:tgtEl>
                                          <p:spTgt spid="10"/>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8"/>
                                        </p:tgtEl>
                                      </p:cBhvr>
                                    </p:animEffect>
                                    <p:set>
                                      <p:cBhvr>
                                        <p:cTn id="106" dur="1" fill="hold">
                                          <p:stCondLst>
                                            <p:cond delay="499"/>
                                          </p:stCondLst>
                                        </p:cTn>
                                        <p:tgtEl>
                                          <p:spTgt spid="8"/>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9"/>
                                        </p:tgtEl>
                                      </p:cBhvr>
                                    </p:animEffect>
                                    <p:set>
                                      <p:cBhvr>
                                        <p:cTn id="109" dur="1" fill="hold">
                                          <p:stCondLst>
                                            <p:cond delay="499"/>
                                          </p:stCondLst>
                                        </p:cTn>
                                        <p:tgtEl>
                                          <p:spTgt spid="9"/>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4"/>
                                        </p:tgtEl>
                                      </p:cBhvr>
                                    </p:animEffect>
                                    <p:set>
                                      <p:cBhvr>
                                        <p:cTn id="112" dur="1" fill="hold">
                                          <p:stCondLst>
                                            <p:cond delay="499"/>
                                          </p:stCondLst>
                                        </p:cTn>
                                        <p:tgtEl>
                                          <p:spTgt spid="14"/>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1"/>
                                        </p:tgtEl>
                                      </p:cBhvr>
                                    </p:animEffect>
                                    <p:set>
                                      <p:cBhvr>
                                        <p:cTn id="115" dur="1" fill="hold">
                                          <p:stCondLst>
                                            <p:cond delay="499"/>
                                          </p:stCondLst>
                                        </p:cTn>
                                        <p:tgtEl>
                                          <p:spTgt spid="11"/>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6"/>
                                        </p:tgtEl>
                                      </p:cBhvr>
                                    </p:animEffect>
                                    <p:set>
                                      <p:cBhvr>
                                        <p:cTn id="118" dur="1" fill="hold">
                                          <p:stCondLst>
                                            <p:cond delay="499"/>
                                          </p:stCondLst>
                                        </p:cTn>
                                        <p:tgtEl>
                                          <p:spTgt spid="16"/>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5"/>
                                        </p:tgtEl>
                                      </p:cBhvr>
                                    </p:animEffect>
                                    <p:set>
                                      <p:cBhvr>
                                        <p:cTn id="121" dur="1" fill="hold">
                                          <p:stCondLst>
                                            <p:cond delay="499"/>
                                          </p:stCondLst>
                                        </p:cTn>
                                        <p:tgtEl>
                                          <p:spTgt spid="15"/>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grpId="0" nodeType="clickEffect">
                                  <p:stCondLst>
                                    <p:cond delay="0"/>
                                  </p:stCondLst>
                                  <p:childTnLst>
                                    <p:set>
                                      <p:cBhvr>
                                        <p:cTn id="125" dur="1" fill="hold">
                                          <p:stCondLst>
                                            <p:cond delay="0"/>
                                          </p:stCondLst>
                                        </p:cTn>
                                        <p:tgtEl>
                                          <p:spTgt spid="17"/>
                                        </p:tgtEl>
                                        <p:attrNameLst>
                                          <p:attrName>style.visibility</p:attrName>
                                        </p:attrNameLst>
                                      </p:cBhvr>
                                      <p:to>
                                        <p:strVal val="visible"/>
                                      </p:to>
                                    </p:set>
                                    <p:animEffect transition="in" filter="wipe(left)">
                                      <p:cBhvr>
                                        <p:cTn id="126" dur="500"/>
                                        <p:tgtEl>
                                          <p:spTgt spid="17"/>
                                        </p:tgtEl>
                                      </p:cBhvr>
                                    </p:animEffect>
                                  </p:childTnLst>
                                </p:cTn>
                              </p:par>
                              <p:par>
                                <p:cTn id="127" presetID="18" presetClass="emph" presetSubtype="0" fill="hold" grpId="1" nodeType="withEffect">
                                  <p:stCondLst>
                                    <p:cond delay="0"/>
                                  </p:stCondLst>
                                  <p:childTnLst>
                                    <p:set>
                                      <p:cBhvr override="childStyle">
                                        <p:cTn id="128" dur="500" fill="hold"/>
                                        <p:tgtEl>
                                          <p:spTgt spid="17"/>
                                        </p:tgtEl>
                                        <p:attrNameLst>
                                          <p:attrName>style.textDecorationUnderline</p:attrName>
                                        </p:attrNameLst>
                                      </p:cBhvr>
                                      <p:to>
                                        <p:strVal val="true"/>
                                      </p:to>
                                    </p:set>
                                  </p:childTnLst>
                                </p:cTn>
                              </p:par>
                              <p:par>
                                <p:cTn id="129" presetID="22" presetClass="entr" presetSubtype="8" fill="hold" grpId="0" nodeType="withEffect">
                                  <p:stCondLst>
                                    <p:cond delay="0"/>
                                  </p:stCondLst>
                                  <p:childTnLst>
                                    <p:set>
                                      <p:cBhvr>
                                        <p:cTn id="130" dur="1" fill="hold">
                                          <p:stCondLst>
                                            <p:cond delay="0"/>
                                          </p:stCondLst>
                                        </p:cTn>
                                        <p:tgtEl>
                                          <p:spTgt spid="18"/>
                                        </p:tgtEl>
                                        <p:attrNameLst>
                                          <p:attrName>style.visibility</p:attrName>
                                        </p:attrNameLst>
                                      </p:cBhvr>
                                      <p:to>
                                        <p:strVal val="visible"/>
                                      </p:to>
                                    </p:set>
                                    <p:animEffect transition="in" filter="wipe(left)">
                                      <p:cBhvr>
                                        <p:cTn id="1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17" grpId="0"/>
      <p:bldP spid="17" grpId="1"/>
      <p:bldP spid="6" grpId="0"/>
      <p:bldP spid="3074" grpId="0"/>
      <p:bldP spid="3074" grpId="1"/>
      <p:bldP spid="3" grpId="0"/>
      <p:bldP spid="3" grpId="1"/>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4" grpId="0"/>
      <p:bldP spid="14" grpId="1"/>
      <p:bldP spid="14" grpId="2"/>
      <p:bldP spid="15" grpId="0"/>
      <p:bldP spid="15" grpId="1"/>
      <p:bldP spid="15" grpId="2"/>
      <p:bldP spid="16" grpId="0"/>
      <p:bldP spid="16" grpId="1"/>
      <p:bldP spid="16" grpId="2"/>
      <p:bldP spid="4" grpId="0"/>
      <p:bldP spid="4" grpId="1"/>
      <p:bldP spid="4" grpId="2"/>
      <p:bldP spid="5" grpId="0" animBg="1"/>
      <p:bldP spid="5" grpId="1"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xodus 32:1-14, The Golden Calf - Toward a Sane Faith - Kevin Ruffcorn  Ministries">
            <a:extLst>
              <a:ext uri="{FF2B5EF4-FFF2-40B4-BE49-F238E27FC236}">
                <a16:creationId xmlns:a16="http://schemas.microsoft.com/office/drawing/2014/main" id="{77C3E53E-1733-0AE1-0FFC-F2440415440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a:extLst>
              <a:ext uri="{FF2B5EF4-FFF2-40B4-BE49-F238E27FC236}">
                <a16:creationId xmlns:a16="http://schemas.microsoft.com/office/drawing/2014/main" id="{97D9326B-0E3B-046D-3547-684E711B00BD}"/>
              </a:ext>
            </a:extLst>
          </p:cNvPr>
          <p:cNvSpPr txBox="1">
            <a:spLocks/>
          </p:cNvSpPr>
          <p:nvPr/>
        </p:nvSpPr>
        <p:spPr>
          <a:xfrm>
            <a:off x="5867622" y="5355772"/>
            <a:ext cx="1320826" cy="6412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kiss</a:t>
            </a:r>
          </a:p>
        </p:txBody>
      </p:sp>
      <p:sp>
        <p:nvSpPr>
          <p:cNvPr id="3" name="Final">
            <a:extLst>
              <a:ext uri="{FF2B5EF4-FFF2-40B4-BE49-F238E27FC236}">
                <a16:creationId xmlns:a16="http://schemas.microsoft.com/office/drawing/2014/main" id="{9C0184F6-18EF-757D-5EB1-B262D56E9A45}"/>
              </a:ext>
            </a:extLst>
          </p:cNvPr>
          <p:cNvSpPr txBox="1">
            <a:spLocks noChangeArrowheads="1"/>
          </p:cNvSpPr>
          <p:nvPr/>
        </p:nvSpPr>
        <p:spPr bwMode="auto">
          <a:xfrm>
            <a:off x="457200" y="676033"/>
            <a:ext cx="8229600" cy="5505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sin more and more</a:t>
            </a:r>
          </a:p>
          <a:p>
            <a:pPr algn="l" eaLnBrk="1" hangingPunct="1"/>
            <a:r>
              <a:rPr lang="en-US" altLang="en-US" b="1" kern="0"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	made molded images</a:t>
            </a:r>
          </a:p>
          <a:p>
            <a:pPr algn="l" eaLnBrk="1" hangingPunct="1"/>
            <a:r>
              <a:rPr lang="en-US" altLang="en-US" b="1" kern="0"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		Idols of their silver</a:t>
            </a:r>
          </a:p>
          <a:p>
            <a:pPr algn="l" eaLnBrk="1" hangingPunct="1"/>
            <a:r>
              <a:rPr lang="en-US" altLang="en-US" b="1" kern="0"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		  ↓</a:t>
            </a:r>
            <a:endParaRPr lang="en-US" altLang="en-US" b="1" kern="0"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according to their skill</a:t>
            </a:r>
          </a:p>
          <a:p>
            <a:pPr algn="l" eaLnBrk="1" hangingPunct="1"/>
            <a:r>
              <a:rPr lang="en-US" altLang="en-US"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	      work of craftsmen</a:t>
            </a:r>
          </a:p>
          <a:p>
            <a:pPr algn="l" eaLnBrk="1" hangingPunct="1"/>
            <a:endParaRPr lang="en-US" altLang="en-US" sz="2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They say, "Let the men kiss them"</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861219"/>
            <a:ext cx="8229600" cy="5135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they sin more and more, And have made for themselves molded images, Idols of their silver, according to their skill; All of it is the work of craftsmen. They say of them, "Let the men who sacrifice kiss the calves!"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Hosea 13:2 </a:t>
            </a:r>
          </a:p>
        </p:txBody>
      </p:sp>
      <p:sp>
        <p:nvSpPr>
          <p:cNvPr id="4" name="Arrow: Bent-Up 9">
            <a:extLst>
              <a:ext uri="{FF2B5EF4-FFF2-40B4-BE49-F238E27FC236}">
                <a16:creationId xmlns:a16="http://schemas.microsoft.com/office/drawing/2014/main" id="{09485B53-4471-C96A-4C91-737303EBCE5B}"/>
              </a:ext>
            </a:extLst>
          </p:cNvPr>
          <p:cNvSpPr/>
          <p:nvPr/>
        </p:nvSpPr>
        <p:spPr>
          <a:xfrm rot="5400000">
            <a:off x="852291" y="1668715"/>
            <a:ext cx="349096" cy="352845"/>
          </a:xfrm>
          <a:prstGeom prst="bentUpArrow">
            <a:avLst>
              <a:gd name="adj1" fmla="val 26366"/>
              <a:gd name="adj2" fmla="val 32031"/>
              <a:gd name="adj3" fmla="val 35156"/>
            </a:avLst>
          </a:prstGeom>
          <a:solidFill>
            <a:srgbClr val="C000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Arial"/>
              <a:ea typeface="+mn-ea"/>
              <a:cs typeface="+mn-cs"/>
            </a:endParaRPr>
          </a:p>
        </p:txBody>
      </p:sp>
      <p:sp>
        <p:nvSpPr>
          <p:cNvPr id="5" name="Arrow: Bent-Up 9">
            <a:extLst>
              <a:ext uri="{FF2B5EF4-FFF2-40B4-BE49-F238E27FC236}">
                <a16:creationId xmlns:a16="http://schemas.microsoft.com/office/drawing/2014/main" id="{2D0164FD-E73E-78D0-7A00-172DF876F1EB}"/>
              </a:ext>
            </a:extLst>
          </p:cNvPr>
          <p:cNvSpPr/>
          <p:nvPr/>
        </p:nvSpPr>
        <p:spPr>
          <a:xfrm rot="5400000">
            <a:off x="1778566" y="2321858"/>
            <a:ext cx="349096" cy="352845"/>
          </a:xfrm>
          <a:prstGeom prst="bentUpArrow">
            <a:avLst>
              <a:gd name="adj1" fmla="val 26366"/>
              <a:gd name="adj2" fmla="val 32031"/>
              <a:gd name="adj3" fmla="val 35156"/>
            </a:avLst>
          </a:prstGeom>
          <a:solidFill>
            <a:srgbClr val="C000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Arial"/>
              <a:ea typeface="+mn-ea"/>
              <a:cs typeface="+mn-cs"/>
            </a:endParaRPr>
          </a:p>
        </p:txBody>
      </p:sp>
      <p:sp>
        <p:nvSpPr>
          <p:cNvPr id="6" name="Rectangle 2">
            <a:extLst>
              <a:ext uri="{FF2B5EF4-FFF2-40B4-BE49-F238E27FC236}">
                <a16:creationId xmlns:a16="http://schemas.microsoft.com/office/drawing/2014/main" id="{1F2C3347-99BE-C044-D572-7D6E71185F99}"/>
              </a:ext>
            </a:extLst>
          </p:cNvPr>
          <p:cNvSpPr txBox="1">
            <a:spLocks noChangeArrowheads="1"/>
          </p:cNvSpPr>
          <p:nvPr/>
        </p:nvSpPr>
        <p:spPr bwMode="auto">
          <a:xfrm>
            <a:off x="2753193" y="996976"/>
            <a:ext cx="4811388" cy="839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 more and more</a:t>
            </a:r>
          </a:p>
        </p:txBody>
      </p:sp>
      <p:sp>
        <p:nvSpPr>
          <p:cNvPr id="7" name="Rectangle 2">
            <a:extLst>
              <a:ext uri="{FF2B5EF4-FFF2-40B4-BE49-F238E27FC236}">
                <a16:creationId xmlns:a16="http://schemas.microsoft.com/office/drawing/2014/main" id="{47C81051-D21C-7213-3E71-E9D1FB3B8C69}"/>
              </a:ext>
            </a:extLst>
          </p:cNvPr>
          <p:cNvSpPr txBox="1">
            <a:spLocks noChangeArrowheads="1"/>
          </p:cNvSpPr>
          <p:nvPr/>
        </p:nvSpPr>
        <p:spPr bwMode="auto">
          <a:xfrm>
            <a:off x="1543791" y="1711377"/>
            <a:ext cx="1841488" cy="75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made</a:t>
            </a:r>
          </a:p>
        </p:txBody>
      </p:sp>
      <p:sp>
        <p:nvSpPr>
          <p:cNvPr id="8" name="Rectangle 2">
            <a:extLst>
              <a:ext uri="{FF2B5EF4-FFF2-40B4-BE49-F238E27FC236}">
                <a16:creationId xmlns:a16="http://schemas.microsoft.com/office/drawing/2014/main" id="{8253A6EB-55AA-DF94-6BD6-27FDA726AD6E}"/>
              </a:ext>
            </a:extLst>
          </p:cNvPr>
          <p:cNvSpPr txBox="1">
            <a:spLocks noChangeArrowheads="1"/>
          </p:cNvSpPr>
          <p:nvPr/>
        </p:nvSpPr>
        <p:spPr bwMode="auto">
          <a:xfrm>
            <a:off x="6531428" y="1697620"/>
            <a:ext cx="2335253" cy="783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molded</a:t>
            </a:r>
          </a:p>
        </p:txBody>
      </p:sp>
      <p:sp>
        <p:nvSpPr>
          <p:cNvPr id="9" name="Rectangle 2">
            <a:extLst>
              <a:ext uri="{FF2B5EF4-FFF2-40B4-BE49-F238E27FC236}">
                <a16:creationId xmlns:a16="http://schemas.microsoft.com/office/drawing/2014/main" id="{59E045B8-91ED-A75F-4F16-78F6CE024A08}"/>
              </a:ext>
            </a:extLst>
          </p:cNvPr>
          <p:cNvSpPr txBox="1">
            <a:spLocks noChangeArrowheads="1"/>
          </p:cNvSpPr>
          <p:nvPr/>
        </p:nvSpPr>
        <p:spPr bwMode="auto">
          <a:xfrm>
            <a:off x="1119266" y="2362639"/>
            <a:ext cx="2173573" cy="790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images</a:t>
            </a:r>
          </a:p>
        </p:txBody>
      </p:sp>
      <p:sp>
        <p:nvSpPr>
          <p:cNvPr id="10" name="Rectangle 2">
            <a:extLst>
              <a:ext uri="{FF2B5EF4-FFF2-40B4-BE49-F238E27FC236}">
                <a16:creationId xmlns:a16="http://schemas.microsoft.com/office/drawing/2014/main" id="{AEE8A724-91D9-CDFD-65F1-C5ED9054EEEF}"/>
              </a:ext>
            </a:extLst>
          </p:cNvPr>
          <p:cNvSpPr txBox="1">
            <a:spLocks noChangeArrowheads="1"/>
          </p:cNvSpPr>
          <p:nvPr/>
        </p:nvSpPr>
        <p:spPr bwMode="auto">
          <a:xfrm>
            <a:off x="3048000" y="2372015"/>
            <a:ext cx="481434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Idols of their silver</a:t>
            </a:r>
          </a:p>
        </p:txBody>
      </p:sp>
      <p:sp>
        <p:nvSpPr>
          <p:cNvPr id="11" name="Rectangle 2">
            <a:extLst>
              <a:ext uri="{FF2B5EF4-FFF2-40B4-BE49-F238E27FC236}">
                <a16:creationId xmlns:a16="http://schemas.microsoft.com/office/drawing/2014/main" id="{679F6F20-8880-70EF-FABF-009D761F6C15}"/>
              </a:ext>
            </a:extLst>
          </p:cNvPr>
          <p:cNvSpPr txBox="1">
            <a:spLocks noChangeArrowheads="1"/>
          </p:cNvSpPr>
          <p:nvPr/>
        </p:nvSpPr>
        <p:spPr bwMode="auto">
          <a:xfrm>
            <a:off x="549638" y="3030511"/>
            <a:ext cx="5604277" cy="799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according to their skill</a:t>
            </a:r>
          </a:p>
        </p:txBody>
      </p:sp>
      <p:sp>
        <p:nvSpPr>
          <p:cNvPr id="12" name="Rectangle 2">
            <a:extLst>
              <a:ext uri="{FF2B5EF4-FFF2-40B4-BE49-F238E27FC236}">
                <a16:creationId xmlns:a16="http://schemas.microsoft.com/office/drawing/2014/main" id="{ED6C6002-650B-B48A-1A81-5F3497DCD3A1}"/>
              </a:ext>
            </a:extLst>
          </p:cNvPr>
          <p:cNvSpPr txBox="1">
            <a:spLocks noChangeArrowheads="1"/>
          </p:cNvSpPr>
          <p:nvPr/>
        </p:nvSpPr>
        <p:spPr bwMode="auto">
          <a:xfrm>
            <a:off x="1126761" y="3720059"/>
            <a:ext cx="4896787" cy="763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work of craftsmen</a:t>
            </a:r>
          </a:p>
        </p:txBody>
      </p:sp>
      <p:sp>
        <p:nvSpPr>
          <p:cNvPr id="13" name="Rectangle 2">
            <a:extLst>
              <a:ext uri="{FF2B5EF4-FFF2-40B4-BE49-F238E27FC236}">
                <a16:creationId xmlns:a16="http://schemas.microsoft.com/office/drawing/2014/main" id="{EC73474E-88DE-E367-56E0-29C29F1712D7}"/>
              </a:ext>
            </a:extLst>
          </p:cNvPr>
          <p:cNvSpPr txBox="1">
            <a:spLocks noChangeArrowheads="1"/>
          </p:cNvSpPr>
          <p:nvPr/>
        </p:nvSpPr>
        <p:spPr bwMode="auto">
          <a:xfrm>
            <a:off x="5581401" y="3705069"/>
            <a:ext cx="2808094" cy="790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They say</a:t>
            </a:r>
          </a:p>
        </p:txBody>
      </p:sp>
      <p:sp>
        <p:nvSpPr>
          <p:cNvPr id="14" name="Rectangle 2">
            <a:extLst>
              <a:ext uri="{FF2B5EF4-FFF2-40B4-BE49-F238E27FC236}">
                <a16:creationId xmlns:a16="http://schemas.microsoft.com/office/drawing/2014/main" id="{FCA11FBD-1D7D-72B4-B8C7-4514574E7668}"/>
              </a:ext>
            </a:extLst>
          </p:cNvPr>
          <p:cNvSpPr txBox="1">
            <a:spLocks noChangeArrowheads="1"/>
          </p:cNvSpPr>
          <p:nvPr/>
        </p:nvSpPr>
        <p:spPr bwMode="auto">
          <a:xfrm>
            <a:off x="1816924" y="4369568"/>
            <a:ext cx="43350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p>
        </p:txBody>
      </p:sp>
      <p:sp>
        <p:nvSpPr>
          <p:cNvPr id="15" name="Rectangle 2">
            <a:extLst>
              <a:ext uri="{FF2B5EF4-FFF2-40B4-BE49-F238E27FC236}">
                <a16:creationId xmlns:a16="http://schemas.microsoft.com/office/drawing/2014/main" id="{4CAA03AC-A027-A348-6581-C1616BA0ED45}"/>
              </a:ext>
            </a:extLst>
          </p:cNvPr>
          <p:cNvSpPr txBox="1">
            <a:spLocks noChangeArrowheads="1"/>
          </p:cNvSpPr>
          <p:nvPr/>
        </p:nvSpPr>
        <p:spPr bwMode="auto">
          <a:xfrm>
            <a:off x="1984410" y="4384492"/>
            <a:ext cx="3516980" cy="77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the men</a:t>
            </a:r>
          </a:p>
        </p:txBody>
      </p:sp>
      <p:sp>
        <p:nvSpPr>
          <p:cNvPr id="18" name="Rectangle 2">
            <a:extLst>
              <a:ext uri="{FF2B5EF4-FFF2-40B4-BE49-F238E27FC236}">
                <a16:creationId xmlns:a16="http://schemas.microsoft.com/office/drawing/2014/main" id="{2A0433E6-2DCB-B98D-881A-8ED3D25C1451}"/>
              </a:ext>
            </a:extLst>
          </p:cNvPr>
          <p:cNvSpPr txBox="1">
            <a:spLocks noChangeArrowheads="1"/>
          </p:cNvSpPr>
          <p:nvPr/>
        </p:nvSpPr>
        <p:spPr bwMode="auto">
          <a:xfrm>
            <a:off x="1196715" y="5046461"/>
            <a:ext cx="1421847" cy="79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kiss</a:t>
            </a:r>
          </a:p>
        </p:txBody>
      </p:sp>
      <p:sp>
        <p:nvSpPr>
          <p:cNvPr id="19" name="Rectangle 2">
            <a:extLst>
              <a:ext uri="{FF2B5EF4-FFF2-40B4-BE49-F238E27FC236}">
                <a16:creationId xmlns:a16="http://schemas.microsoft.com/office/drawing/2014/main" id="{F9DF68BE-883D-F764-9568-DEC1430F8961}"/>
              </a:ext>
            </a:extLst>
          </p:cNvPr>
          <p:cNvSpPr txBox="1">
            <a:spLocks noChangeArrowheads="1"/>
          </p:cNvSpPr>
          <p:nvPr/>
        </p:nvSpPr>
        <p:spPr bwMode="auto">
          <a:xfrm>
            <a:off x="492177" y="4404610"/>
            <a:ext cx="1710749" cy="73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them</a:t>
            </a:r>
          </a:p>
        </p:txBody>
      </p:sp>
      <p:sp>
        <p:nvSpPr>
          <p:cNvPr id="20" name="Rectangle 2">
            <a:extLst>
              <a:ext uri="{FF2B5EF4-FFF2-40B4-BE49-F238E27FC236}">
                <a16:creationId xmlns:a16="http://schemas.microsoft.com/office/drawing/2014/main" id="{58D941AD-2764-EE06-9842-06F805948E8A}"/>
              </a:ext>
            </a:extLst>
          </p:cNvPr>
          <p:cNvSpPr txBox="1">
            <a:spLocks noChangeArrowheads="1"/>
          </p:cNvSpPr>
          <p:nvPr/>
        </p:nvSpPr>
        <p:spPr bwMode="auto">
          <a:xfrm>
            <a:off x="4845131" y="5058336"/>
            <a:ext cx="481373" cy="765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a:t>
            </a:r>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08E8E38D-99B0-687B-8579-68FE71955268}"/>
              </a:ext>
            </a:extLst>
          </p:cNvPr>
          <p:cNvSpPr txBox="1">
            <a:spLocks noChangeArrowheads="1"/>
          </p:cNvSpPr>
          <p:nvPr/>
        </p:nvSpPr>
        <p:spPr bwMode="auto">
          <a:xfrm>
            <a:off x="5947598" y="5277899"/>
            <a:ext cx="117454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kiss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4">
            <a:extLst>
              <a:ext uri="{FF2B5EF4-FFF2-40B4-BE49-F238E27FC236}">
                <a16:creationId xmlns:a16="http://schemas.microsoft.com/office/drawing/2014/main" id="{D20B1529-5A07-D4C7-05E1-D490762D0DD8}"/>
              </a:ext>
            </a:extLst>
          </p:cNvPr>
          <p:cNvSpPr>
            <a:spLocks noChangeArrowheads="1"/>
          </p:cNvSpPr>
          <p:nvPr/>
        </p:nvSpPr>
        <p:spPr bwMode="auto">
          <a:xfrm>
            <a:off x="5736344" y="5298160"/>
            <a:ext cx="1590732" cy="835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noFill/>
                </a:ln>
                <a:solidFill>
                  <a:srgbClr val="FF0000"/>
                </a:solidFill>
                <a:effectLst>
                  <a:glow rad="152400">
                    <a:schemeClr val="tx1"/>
                  </a:glow>
                  <a:outerShdw blurRad="80000" dist="40000" dir="5040000" algn="tl">
                    <a:srgbClr val="000000">
                      <a:alpha val="30000"/>
                    </a:srgbClr>
                  </a:outerShdw>
                </a:effectLst>
                <a:uLnTx/>
                <a:uFillTx/>
                <a:latin typeface="BlackChancery" pitchFamily="2" charset="0"/>
              </a:rPr>
              <a:t>Love</a:t>
            </a:r>
            <a:endParaRPr kumimoji="0" lang="en-US" sz="3200" b="1" i="1" u="none" strike="noStrike" kern="1200" cap="none" spc="0" normalizeH="0" baseline="0" noProof="0" dirty="0">
              <a:ln w="11430">
                <a:noFill/>
              </a:ln>
              <a:solidFill>
                <a:srgbClr val="FF0000"/>
              </a:solidFill>
              <a:effectLst>
                <a:glow rad="152400">
                  <a:schemeClr val="tx1"/>
                </a:glow>
                <a:outerShdw blurRad="80000" dist="40000" dir="5040000" algn="tl">
                  <a:srgbClr val="000000">
                    <a:alpha val="30000"/>
                  </a:srgbClr>
                </a:outerShdw>
              </a:effectLst>
              <a:uLnTx/>
              <a:uFillTx/>
              <a:latin typeface="BlackChancery" pitchFamily="2" charset="0"/>
            </a:endParaRPr>
          </a:p>
        </p:txBody>
      </p:sp>
      <p:sp>
        <p:nvSpPr>
          <p:cNvPr id="16" name="Arrow">
            <a:extLst>
              <a:ext uri="{FF2B5EF4-FFF2-40B4-BE49-F238E27FC236}">
                <a16:creationId xmlns:a16="http://schemas.microsoft.com/office/drawing/2014/main" id="{8B0E60C1-45F8-7E4D-1E71-A28D02BA87FD}"/>
              </a:ext>
            </a:extLst>
          </p:cNvPr>
          <p:cNvSpPr txBox="1"/>
          <p:nvPr/>
        </p:nvSpPr>
        <p:spPr>
          <a:xfrm>
            <a:off x="911780" y="3905716"/>
            <a:ext cx="602428" cy="769441"/>
          </a:xfrm>
          <a:prstGeom prst="rect">
            <a:avLst/>
          </a:prstGeom>
          <a:noFill/>
        </p:spPr>
        <p:txBody>
          <a:bodyPr wrap="square" rtlCol="0">
            <a:spAutoFit/>
          </a:bodyPr>
          <a:lstStyle/>
          <a:p>
            <a:r>
              <a:rPr kumimoji="0" lang="en-US" altLang="en-US" sz="4400" b="1" i="0" u="none" strike="noStrike" kern="0" cap="none" spc="0" normalizeH="0" baseline="0" noProof="0" dirty="0">
                <a:ln w="17780" cmpd="sng">
                  <a:solidFill>
                    <a:srgbClr val="FFFFFF"/>
                  </a:solidFill>
                  <a:prstDash val="solid"/>
                  <a:miter lim="800000"/>
                </a:ln>
                <a:solidFill>
                  <a:srgbClr val="7030A0"/>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lang="en-US" sz="4400" dirty="0">
              <a:solidFill>
                <a:srgbClr val="7030A0"/>
              </a:solidFill>
            </a:endParaRPr>
          </a:p>
        </p:txBody>
      </p:sp>
      <p:sp>
        <p:nvSpPr>
          <p:cNvPr id="17" name="Arrow">
            <a:extLst>
              <a:ext uri="{FF2B5EF4-FFF2-40B4-BE49-F238E27FC236}">
                <a16:creationId xmlns:a16="http://schemas.microsoft.com/office/drawing/2014/main" id="{3A76E094-F192-D3C2-BDE3-493E0719CF5F}"/>
              </a:ext>
            </a:extLst>
          </p:cNvPr>
          <p:cNvSpPr txBox="1"/>
          <p:nvPr/>
        </p:nvSpPr>
        <p:spPr>
          <a:xfrm>
            <a:off x="6993444" y="3905716"/>
            <a:ext cx="602428" cy="769441"/>
          </a:xfrm>
          <a:prstGeom prst="rect">
            <a:avLst/>
          </a:prstGeom>
          <a:noFill/>
        </p:spPr>
        <p:txBody>
          <a:bodyPr wrap="square" rtlCol="0">
            <a:spAutoFit/>
          </a:bodyPr>
          <a:lstStyle/>
          <a:p>
            <a:r>
              <a:rPr kumimoji="0" lang="en-US" altLang="en-US" sz="4400" b="1" i="0" u="none" strike="noStrike" kern="0" cap="none" spc="0" normalizeH="0" baseline="0" noProof="0" dirty="0">
                <a:ln w="17780" cmpd="sng">
                  <a:solidFill>
                    <a:srgbClr val="FFFFFF"/>
                  </a:solidFill>
                  <a:prstDash val="solid"/>
                  <a:miter lim="800000"/>
                </a:ln>
                <a:solidFill>
                  <a:srgbClr val="7030A0"/>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lang="en-US" sz="4400" dirty="0">
              <a:solidFill>
                <a:srgbClr val="7030A0"/>
              </a:solidFill>
            </a:endParaRPr>
          </a:p>
        </p:txBody>
      </p:sp>
    </p:spTree>
    <p:extLst>
      <p:ext uri="{BB962C8B-B14F-4D97-AF65-F5344CB8AC3E}">
        <p14:creationId xmlns:p14="http://schemas.microsoft.com/office/powerpoint/2010/main" val="266574671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5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5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5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5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5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5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5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25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25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50"/>
                                        <p:tgtEl>
                                          <p:spTgt spid="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250"/>
                                        <p:tgtEl>
                                          <p:spTgt spid="1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250"/>
                                        <p:tgtEl>
                                          <p:spTgt spid="20"/>
                                        </p:tgtEl>
                                      </p:cBhvr>
                                    </p:animEffect>
                                  </p:childTnLst>
                                </p:cTn>
                              </p:par>
                              <p:par>
                                <p:cTn id="51" presetID="42" presetClass="path" presetSubtype="0" accel="50000" decel="50000" fill="hold" grpId="2" nodeType="withEffect">
                                  <p:stCondLst>
                                    <p:cond delay="0"/>
                                  </p:stCondLst>
                                  <p:childTnLst>
                                    <p:animMotion origin="layout" path="M -2.5E-6 -1.48148E-6 L -0.26406 -0.03079 " pathEditMode="relative" rAng="0" ptsTypes="AA">
                                      <p:cBhvr>
                                        <p:cTn id="52" dur="2000" fill="hold"/>
                                        <p:tgtEl>
                                          <p:spTgt spid="6"/>
                                        </p:tgtEl>
                                        <p:attrNameLst>
                                          <p:attrName>ppt_x</p:attrName>
                                          <p:attrName>ppt_y</p:attrName>
                                        </p:attrNameLst>
                                      </p:cBhvr>
                                      <p:rCtr x="-13212" y="-1551"/>
                                    </p:animMotion>
                                  </p:childTnLst>
                                </p:cTn>
                              </p:par>
                              <p:par>
                                <p:cTn id="53" presetID="42" presetClass="path" presetSubtype="0" accel="50000" decel="50000" fill="hold" grpId="2" nodeType="withEffect">
                                  <p:stCondLst>
                                    <p:cond delay="0"/>
                                  </p:stCondLst>
                                  <p:childTnLst>
                                    <p:animMotion origin="layout" path="M -4.44444E-6 1.85185E-6 L -0.0375 -0.03056 " pathEditMode="relative" rAng="0" ptsTypes="AA">
                                      <p:cBhvr>
                                        <p:cTn id="54" dur="2000" fill="hold"/>
                                        <p:tgtEl>
                                          <p:spTgt spid="7"/>
                                        </p:tgtEl>
                                        <p:attrNameLst>
                                          <p:attrName>ppt_x</p:attrName>
                                          <p:attrName>ppt_y</p:attrName>
                                        </p:attrNameLst>
                                      </p:cBhvr>
                                      <p:rCtr x="-1875" y="-1528"/>
                                    </p:animMotion>
                                  </p:childTnLst>
                                </p:cTn>
                              </p:par>
                              <p:par>
                                <p:cTn id="55" presetID="42" presetClass="path" presetSubtype="0" accel="50000" decel="50000" fill="hold" grpId="2" nodeType="withEffect">
                                  <p:stCondLst>
                                    <p:cond delay="0"/>
                                  </p:stCondLst>
                                  <p:childTnLst>
                                    <p:animMotion origin="layout" path="M -2.77778E-7 3.7037E-7 L -0.42778 -0.03148 " pathEditMode="relative" rAng="0" ptsTypes="AA">
                                      <p:cBhvr>
                                        <p:cTn id="56" dur="2000" fill="hold"/>
                                        <p:tgtEl>
                                          <p:spTgt spid="8"/>
                                        </p:tgtEl>
                                        <p:attrNameLst>
                                          <p:attrName>ppt_x</p:attrName>
                                          <p:attrName>ppt_y</p:attrName>
                                        </p:attrNameLst>
                                      </p:cBhvr>
                                      <p:rCtr x="-21389" y="-1574"/>
                                    </p:animMotion>
                                  </p:childTnLst>
                                </p:cTn>
                              </p:par>
                              <p:par>
                                <p:cTn id="57" presetID="42" presetClass="path" presetSubtype="0" accel="50000" decel="50000" fill="hold" grpId="2" nodeType="withEffect">
                                  <p:stCondLst>
                                    <p:cond delay="0"/>
                                  </p:stCondLst>
                                  <p:childTnLst>
                                    <p:animMotion origin="layout" path="M 4.16667E-6 -3.33333E-6 L 0.37326 -0.12847 " pathEditMode="relative" rAng="0" ptsTypes="AA">
                                      <p:cBhvr>
                                        <p:cTn id="58" dur="2000" fill="hold"/>
                                        <p:tgtEl>
                                          <p:spTgt spid="9"/>
                                        </p:tgtEl>
                                        <p:attrNameLst>
                                          <p:attrName>ppt_x</p:attrName>
                                          <p:attrName>ppt_y</p:attrName>
                                        </p:attrNameLst>
                                      </p:cBhvr>
                                      <p:rCtr x="18663" y="-6435"/>
                                    </p:animMotion>
                                  </p:childTnLst>
                                </p:cTn>
                              </p:par>
                              <p:par>
                                <p:cTn id="59" presetID="42" presetClass="path" presetSubtype="0" accel="50000" decel="50000" fill="hold" grpId="2" nodeType="withEffect">
                                  <p:stCondLst>
                                    <p:cond delay="0"/>
                                  </p:stCondLst>
                                  <p:childTnLst>
                                    <p:animMotion origin="layout" path="M 2.22222E-6 3.7037E-6 L -0.1 -0.03125 " pathEditMode="relative" rAng="0" ptsTypes="AA">
                                      <p:cBhvr>
                                        <p:cTn id="60" dur="2000" fill="hold"/>
                                        <p:tgtEl>
                                          <p:spTgt spid="10"/>
                                        </p:tgtEl>
                                        <p:attrNameLst>
                                          <p:attrName>ppt_x</p:attrName>
                                          <p:attrName>ppt_y</p:attrName>
                                        </p:attrNameLst>
                                      </p:cBhvr>
                                      <p:rCtr x="-5000" y="-1574"/>
                                    </p:animMotion>
                                  </p:childTnLst>
                                </p:cTn>
                              </p:par>
                              <p:par>
                                <p:cTn id="61" presetID="42" presetClass="path" presetSubtype="0" accel="50000" decel="50000" fill="hold" grpId="2" nodeType="withEffect">
                                  <p:stCondLst>
                                    <p:cond delay="0"/>
                                  </p:stCondLst>
                                  <p:childTnLst>
                                    <p:animMotion origin="layout" path="M -3.05556E-6 -1.48148E-6 L 0.10157 0.0669 " pathEditMode="relative" rAng="0" ptsTypes="AA">
                                      <p:cBhvr>
                                        <p:cTn id="62" dur="2000" fill="hold"/>
                                        <p:tgtEl>
                                          <p:spTgt spid="11"/>
                                        </p:tgtEl>
                                        <p:attrNameLst>
                                          <p:attrName>ppt_x</p:attrName>
                                          <p:attrName>ppt_y</p:attrName>
                                        </p:attrNameLst>
                                      </p:cBhvr>
                                      <p:rCtr x="5069" y="3333"/>
                                    </p:animMotion>
                                  </p:childTnLst>
                                </p:cTn>
                              </p:par>
                              <p:par>
                                <p:cTn id="63" presetID="42" presetClass="path" presetSubtype="0" accel="50000" decel="50000" fill="hold" grpId="2" nodeType="withEffect">
                                  <p:stCondLst>
                                    <p:cond delay="0"/>
                                  </p:stCondLst>
                                  <p:childTnLst>
                                    <p:animMotion origin="layout" path="M -2.22222E-6 3.33333E-6 L 0.08438 0.06666 " pathEditMode="relative" rAng="0" ptsTypes="AA">
                                      <p:cBhvr>
                                        <p:cTn id="64" dur="2000" fill="hold"/>
                                        <p:tgtEl>
                                          <p:spTgt spid="12"/>
                                        </p:tgtEl>
                                        <p:attrNameLst>
                                          <p:attrName>ppt_x</p:attrName>
                                          <p:attrName>ppt_y</p:attrName>
                                        </p:attrNameLst>
                                      </p:cBhvr>
                                      <p:rCtr x="4219" y="3333"/>
                                    </p:animMotion>
                                  </p:childTnLst>
                                </p:cTn>
                              </p:par>
                              <p:par>
                                <p:cTn id="65" presetID="42" presetClass="path" presetSubtype="0" accel="50000" decel="50000" fill="hold" grpId="2" nodeType="withEffect">
                                  <p:stCondLst>
                                    <p:cond delay="0"/>
                                  </p:stCondLst>
                                  <p:childTnLst>
                                    <p:animMotion origin="layout" path="M 1.11111E-6 3.33333E-6 L -0.58004 0.22685 " pathEditMode="relative" rAng="0" ptsTypes="AA">
                                      <p:cBhvr>
                                        <p:cTn id="66" dur="2000" fill="hold"/>
                                        <p:tgtEl>
                                          <p:spTgt spid="13"/>
                                        </p:tgtEl>
                                        <p:attrNameLst>
                                          <p:attrName>ppt_x</p:attrName>
                                          <p:attrName>ppt_y</p:attrName>
                                        </p:attrNameLst>
                                      </p:cBhvr>
                                      <p:rCtr x="-29010" y="11343"/>
                                    </p:animMotion>
                                  </p:childTnLst>
                                </p:cTn>
                              </p:par>
                              <p:par>
                                <p:cTn id="67" presetID="42" presetClass="path" presetSubtype="0" accel="50000" decel="50000" fill="hold" grpId="2" nodeType="withEffect">
                                  <p:stCondLst>
                                    <p:cond delay="0"/>
                                  </p:stCondLst>
                                  <p:childTnLst>
                                    <p:animMotion origin="layout" path="M 4.16667E-6 2.22045E-16 L 0.07986 0.13102 " pathEditMode="relative" rAng="0" ptsTypes="AA">
                                      <p:cBhvr>
                                        <p:cTn id="68" dur="2000" fill="hold"/>
                                        <p:tgtEl>
                                          <p:spTgt spid="14"/>
                                        </p:tgtEl>
                                        <p:attrNameLst>
                                          <p:attrName>ppt_x</p:attrName>
                                          <p:attrName>ppt_y</p:attrName>
                                        </p:attrNameLst>
                                      </p:cBhvr>
                                      <p:rCtr x="3993" y="6551"/>
                                    </p:animMotion>
                                  </p:childTnLst>
                                </p:cTn>
                              </p:par>
                              <p:par>
                                <p:cTn id="69" presetID="42" presetClass="path" presetSubtype="0" accel="50000" decel="50000" fill="hold" grpId="2" nodeType="withEffect">
                                  <p:stCondLst>
                                    <p:cond delay="0"/>
                                  </p:stCondLst>
                                  <p:childTnLst>
                                    <p:animMotion origin="layout" path="M -1.38889E-6 -3.33333E-6 L 0.07986 0.12894 " pathEditMode="relative" rAng="0" ptsTypes="AA">
                                      <p:cBhvr>
                                        <p:cTn id="70" dur="2000" fill="hold"/>
                                        <p:tgtEl>
                                          <p:spTgt spid="15"/>
                                        </p:tgtEl>
                                        <p:attrNameLst>
                                          <p:attrName>ppt_x</p:attrName>
                                          <p:attrName>ppt_y</p:attrName>
                                        </p:attrNameLst>
                                      </p:cBhvr>
                                      <p:rCtr x="3993" y="6435"/>
                                    </p:animMotion>
                                  </p:childTnLst>
                                </p:cTn>
                              </p:par>
                              <p:par>
                                <p:cTn id="71" presetID="42" presetClass="path" presetSubtype="0" accel="50000" decel="50000" fill="hold" grpId="2" nodeType="withEffect">
                                  <p:stCondLst>
                                    <p:cond delay="0"/>
                                  </p:stCondLst>
                                  <p:childTnLst>
                                    <p:animMotion origin="layout" path="M 3.05556E-6 1.48148E-6 L 0.50573 0.03125 " pathEditMode="relative" rAng="0" ptsTypes="AA">
                                      <p:cBhvr>
                                        <p:cTn id="72" dur="2000" fill="hold"/>
                                        <p:tgtEl>
                                          <p:spTgt spid="18"/>
                                        </p:tgtEl>
                                        <p:attrNameLst>
                                          <p:attrName>ppt_x</p:attrName>
                                          <p:attrName>ppt_y</p:attrName>
                                        </p:attrNameLst>
                                      </p:cBhvr>
                                      <p:rCtr x="25278" y="1551"/>
                                    </p:animMotion>
                                  </p:childTnLst>
                                </p:cTn>
                              </p:par>
                              <p:par>
                                <p:cTn id="73" presetID="42" presetClass="path" presetSubtype="0" accel="50000" decel="50000" fill="hold" grpId="2" nodeType="withEffect">
                                  <p:stCondLst>
                                    <p:cond delay="0"/>
                                  </p:stCondLst>
                                  <p:childTnLst>
                                    <p:animMotion origin="layout" path="M 4.16667E-6 -1.85185E-6 L 0.69409 0.12963 " pathEditMode="relative" rAng="0" ptsTypes="AA">
                                      <p:cBhvr>
                                        <p:cTn id="74" dur="2000" fill="hold"/>
                                        <p:tgtEl>
                                          <p:spTgt spid="19"/>
                                        </p:tgtEl>
                                        <p:attrNameLst>
                                          <p:attrName>ppt_x</p:attrName>
                                          <p:attrName>ppt_y</p:attrName>
                                        </p:attrNameLst>
                                      </p:cBhvr>
                                      <p:rCtr x="34705" y="6481"/>
                                    </p:animMotion>
                                  </p:childTnLst>
                                </p:cTn>
                              </p:par>
                              <p:par>
                                <p:cTn id="75" presetID="42" presetClass="path" presetSubtype="0" accel="50000" decel="50000" fill="hold" grpId="2" nodeType="withEffect">
                                  <p:stCondLst>
                                    <p:cond delay="0"/>
                                  </p:stCondLst>
                                  <p:childTnLst>
                                    <p:animMotion origin="layout" path="M 3.61111E-6 2.96296E-6 L 0.36632 0.03148 " pathEditMode="relative" rAng="0" ptsTypes="AA">
                                      <p:cBhvr>
                                        <p:cTn id="76" dur="2000" fill="hold"/>
                                        <p:tgtEl>
                                          <p:spTgt spid="20"/>
                                        </p:tgtEl>
                                        <p:attrNameLst>
                                          <p:attrName>ppt_x</p:attrName>
                                          <p:attrName>ppt_y</p:attrName>
                                        </p:attrNameLst>
                                      </p:cBhvr>
                                      <p:rCtr x="18316" y="1574"/>
                                    </p:animMotion>
                                  </p:childTnLst>
                                </p:cTn>
                              </p:par>
                              <p:par>
                                <p:cTn id="77" presetID="10" presetClass="exit" presetSubtype="0" fill="hold" grpId="1" nodeType="withEffect">
                                  <p:stCondLst>
                                    <p:cond delay="0"/>
                                  </p:stCondLst>
                                  <p:childTnLst>
                                    <p:animEffect transition="out" filter="fade">
                                      <p:cBhvr>
                                        <p:cTn id="78" dur="1250"/>
                                        <p:tgtEl>
                                          <p:spTgt spid="3074"/>
                                        </p:tgtEl>
                                      </p:cBhvr>
                                    </p:animEffect>
                                    <p:set>
                                      <p:cBhvr>
                                        <p:cTn id="79" dur="1" fill="hold">
                                          <p:stCondLst>
                                            <p:cond delay="1249"/>
                                          </p:stCondLst>
                                        </p:cTn>
                                        <p:tgtEl>
                                          <p:spTgt spid="3074"/>
                                        </p:tgtEl>
                                        <p:attrNameLst>
                                          <p:attrName>style.visibility</p:attrName>
                                        </p:attrNameLst>
                                      </p:cBhvr>
                                      <p:to>
                                        <p:strVal val="hidden"/>
                                      </p:to>
                                    </p:set>
                                  </p:childTnLst>
                                </p:cTn>
                              </p:par>
                            </p:childTnLst>
                          </p:cTn>
                        </p:par>
                        <p:par>
                          <p:cTn id="80" fill="hold">
                            <p:stCondLst>
                              <p:cond delay="2000"/>
                            </p:stCondLst>
                            <p:childTnLst>
                              <p:par>
                                <p:cTn id="81" presetID="10" presetClass="entr" presetSubtype="0" fill="hold" grpId="0" nodeType="afterEffect">
                                  <p:stCondLst>
                                    <p:cond delay="0"/>
                                  </p:stCondLst>
                                  <p:childTnLst>
                                    <p:set>
                                      <p:cBhvr>
                                        <p:cTn id="82" dur="1" fill="hold">
                                          <p:stCondLst>
                                            <p:cond delay="0"/>
                                          </p:stCondLst>
                                        </p:cTn>
                                        <p:tgtEl>
                                          <p:spTgt spid="3"/>
                                        </p:tgtEl>
                                        <p:attrNameLst>
                                          <p:attrName>style.visibility</p:attrName>
                                        </p:attrNameLst>
                                      </p:cBhvr>
                                      <p:to>
                                        <p:strVal val="visible"/>
                                      </p:to>
                                    </p:set>
                                    <p:animEffect transition="in" filter="fade">
                                      <p:cBhvr>
                                        <p:cTn id="83" dur="250"/>
                                        <p:tgtEl>
                                          <p:spTgt spid="3"/>
                                        </p:tgtEl>
                                      </p:cBhvr>
                                    </p:animEffect>
                                  </p:childTnLst>
                                </p:cTn>
                              </p:par>
                              <p:par>
                                <p:cTn id="84" presetID="10" presetClass="exit" presetSubtype="0" fill="hold" grpId="1" nodeType="withEffect">
                                  <p:stCondLst>
                                    <p:cond delay="0"/>
                                  </p:stCondLst>
                                  <p:childTnLst>
                                    <p:animEffect transition="out" filter="fade">
                                      <p:cBhvr>
                                        <p:cTn id="85" dur="500"/>
                                        <p:tgtEl>
                                          <p:spTgt spid="6"/>
                                        </p:tgtEl>
                                      </p:cBhvr>
                                    </p:animEffect>
                                    <p:set>
                                      <p:cBhvr>
                                        <p:cTn id="86" dur="1" fill="hold">
                                          <p:stCondLst>
                                            <p:cond delay="499"/>
                                          </p:stCondLst>
                                        </p:cTn>
                                        <p:tgtEl>
                                          <p:spTgt spid="6"/>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7"/>
                                        </p:tgtEl>
                                      </p:cBhvr>
                                    </p:animEffect>
                                    <p:set>
                                      <p:cBhvr>
                                        <p:cTn id="89" dur="1" fill="hold">
                                          <p:stCondLst>
                                            <p:cond delay="499"/>
                                          </p:stCondLst>
                                        </p:cTn>
                                        <p:tgtEl>
                                          <p:spTgt spid="7"/>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0"/>
                                        </p:tgtEl>
                                      </p:cBhvr>
                                    </p:animEffect>
                                    <p:set>
                                      <p:cBhvr>
                                        <p:cTn id="98" dur="1" fill="hold">
                                          <p:stCondLst>
                                            <p:cond delay="499"/>
                                          </p:stCondLst>
                                        </p:cTn>
                                        <p:tgtEl>
                                          <p:spTgt spid="1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1"/>
                                        </p:tgtEl>
                                      </p:cBhvr>
                                    </p:animEffect>
                                    <p:set>
                                      <p:cBhvr>
                                        <p:cTn id="101" dur="1" fill="hold">
                                          <p:stCondLst>
                                            <p:cond delay="499"/>
                                          </p:stCondLst>
                                        </p:cTn>
                                        <p:tgtEl>
                                          <p:spTgt spid="1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2"/>
                                        </p:tgtEl>
                                      </p:cBhvr>
                                    </p:animEffect>
                                    <p:set>
                                      <p:cBhvr>
                                        <p:cTn id="104" dur="1" fill="hold">
                                          <p:stCondLst>
                                            <p:cond delay="499"/>
                                          </p:stCondLst>
                                        </p:cTn>
                                        <p:tgtEl>
                                          <p:spTgt spid="12"/>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3"/>
                                        </p:tgtEl>
                                      </p:cBhvr>
                                    </p:animEffect>
                                    <p:set>
                                      <p:cBhvr>
                                        <p:cTn id="107" dur="1" fill="hold">
                                          <p:stCondLst>
                                            <p:cond delay="499"/>
                                          </p:stCondLst>
                                        </p:cTn>
                                        <p:tgtEl>
                                          <p:spTgt spid="13"/>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4"/>
                                        </p:tgtEl>
                                      </p:cBhvr>
                                    </p:animEffect>
                                    <p:set>
                                      <p:cBhvr>
                                        <p:cTn id="110" dur="1" fill="hold">
                                          <p:stCondLst>
                                            <p:cond delay="499"/>
                                          </p:stCondLst>
                                        </p:cTn>
                                        <p:tgtEl>
                                          <p:spTgt spid="14"/>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15"/>
                                        </p:tgtEl>
                                      </p:cBhvr>
                                    </p:animEffect>
                                    <p:set>
                                      <p:cBhvr>
                                        <p:cTn id="113" dur="1" fill="hold">
                                          <p:stCondLst>
                                            <p:cond delay="499"/>
                                          </p:stCondLst>
                                        </p:cTn>
                                        <p:tgtEl>
                                          <p:spTgt spid="15"/>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18"/>
                                        </p:tgtEl>
                                      </p:cBhvr>
                                    </p:animEffect>
                                    <p:set>
                                      <p:cBhvr>
                                        <p:cTn id="116" dur="1" fill="hold">
                                          <p:stCondLst>
                                            <p:cond delay="499"/>
                                          </p:stCondLst>
                                        </p:cTn>
                                        <p:tgtEl>
                                          <p:spTgt spid="18"/>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9"/>
                                        </p:tgtEl>
                                      </p:cBhvr>
                                    </p:animEffect>
                                    <p:set>
                                      <p:cBhvr>
                                        <p:cTn id="119" dur="1" fill="hold">
                                          <p:stCondLst>
                                            <p:cond delay="499"/>
                                          </p:stCondLst>
                                        </p:cTn>
                                        <p:tgtEl>
                                          <p:spTgt spid="19"/>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20"/>
                                        </p:tgtEl>
                                      </p:cBhvr>
                                    </p:animEffect>
                                    <p:set>
                                      <p:cBhvr>
                                        <p:cTn id="122" dur="1" fill="hold">
                                          <p:stCondLst>
                                            <p:cond delay="499"/>
                                          </p:stCondLst>
                                        </p:cTn>
                                        <p:tgtEl>
                                          <p:spTgt spid="20"/>
                                        </p:tgtEl>
                                        <p:attrNameLst>
                                          <p:attrName>style.visibility</p:attrName>
                                        </p:attrNameLst>
                                      </p:cBhvr>
                                      <p:to>
                                        <p:strVal val="hidden"/>
                                      </p:to>
                                    </p:set>
                                  </p:childTnLst>
                                </p:cTn>
                              </p:par>
                              <p:par>
                                <p:cTn id="123" presetID="22" presetClass="entr" presetSubtype="8" fill="hold" grpId="0" nodeType="withEffect">
                                  <p:stCondLst>
                                    <p:cond delay="400"/>
                                  </p:stCondLst>
                                  <p:childTnLst>
                                    <p:set>
                                      <p:cBhvr>
                                        <p:cTn id="124" dur="1" fill="hold">
                                          <p:stCondLst>
                                            <p:cond delay="0"/>
                                          </p:stCondLst>
                                        </p:cTn>
                                        <p:tgtEl>
                                          <p:spTgt spid="4"/>
                                        </p:tgtEl>
                                        <p:attrNameLst>
                                          <p:attrName>style.visibility</p:attrName>
                                        </p:attrNameLst>
                                      </p:cBhvr>
                                      <p:to>
                                        <p:strVal val="visible"/>
                                      </p:to>
                                    </p:set>
                                    <p:animEffect transition="in" filter="wipe(left)">
                                      <p:cBhvr>
                                        <p:cTn id="125" dur="500"/>
                                        <p:tgtEl>
                                          <p:spTgt spid="4"/>
                                        </p:tgtEl>
                                      </p:cBhvr>
                                    </p:animEffect>
                                  </p:childTnLst>
                                </p:cTn>
                              </p:par>
                              <p:par>
                                <p:cTn id="126" presetID="22" presetClass="entr" presetSubtype="8" fill="hold" grpId="0" nodeType="withEffect">
                                  <p:stCondLst>
                                    <p:cond delay="800"/>
                                  </p:stCondLst>
                                  <p:childTnLst>
                                    <p:set>
                                      <p:cBhvr>
                                        <p:cTn id="127" dur="1" fill="hold">
                                          <p:stCondLst>
                                            <p:cond delay="0"/>
                                          </p:stCondLst>
                                        </p:cTn>
                                        <p:tgtEl>
                                          <p:spTgt spid="5"/>
                                        </p:tgtEl>
                                        <p:attrNameLst>
                                          <p:attrName>style.visibility</p:attrName>
                                        </p:attrNameLst>
                                      </p:cBhvr>
                                      <p:to>
                                        <p:strVal val="visible"/>
                                      </p:to>
                                    </p:set>
                                    <p:animEffect transition="in" filter="wipe(left)">
                                      <p:cBhvr>
                                        <p:cTn id="128" dur="500"/>
                                        <p:tgtEl>
                                          <p:spTgt spid="5"/>
                                        </p:tgtEl>
                                      </p:cBhvr>
                                    </p:animEffect>
                                  </p:childTnLst>
                                </p:cTn>
                              </p:par>
                              <p:par>
                                <p:cTn id="129" presetID="2" presetClass="entr" presetSubtype="8" fill="hold" grpId="0" nodeType="withEffect">
                                  <p:stCondLst>
                                    <p:cond delay="1200"/>
                                  </p:stCondLst>
                                  <p:childTnLst>
                                    <p:set>
                                      <p:cBhvr>
                                        <p:cTn id="130" dur="1" fill="hold">
                                          <p:stCondLst>
                                            <p:cond delay="0"/>
                                          </p:stCondLst>
                                        </p:cTn>
                                        <p:tgtEl>
                                          <p:spTgt spid="16"/>
                                        </p:tgtEl>
                                        <p:attrNameLst>
                                          <p:attrName>style.visibility</p:attrName>
                                        </p:attrNameLst>
                                      </p:cBhvr>
                                      <p:to>
                                        <p:strVal val="visible"/>
                                      </p:to>
                                    </p:set>
                                    <p:anim calcmode="lin" valueType="num">
                                      <p:cBhvr additive="base">
                                        <p:cTn id="131" dur="500" fill="hold"/>
                                        <p:tgtEl>
                                          <p:spTgt spid="16"/>
                                        </p:tgtEl>
                                        <p:attrNameLst>
                                          <p:attrName>ppt_x</p:attrName>
                                        </p:attrNameLst>
                                      </p:cBhvr>
                                      <p:tavLst>
                                        <p:tav tm="0">
                                          <p:val>
                                            <p:strVal val="0-#ppt_w/2"/>
                                          </p:val>
                                        </p:tav>
                                        <p:tav tm="100000">
                                          <p:val>
                                            <p:strVal val="#ppt_x"/>
                                          </p:val>
                                        </p:tav>
                                      </p:tavLst>
                                    </p:anim>
                                    <p:anim calcmode="lin" valueType="num">
                                      <p:cBhvr additive="base">
                                        <p:cTn id="132" dur="500" fill="hold"/>
                                        <p:tgtEl>
                                          <p:spTgt spid="16"/>
                                        </p:tgtEl>
                                        <p:attrNameLst>
                                          <p:attrName>ppt_y</p:attrName>
                                        </p:attrNameLst>
                                      </p:cBhvr>
                                      <p:tavLst>
                                        <p:tav tm="0">
                                          <p:val>
                                            <p:strVal val="#ppt_y"/>
                                          </p:val>
                                        </p:tav>
                                        <p:tav tm="100000">
                                          <p:val>
                                            <p:strVal val="#ppt_y"/>
                                          </p:val>
                                        </p:tav>
                                      </p:tavLst>
                                    </p:anim>
                                  </p:childTnLst>
                                </p:cTn>
                              </p:par>
                              <p:par>
                                <p:cTn id="133" presetID="2" presetClass="entr" presetSubtype="2" fill="hold" grpId="0" nodeType="withEffect">
                                  <p:stCondLst>
                                    <p:cond delay="1200"/>
                                  </p:stCondLst>
                                  <p:childTnLst>
                                    <p:set>
                                      <p:cBhvr>
                                        <p:cTn id="134" dur="1" fill="hold">
                                          <p:stCondLst>
                                            <p:cond delay="0"/>
                                          </p:stCondLst>
                                        </p:cTn>
                                        <p:tgtEl>
                                          <p:spTgt spid="17"/>
                                        </p:tgtEl>
                                        <p:attrNameLst>
                                          <p:attrName>style.visibility</p:attrName>
                                        </p:attrNameLst>
                                      </p:cBhvr>
                                      <p:to>
                                        <p:strVal val="visible"/>
                                      </p:to>
                                    </p:set>
                                    <p:anim calcmode="lin" valueType="num">
                                      <p:cBhvr additive="base">
                                        <p:cTn id="135" dur="500" fill="hold"/>
                                        <p:tgtEl>
                                          <p:spTgt spid="17"/>
                                        </p:tgtEl>
                                        <p:attrNameLst>
                                          <p:attrName>ppt_x</p:attrName>
                                        </p:attrNameLst>
                                      </p:cBhvr>
                                      <p:tavLst>
                                        <p:tav tm="0">
                                          <p:val>
                                            <p:strVal val="1+#ppt_w/2"/>
                                          </p:val>
                                        </p:tav>
                                        <p:tav tm="100000">
                                          <p:val>
                                            <p:strVal val="#ppt_x"/>
                                          </p:val>
                                        </p:tav>
                                      </p:tavLst>
                                    </p:anim>
                                    <p:anim calcmode="lin" valueType="num">
                                      <p:cBhvr additive="base">
                                        <p:cTn id="13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2" presetClass="entr" presetSubtype="8" fill="hold" grpId="0" nodeType="clickEffect">
                                  <p:stCondLst>
                                    <p:cond delay="0"/>
                                  </p:stCondLst>
                                  <p:childTnLst>
                                    <p:set>
                                      <p:cBhvr>
                                        <p:cTn id="140" dur="1" fill="hold">
                                          <p:stCondLst>
                                            <p:cond delay="0"/>
                                          </p:stCondLst>
                                        </p:cTn>
                                        <p:tgtEl>
                                          <p:spTgt spid="21"/>
                                        </p:tgtEl>
                                        <p:attrNameLst>
                                          <p:attrName>style.visibility</p:attrName>
                                        </p:attrNameLst>
                                      </p:cBhvr>
                                      <p:to>
                                        <p:strVal val="visible"/>
                                      </p:to>
                                    </p:set>
                                    <p:animEffect transition="in" filter="wipe(left)">
                                      <p:cBhvr>
                                        <p:cTn id="141" dur="500"/>
                                        <p:tgtEl>
                                          <p:spTgt spid="21"/>
                                        </p:tgtEl>
                                      </p:cBhvr>
                                    </p:animEffect>
                                  </p:childTnLst>
                                </p:cTn>
                              </p:par>
                              <p:par>
                                <p:cTn id="142" presetID="18" presetClass="emph" presetSubtype="0" fill="hold" grpId="1" nodeType="withEffect">
                                  <p:stCondLst>
                                    <p:cond delay="0"/>
                                  </p:stCondLst>
                                  <p:childTnLst>
                                    <p:set>
                                      <p:cBhvr override="childStyle">
                                        <p:cTn id="143" dur="500" fill="hold"/>
                                        <p:tgtEl>
                                          <p:spTgt spid="21"/>
                                        </p:tgtEl>
                                        <p:attrNameLst>
                                          <p:attrName>style.textDecorationUnderline</p:attrName>
                                        </p:attrNameLst>
                                      </p:cBhvr>
                                      <p:to>
                                        <p:strVal val="true"/>
                                      </p:to>
                                    </p:set>
                                  </p:childTnLst>
                                </p:cTn>
                              </p:par>
                              <p:par>
                                <p:cTn id="144" presetID="22" presetClass="entr" presetSubtype="8" fill="hold" grpId="0" nodeType="withEffect">
                                  <p:stCondLst>
                                    <p:cond delay="0"/>
                                  </p:stCondLst>
                                  <p:childTnLst>
                                    <p:set>
                                      <p:cBhvr>
                                        <p:cTn id="145" dur="1" fill="hold">
                                          <p:stCondLst>
                                            <p:cond delay="0"/>
                                          </p:stCondLst>
                                        </p:cTn>
                                        <p:tgtEl>
                                          <p:spTgt spid="22"/>
                                        </p:tgtEl>
                                        <p:attrNameLst>
                                          <p:attrName>style.visibility</p:attrName>
                                        </p:attrNameLst>
                                      </p:cBhvr>
                                      <p:to>
                                        <p:strVal val="visible"/>
                                      </p:to>
                                    </p:set>
                                    <p:animEffect transition="in" filter="wipe(left)">
                                      <p:cBhvr>
                                        <p:cTn id="146" dur="500"/>
                                        <p:tgtEl>
                                          <p:spTgt spid="22"/>
                                        </p:tgtEl>
                                      </p:cBhvr>
                                    </p:animEffect>
                                  </p:childTnLst>
                                </p:cTn>
                              </p:par>
                            </p:childTnLst>
                          </p:cTn>
                        </p:par>
                      </p:childTnLst>
                    </p:cTn>
                  </p:par>
                  <p:par>
                    <p:cTn id="147" fill="hold">
                      <p:stCondLst>
                        <p:cond delay="indefinite"/>
                      </p:stCondLst>
                      <p:childTnLst>
                        <p:par>
                          <p:cTn id="148" fill="hold">
                            <p:stCondLst>
                              <p:cond delay="0"/>
                            </p:stCondLst>
                            <p:childTnLst>
                              <p:par>
                                <p:cTn id="149" presetID="0" presetClass="entr" presetSubtype="0" fill="hold" grpId="0" nodeType="clickEffect">
                                  <p:stCondLst>
                                    <p:cond delay="0"/>
                                  </p:stCondLst>
                                  <p:childTnLst>
                                    <p:set>
                                      <p:cBhvr>
                                        <p:cTn id="150" dur="1" fill="hold">
                                          <p:stCondLst>
                                            <p:cond delay="0"/>
                                          </p:stCondLst>
                                        </p:cTn>
                                        <p:tgtEl>
                                          <p:spTgt spid="23"/>
                                        </p:tgtEl>
                                        <p:attrNameLst>
                                          <p:attrName>style.visibility</p:attrName>
                                        </p:attrNameLst>
                                      </p:cBhvr>
                                      <p:to>
                                        <p:strVal val="visible"/>
                                      </p:to>
                                    </p:set>
                                    <p:animEffect transition="in" filter="dissolve">
                                      <p:cBhvr>
                                        <p:cTn id="151" dur="500">
                                          <p:stCondLst>
                                            <p:cond delay="0"/>
                                          </p:stCondLst>
                                        </p:cTn>
                                        <p:tgtEl>
                                          <p:spTgt spid="23"/>
                                        </p:tgtEl>
                                      </p:cBhvr>
                                    </p:animEffect>
                                    <p:anim to="" calcmode="lin" valueType="num">
                                      <p:cBhvr>
                                        <p:cTn id="152" dur="500" fill="hold">
                                          <p:stCondLst>
                                            <p:cond delay="0"/>
                                          </p:stCondLst>
                                        </p:cTn>
                                        <p:tgtEl>
                                          <p:spTgt spid="23"/>
                                        </p:tgtEl>
                                        <p:attrNameLst>
                                          <p:attrName>ppt_w</p:attrName>
                                        </p:attrNameLst>
                                      </p:cBhvr>
                                      <p:tavLst>
                                        <p:tav tm="0">
                                          <p:val>
                                            <p:strVal val="#ppt_w*4"/>
                                          </p:val>
                                        </p:tav>
                                        <p:tav tm="100000">
                                          <p:val>
                                            <p:strVal val="#ppt_w"/>
                                          </p:val>
                                        </p:tav>
                                      </p:tavLst>
                                    </p:anim>
                                    <p:anim to="" calcmode="lin" valueType="num">
                                      <p:cBhvr>
                                        <p:cTn id="153" dur="500" fill="hold">
                                          <p:stCondLst>
                                            <p:cond delay="0"/>
                                          </p:stCondLst>
                                        </p:cTn>
                                        <p:tgtEl>
                                          <p:spTgt spid="2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3" grpId="0"/>
      <p:bldP spid="3074" grpId="0"/>
      <p:bldP spid="3074" grpId="1"/>
      <p:bldP spid="4" grpId="0" animBg="1"/>
      <p:bldP spid="5" grpId="0" animBg="1"/>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8" grpId="0"/>
      <p:bldP spid="18" grpId="1"/>
      <p:bldP spid="18" grpId="2"/>
      <p:bldP spid="19" grpId="0"/>
      <p:bldP spid="19" grpId="1"/>
      <p:bldP spid="19" grpId="2"/>
      <p:bldP spid="20" grpId="0"/>
      <p:bldP spid="20" grpId="1"/>
      <p:bldP spid="20" grpId="2"/>
      <p:bldP spid="22" grpId="0"/>
      <p:bldP spid="23"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E63834-856F-73C2-6A68-CB2F5A72AC74}"/>
              </a:ext>
            </a:extLst>
          </p:cNvPr>
          <p:cNvSpPr txBox="1"/>
          <p:nvPr/>
        </p:nvSpPr>
        <p:spPr>
          <a:xfrm>
            <a:off x="1" y="1"/>
            <a:ext cx="9144000" cy="6858000"/>
          </a:xfrm>
          <a:prstGeom prst="rect">
            <a:avLst/>
          </a:prstGeom>
          <a:solidFill>
            <a:schemeClr val="tx1">
              <a:lumMod val="75000"/>
              <a:lumOff val="25000"/>
            </a:schemeClr>
          </a:solidFill>
        </p:spPr>
        <p:txBody>
          <a:bodyPr wrap="square" rtlCol="0">
            <a:spAutoFit/>
          </a:bodyPr>
          <a:lstStyle/>
          <a:p>
            <a:endParaRPr lang="en-US" dirty="0"/>
          </a:p>
        </p:txBody>
      </p:sp>
      <p:pic>
        <p:nvPicPr>
          <p:cNvPr id="4098" name="Picture 2" descr="Greek vs. Roman Gods – What are the Differences? - Symbol Sage">
            <a:extLst>
              <a:ext uri="{FF2B5EF4-FFF2-40B4-BE49-F238E27FC236}">
                <a16:creationId xmlns:a16="http://schemas.microsoft.com/office/drawing/2014/main" id="{09A325AD-FD5F-C269-C071-50F3265DAE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Final">
            <a:extLst>
              <a:ext uri="{FF2B5EF4-FFF2-40B4-BE49-F238E27FC236}">
                <a16:creationId xmlns:a16="http://schemas.microsoft.com/office/drawing/2014/main" id="{CC3B6833-C8EF-5EBD-57C8-BC2F54F647B1}"/>
              </a:ext>
            </a:extLst>
          </p:cNvPr>
          <p:cNvSpPr txBox="1">
            <a:spLocks noChangeArrowheads="1"/>
          </p:cNvSpPr>
          <p:nvPr/>
        </p:nvSpPr>
        <p:spPr bwMode="auto">
          <a:xfrm>
            <a:off x="457200" y="1428749"/>
            <a:ext cx="8229600" cy="4270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However </a:t>
            </a:r>
            <a:r>
              <a:rPr lang="en-US" altLang="en-US" sz="4420" b="1" dirty="0">
                <a:ln w="3175" cmpd="sng">
                  <a:solidFill>
                    <a:srgbClr val="FF0000"/>
                  </a:solidFill>
                  <a:prstDash val="solid"/>
                </a:ln>
                <a:solidFill>
                  <a:srgbClr val="FFC000"/>
                </a:solidFill>
                <a:effectLst>
                  <a:glow rad="101600">
                    <a:schemeClr val="tx1"/>
                  </a:glow>
                  <a:outerShdw blurRad="63500" dir="3600000" algn="tl" rotWithShape="0">
                    <a:srgbClr val="000000">
                      <a:alpha val="70000"/>
                    </a:srgbClr>
                  </a:outerShdw>
                </a:effectLst>
                <a:latin typeface="Calibri" panose="020F0502020204030204" pitchFamily="34" charset="0"/>
              </a:rPr>
              <a:t>every nation continued to make gods of its own</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put them in the shrines on the high places which the Samaritans had made, every nation in the cities where they dwelt.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kern="0"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Kings 17:29 </a:t>
            </a:r>
          </a:p>
        </p:txBody>
      </p:sp>
      <p:sp>
        <p:nvSpPr>
          <p:cNvPr id="3074" name="Main"/>
          <p:cNvSpPr>
            <a:spLocks noGrp="1" noChangeArrowheads="1"/>
          </p:cNvSpPr>
          <p:nvPr>
            <p:ph type="title"/>
          </p:nvPr>
        </p:nvSpPr>
        <p:spPr>
          <a:xfrm>
            <a:off x="457200" y="1428749"/>
            <a:ext cx="8229600" cy="427085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However every nation continued to make gods of its own, and put them in the shrines on the high places which the Samaritans had made, every nation in the cities where they dwelt.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Kings 17:29 </a:t>
            </a:r>
          </a:p>
        </p:txBody>
      </p:sp>
      <p:pic>
        <p:nvPicPr>
          <p:cNvPr id="4100" name="Picture 4" descr="Roman,Greek and Egyptian Gods/Goddesses - Home Page">
            <a:extLst>
              <a:ext uri="{FF2B5EF4-FFF2-40B4-BE49-F238E27FC236}">
                <a16:creationId xmlns:a16="http://schemas.microsoft.com/office/drawing/2014/main" id="{DF8747B9-41F1-C07D-52C2-E15A78877BB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63741" y="3455061"/>
            <a:ext cx="8640566" cy="305875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764F5DB2-A0E4-58F1-4E81-DF4D28B4E4DE}"/>
              </a:ext>
            </a:extLst>
          </p:cNvPr>
          <p:cNvSpPr txBox="1">
            <a:spLocks noChangeArrowheads="1"/>
          </p:cNvSpPr>
          <p:nvPr/>
        </p:nvSpPr>
        <p:spPr bwMode="auto">
          <a:xfrm>
            <a:off x="2756549" y="1509711"/>
            <a:ext cx="585658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every nation continued</a:t>
            </a:r>
          </a:p>
        </p:txBody>
      </p:sp>
      <p:sp>
        <p:nvSpPr>
          <p:cNvPr id="6" name="Rectangle 2">
            <a:extLst>
              <a:ext uri="{FF2B5EF4-FFF2-40B4-BE49-F238E27FC236}">
                <a16:creationId xmlns:a16="http://schemas.microsoft.com/office/drawing/2014/main" id="{DB13031E-9F24-5045-D5A2-41C4209A2409}"/>
              </a:ext>
            </a:extLst>
          </p:cNvPr>
          <p:cNvSpPr txBox="1">
            <a:spLocks noChangeArrowheads="1"/>
          </p:cNvSpPr>
          <p:nvPr/>
        </p:nvSpPr>
        <p:spPr bwMode="auto">
          <a:xfrm>
            <a:off x="463703" y="2172878"/>
            <a:ext cx="6154615" cy="763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to make gods of its own</a:t>
            </a:r>
          </a:p>
        </p:txBody>
      </p:sp>
    </p:spTree>
    <p:extLst>
      <p:ext uri="{BB962C8B-B14F-4D97-AF65-F5344CB8AC3E}">
        <p14:creationId xmlns:p14="http://schemas.microsoft.com/office/powerpoint/2010/main" val="3755535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600"/>
                                        <p:tgtEl>
                                          <p:spTgt spid="4"/>
                                        </p:tgtEl>
                                      </p:cBhvr>
                                    </p:animEffect>
                                  </p:childTnLst>
                                </p:cTn>
                              </p:par>
                              <p:par>
                                <p:cTn id="16" presetID="22" presetClass="entr" presetSubtype="8" fill="hold" grpId="0" nodeType="withEffect">
                                  <p:stCondLst>
                                    <p:cond delay="50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6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anim calcmode="lin" valueType="num">
                                      <p:cBhvr>
                                        <p:cTn id="23" dur="1250" fill="hold"/>
                                        <p:tgtEl>
                                          <p:spTgt spid="4098"/>
                                        </p:tgtEl>
                                        <p:attrNameLst>
                                          <p:attrName>ppt_w</p:attrName>
                                        </p:attrNameLst>
                                      </p:cBhvr>
                                      <p:tavLst>
                                        <p:tav tm="0">
                                          <p:val>
                                            <p:fltVal val="0"/>
                                          </p:val>
                                        </p:tav>
                                        <p:tav tm="100000">
                                          <p:val>
                                            <p:strVal val="#ppt_w"/>
                                          </p:val>
                                        </p:tav>
                                      </p:tavLst>
                                    </p:anim>
                                    <p:anim calcmode="lin" valueType="num">
                                      <p:cBhvr>
                                        <p:cTn id="24" dur="1250" fill="hold"/>
                                        <p:tgtEl>
                                          <p:spTgt spid="4098"/>
                                        </p:tgtEl>
                                        <p:attrNameLst>
                                          <p:attrName>ppt_h</p:attrName>
                                        </p:attrNameLst>
                                      </p:cBhvr>
                                      <p:tavLst>
                                        <p:tav tm="0">
                                          <p:val>
                                            <p:fltVal val="0"/>
                                          </p:val>
                                        </p:tav>
                                        <p:tav tm="100000">
                                          <p:val>
                                            <p:strVal val="#ppt_h"/>
                                          </p:val>
                                        </p:tav>
                                      </p:tavLst>
                                    </p:anim>
                                  </p:childTnLst>
                                </p:cTn>
                              </p:par>
                              <p:par>
                                <p:cTn id="25" presetID="6" presetClass="entr" presetSubtype="32" fill="hold" nodeType="withEffect">
                                  <p:stCondLst>
                                    <p:cond delay="0"/>
                                  </p:stCondLst>
                                  <p:childTnLst>
                                    <p:set>
                                      <p:cBhvr>
                                        <p:cTn id="26" dur="1" fill="hold">
                                          <p:stCondLst>
                                            <p:cond delay="0"/>
                                          </p:stCondLst>
                                        </p:cTn>
                                        <p:tgtEl>
                                          <p:spTgt spid="4098"/>
                                        </p:tgtEl>
                                        <p:attrNameLst>
                                          <p:attrName>style.visibility</p:attrName>
                                        </p:attrNameLst>
                                      </p:cBhvr>
                                      <p:to>
                                        <p:strVal val="visible"/>
                                      </p:to>
                                    </p:set>
                                    <p:animEffect transition="in" filter="circle(out)">
                                      <p:cBhvr>
                                        <p:cTn id="27" dur="1250"/>
                                        <p:tgtEl>
                                          <p:spTgt spid="409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par>
                                <p:cTn id="32" presetID="1" presetClass="exit" presetSubtype="0" fill="hold" grpId="4" nodeType="withEffect">
                                  <p:stCondLst>
                                    <p:cond delay="0"/>
                                  </p:stCondLst>
                                  <p:childTnLst>
                                    <p:set>
                                      <p:cBhvr>
                                        <p:cTn id="33" dur="1" fill="hold">
                                          <p:stCondLst>
                                            <p:cond delay="0"/>
                                          </p:stCondLst>
                                        </p:cTn>
                                        <p:tgtEl>
                                          <p:spTgt spid="3074"/>
                                        </p:tgtEl>
                                        <p:attrNameLst>
                                          <p:attrName>style.visibility</p:attrName>
                                        </p:attrNameLst>
                                      </p:cBhvr>
                                      <p:to>
                                        <p:strVal val="hidden"/>
                                      </p:to>
                                    </p:set>
                                  </p:childTnLst>
                                </p:cTn>
                              </p:par>
                              <p:par>
                                <p:cTn id="34" presetID="1" presetClass="exit" presetSubtype="0" fill="hold" grpId="2" nodeType="withEffect">
                                  <p:stCondLst>
                                    <p:cond delay="0"/>
                                  </p:stCondLst>
                                  <p:childTnLst>
                                    <p:set>
                                      <p:cBhvr>
                                        <p:cTn id="35" dur="1" fill="hold">
                                          <p:stCondLst>
                                            <p:cond delay="0"/>
                                          </p:stCondLst>
                                        </p:cTn>
                                        <p:tgtEl>
                                          <p:spTgt spid="4"/>
                                        </p:tgtEl>
                                        <p:attrNameLst>
                                          <p:attrName>style.visibility</p:attrName>
                                        </p:attrNameLst>
                                      </p:cBhvr>
                                      <p:to>
                                        <p:strVal val="hidden"/>
                                      </p:to>
                                    </p:set>
                                  </p:childTnLst>
                                </p:cTn>
                              </p:par>
                              <p:par>
                                <p:cTn id="36" presetID="1" presetClass="exit" presetSubtype="0" fill="hold" grpId="2" nodeType="withEffect">
                                  <p:stCondLst>
                                    <p:cond delay="0"/>
                                  </p:stCondLst>
                                  <p:childTnLst>
                                    <p:set>
                                      <p:cBhvr>
                                        <p:cTn id="37" dur="1" fill="hold">
                                          <p:stCondLst>
                                            <p:cond delay="0"/>
                                          </p:stCondLst>
                                        </p:cTn>
                                        <p:tgtEl>
                                          <p:spTgt spid="6"/>
                                        </p:tgtEl>
                                        <p:attrNameLst>
                                          <p:attrName>style.visibility</p:attrName>
                                        </p:attrNameLst>
                                      </p:cBhvr>
                                      <p:to>
                                        <p:strVal val="hidden"/>
                                      </p:to>
                                    </p:set>
                                  </p:childTnLst>
                                </p:cTn>
                              </p:par>
                              <p:par>
                                <p:cTn id="38" presetID="6" presetClass="emph" presetSubtype="0" fill="hold" grpId="1" nodeType="withEffect">
                                  <p:stCondLst>
                                    <p:cond delay="0"/>
                                  </p:stCondLst>
                                  <p:childTnLst>
                                    <p:animScale>
                                      <p:cBhvr>
                                        <p:cTn id="39" dur="1250" fill="hold"/>
                                        <p:tgtEl>
                                          <p:spTgt spid="7"/>
                                        </p:tgtEl>
                                      </p:cBhvr>
                                      <p:by x="60000" y="60000"/>
                                    </p:animScale>
                                  </p:childTnLst>
                                </p:cTn>
                              </p:par>
                              <p:par>
                                <p:cTn id="40" presetID="42" presetClass="path" presetSubtype="0" accel="50000" decel="50000" fill="hold" grpId="2" nodeType="withEffect">
                                  <p:stCondLst>
                                    <p:cond delay="0"/>
                                  </p:stCondLst>
                                  <p:childTnLst>
                                    <p:animMotion origin="layout" path="M 0 4.07407E-6 L 0 -0.24399 " pathEditMode="relative" rAng="0" ptsTypes="AA">
                                      <p:cBhvr>
                                        <p:cTn id="41" dur="1250" fill="hold"/>
                                        <p:tgtEl>
                                          <p:spTgt spid="7"/>
                                        </p:tgtEl>
                                        <p:attrNameLst>
                                          <p:attrName>ppt_x</p:attrName>
                                          <p:attrName>ppt_y</p:attrName>
                                        </p:attrNameLst>
                                      </p:cBhvr>
                                      <p:rCtr x="0" y="-12199"/>
                                    </p:animMotion>
                                  </p:childTnLst>
                                </p:cTn>
                              </p:par>
                              <p:par>
                                <p:cTn id="42" presetID="2" presetClass="entr" presetSubtype="8" fill="hold" nodeType="withEffect">
                                  <p:stCondLst>
                                    <p:cond delay="250"/>
                                  </p:stCondLst>
                                  <p:childTnLst>
                                    <p:set>
                                      <p:cBhvr>
                                        <p:cTn id="43" dur="1" fill="hold">
                                          <p:stCondLst>
                                            <p:cond delay="0"/>
                                          </p:stCondLst>
                                        </p:cTn>
                                        <p:tgtEl>
                                          <p:spTgt spid="4100"/>
                                        </p:tgtEl>
                                        <p:attrNameLst>
                                          <p:attrName>style.visibility</p:attrName>
                                        </p:attrNameLst>
                                      </p:cBhvr>
                                      <p:to>
                                        <p:strVal val="visible"/>
                                      </p:to>
                                    </p:set>
                                    <p:anim calcmode="lin" valueType="num">
                                      <p:cBhvr additive="base">
                                        <p:cTn id="44" dur="750" fill="hold"/>
                                        <p:tgtEl>
                                          <p:spTgt spid="4100"/>
                                        </p:tgtEl>
                                        <p:attrNameLst>
                                          <p:attrName>ppt_x</p:attrName>
                                        </p:attrNameLst>
                                      </p:cBhvr>
                                      <p:tavLst>
                                        <p:tav tm="0">
                                          <p:val>
                                            <p:strVal val="0-#ppt_w/2"/>
                                          </p:val>
                                        </p:tav>
                                        <p:tav tm="100000">
                                          <p:val>
                                            <p:strVal val="#ppt_x"/>
                                          </p:val>
                                        </p:tav>
                                      </p:tavLst>
                                    </p:anim>
                                    <p:anim calcmode="lin" valueType="num">
                                      <p:cBhvr additive="base">
                                        <p:cTn id="45" dur="750" fill="hold"/>
                                        <p:tgtEl>
                                          <p:spTgt spid="4100"/>
                                        </p:tgtEl>
                                        <p:attrNameLst>
                                          <p:attrName>ppt_y</p:attrName>
                                        </p:attrNameLst>
                                      </p:cBhvr>
                                      <p:tavLst>
                                        <p:tav tm="0">
                                          <p:val>
                                            <p:strVal val="#ppt_y"/>
                                          </p:val>
                                        </p:tav>
                                        <p:tav tm="100000">
                                          <p:val>
                                            <p:strVal val="#ppt_y"/>
                                          </p:val>
                                        </p:tav>
                                      </p:tavLst>
                                    </p:anim>
                                  </p:childTnLst>
                                </p:cTn>
                              </p:par>
                              <p:par>
                                <p:cTn id="46" presetID="10" presetClass="entr" presetSubtype="0" fill="hold" nodeType="withEffect">
                                  <p:stCondLst>
                                    <p:cond delay="250"/>
                                  </p:stCondLst>
                                  <p:childTnLst>
                                    <p:set>
                                      <p:cBhvr>
                                        <p:cTn id="47" dur="1" fill="hold">
                                          <p:stCondLst>
                                            <p:cond delay="0"/>
                                          </p:stCondLst>
                                        </p:cTn>
                                        <p:tgtEl>
                                          <p:spTgt spid="4100"/>
                                        </p:tgtEl>
                                        <p:attrNameLst>
                                          <p:attrName>style.visibility</p:attrName>
                                        </p:attrNameLst>
                                      </p:cBhvr>
                                      <p:to>
                                        <p:strVal val="visible"/>
                                      </p:to>
                                    </p:set>
                                    <p:animEffect transition="in" filter="fade">
                                      <p:cBhvr>
                                        <p:cTn id="48" dur="75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4"/>
      <p:bldP spid="4" grpId="0"/>
      <p:bldP spid="4" grpId="2"/>
      <p:bldP spid="6" grpId="0"/>
      <p:bldP spid="6" grpId="2"/>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the-secret-heart-poetry">
            <a:extLst>
              <a:ext uri="{FF2B5EF4-FFF2-40B4-BE49-F238E27FC236}">
                <a16:creationId xmlns:a16="http://schemas.microsoft.com/office/drawing/2014/main" id="{F0B68B17-DC66-6CEF-5E60-E4E3F0E326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64865"/>
          </a:xfrm>
          <a:prstGeom prst="rect">
            <a:avLst/>
          </a:prstGeom>
          <a:noFill/>
          <a:extLst>
            <a:ext uri="{909E8E84-426E-40DD-AFC4-6F175D3DCCD1}">
              <a14:hiddenFill xmlns:a14="http://schemas.microsoft.com/office/drawing/2010/main">
                <a:solidFill>
                  <a:srgbClr val="FFFFFF"/>
                </a:solidFill>
              </a14:hiddenFill>
            </a:ext>
          </a:extLst>
        </p:spPr>
      </p:pic>
      <p:sp>
        <p:nvSpPr>
          <p:cNvPr id="15" name="16-Point Star 3">
            <a:extLst>
              <a:ext uri="{FF2B5EF4-FFF2-40B4-BE49-F238E27FC236}">
                <a16:creationId xmlns:a16="http://schemas.microsoft.com/office/drawing/2014/main" id="{227B9930-A41C-63E7-E13E-F02A1770EDD9}"/>
              </a:ext>
            </a:extLst>
          </p:cNvPr>
          <p:cNvSpPr/>
          <p:nvPr/>
        </p:nvSpPr>
        <p:spPr>
          <a:xfrm>
            <a:off x="3127321" y="2183235"/>
            <a:ext cx="2743200" cy="2590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4-Point Star 4">
            <a:extLst>
              <a:ext uri="{FF2B5EF4-FFF2-40B4-BE49-F238E27FC236}">
                <a16:creationId xmlns:a16="http://schemas.microsoft.com/office/drawing/2014/main" id="{C378E3B0-9FDD-4026-2A0F-79CF19D1B9A9}"/>
              </a:ext>
            </a:extLst>
          </p:cNvPr>
          <p:cNvSpPr/>
          <p:nvPr/>
        </p:nvSpPr>
        <p:spPr>
          <a:xfrm>
            <a:off x="3146612" y="2089673"/>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inal">
            <a:extLst>
              <a:ext uri="{FF2B5EF4-FFF2-40B4-BE49-F238E27FC236}">
                <a16:creationId xmlns:a16="http://schemas.microsoft.com/office/drawing/2014/main" id="{3EFD00BE-3A05-8B0F-5439-B0B07C03778B}"/>
              </a:ext>
            </a:extLst>
          </p:cNvPr>
          <p:cNvSpPr txBox="1">
            <a:spLocks noChangeArrowheads="1"/>
          </p:cNvSpPr>
          <p:nvPr/>
        </p:nvSpPr>
        <p:spPr bwMode="auto">
          <a:xfrm>
            <a:off x="1400287" y="2348610"/>
            <a:ext cx="6343426" cy="195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 knows</a:t>
            </a:r>
          </a:p>
          <a:p>
            <a:pPr eaLnBrk="1" hangingPunct="1"/>
            <a:endParaRPr lang="en-US" altLang="en-US" sz="1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secrets of the heart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Title 1">
            <a:extLst>
              <a:ext uri="{FF2B5EF4-FFF2-40B4-BE49-F238E27FC236}">
                <a16:creationId xmlns:a16="http://schemas.microsoft.com/office/drawing/2014/main" id="{58BFF57D-DC18-5A9A-84FB-DB7D60AAF1DB}"/>
              </a:ext>
            </a:extLst>
          </p:cNvPr>
          <p:cNvSpPr txBox="1">
            <a:spLocks/>
          </p:cNvSpPr>
          <p:nvPr/>
        </p:nvSpPr>
        <p:spPr>
          <a:xfrm>
            <a:off x="3744657" y="2027131"/>
            <a:ext cx="265779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stretched</a:t>
            </a:r>
          </a:p>
        </p:txBody>
      </p:sp>
      <p:sp>
        <p:nvSpPr>
          <p:cNvPr id="13" name="Title 1">
            <a:extLst>
              <a:ext uri="{FF2B5EF4-FFF2-40B4-BE49-F238E27FC236}">
                <a16:creationId xmlns:a16="http://schemas.microsoft.com/office/drawing/2014/main" id="{0449CBB1-2991-176C-D447-4ABEEE4B45C0}"/>
              </a:ext>
            </a:extLst>
          </p:cNvPr>
          <p:cNvSpPr txBox="1">
            <a:spLocks/>
          </p:cNvSpPr>
          <p:nvPr/>
        </p:nvSpPr>
        <p:spPr>
          <a:xfrm>
            <a:off x="785446" y="2698390"/>
            <a:ext cx="575603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hands to a foreign god</a:t>
            </a:r>
          </a:p>
        </p:txBody>
      </p:sp>
      <p:sp>
        <p:nvSpPr>
          <p:cNvPr id="9" name="Title 1">
            <a:extLst>
              <a:ext uri="{FF2B5EF4-FFF2-40B4-BE49-F238E27FC236}">
                <a16:creationId xmlns:a16="http://schemas.microsoft.com/office/drawing/2014/main" id="{022EF773-1140-0B21-B2BE-1F98CB9F606A}"/>
              </a:ext>
            </a:extLst>
          </p:cNvPr>
          <p:cNvSpPr txBox="1">
            <a:spLocks/>
          </p:cNvSpPr>
          <p:nvPr/>
        </p:nvSpPr>
        <p:spPr>
          <a:xfrm>
            <a:off x="868484" y="2037275"/>
            <a:ext cx="237643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our God</a:t>
            </a:r>
          </a:p>
        </p:txBody>
      </p:sp>
      <p:sp>
        <p:nvSpPr>
          <p:cNvPr id="7" name="Title 1">
            <a:extLst>
              <a:ext uri="{FF2B5EF4-FFF2-40B4-BE49-F238E27FC236}">
                <a16:creationId xmlns:a16="http://schemas.microsoft.com/office/drawing/2014/main" id="{D742CD74-60B7-C632-BBD2-6784BC233947}"/>
              </a:ext>
            </a:extLst>
          </p:cNvPr>
          <p:cNvSpPr txBox="1">
            <a:spLocks/>
          </p:cNvSpPr>
          <p:nvPr/>
        </p:nvSpPr>
        <p:spPr>
          <a:xfrm>
            <a:off x="2899116" y="1352258"/>
            <a:ext cx="566224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forgotten the name of</a:t>
            </a:r>
          </a:p>
        </p:txBody>
      </p:sp>
      <p:sp>
        <p:nvSpPr>
          <p:cNvPr id="3074" name="Main"/>
          <p:cNvSpPr>
            <a:spLocks noGrp="1" noChangeArrowheads="1"/>
          </p:cNvSpPr>
          <p:nvPr>
            <p:ph type="title"/>
          </p:nvPr>
        </p:nvSpPr>
        <p:spPr>
          <a:xfrm>
            <a:off x="457200" y="1150779"/>
            <a:ext cx="8229600" cy="432784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we had forgotten the name of our God, Or stretched out our hands to a foreign god, Would  not God search this out? For He knows the secrets of the heart.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44:20-21</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7B96F854-455A-E760-E879-DECA976B1E44}"/>
              </a:ext>
            </a:extLst>
          </p:cNvPr>
          <p:cNvSpPr txBox="1">
            <a:spLocks noChangeArrowheads="1"/>
          </p:cNvSpPr>
          <p:nvPr/>
        </p:nvSpPr>
        <p:spPr bwMode="auto">
          <a:xfrm>
            <a:off x="1837057" y="1932628"/>
            <a:ext cx="1368339" cy="810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p>
        </p:txBody>
      </p:sp>
      <p:sp>
        <p:nvSpPr>
          <p:cNvPr id="5" name="Rectangle 2">
            <a:extLst>
              <a:ext uri="{FF2B5EF4-FFF2-40B4-BE49-F238E27FC236}">
                <a16:creationId xmlns:a16="http://schemas.microsoft.com/office/drawing/2014/main" id="{70EE0B0D-87D7-1B9C-26E6-7197D17888D2}"/>
              </a:ext>
            </a:extLst>
          </p:cNvPr>
          <p:cNvSpPr txBox="1">
            <a:spLocks noChangeArrowheads="1"/>
          </p:cNvSpPr>
          <p:nvPr/>
        </p:nvSpPr>
        <p:spPr bwMode="auto">
          <a:xfrm>
            <a:off x="712504" y="3946806"/>
            <a:ext cx="2023201" cy="810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knows</a:t>
            </a:r>
          </a:p>
        </p:txBody>
      </p:sp>
      <p:sp>
        <p:nvSpPr>
          <p:cNvPr id="6" name="Rectangle 2">
            <a:extLst>
              <a:ext uri="{FF2B5EF4-FFF2-40B4-BE49-F238E27FC236}">
                <a16:creationId xmlns:a16="http://schemas.microsoft.com/office/drawing/2014/main" id="{DFF6A8B8-5C0E-228F-5DA8-2D9A938B0281}"/>
              </a:ext>
            </a:extLst>
          </p:cNvPr>
          <p:cNvSpPr txBox="1">
            <a:spLocks noChangeArrowheads="1"/>
          </p:cNvSpPr>
          <p:nvPr/>
        </p:nvSpPr>
        <p:spPr bwMode="auto">
          <a:xfrm>
            <a:off x="2325975" y="3957563"/>
            <a:ext cx="5973932" cy="78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secrets of the heart</a:t>
            </a:r>
          </a:p>
        </p:txBody>
      </p:sp>
      <p:sp>
        <p:nvSpPr>
          <p:cNvPr id="8" name="Rectangle 2">
            <a:extLst>
              <a:ext uri="{FF2B5EF4-FFF2-40B4-BE49-F238E27FC236}">
                <a16:creationId xmlns:a16="http://schemas.microsoft.com/office/drawing/2014/main" id="{034368C0-EB08-290E-B13B-2B0FAA2CFE5B}"/>
              </a:ext>
            </a:extLst>
          </p:cNvPr>
          <p:cNvSpPr txBox="1">
            <a:spLocks noChangeArrowheads="1"/>
          </p:cNvSpPr>
          <p:nvPr/>
        </p:nvSpPr>
        <p:spPr bwMode="auto">
          <a:xfrm>
            <a:off x="2895600" y="1285241"/>
            <a:ext cx="5629325" cy="76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forgotten the name of</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9159AB55-D007-2361-02A1-94F58CBC2FA6}"/>
              </a:ext>
            </a:extLst>
          </p:cNvPr>
          <p:cNvSpPr txBox="1">
            <a:spLocks noChangeArrowheads="1"/>
          </p:cNvSpPr>
          <p:nvPr/>
        </p:nvSpPr>
        <p:spPr bwMode="auto">
          <a:xfrm>
            <a:off x="860278" y="1960143"/>
            <a:ext cx="238838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our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8E3F8FBD-309D-76E9-7965-4AEAE14C4CD7}"/>
              </a:ext>
            </a:extLst>
          </p:cNvPr>
          <p:cNvSpPr txBox="1">
            <a:spLocks noChangeArrowheads="1"/>
          </p:cNvSpPr>
          <p:nvPr/>
        </p:nvSpPr>
        <p:spPr bwMode="auto">
          <a:xfrm>
            <a:off x="3692769" y="1962423"/>
            <a:ext cx="2774280" cy="75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stretched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2BFF08C8-19BA-4058-010D-9DB2FD1ECBDC}"/>
              </a:ext>
            </a:extLst>
          </p:cNvPr>
          <p:cNvSpPr txBox="1">
            <a:spLocks noChangeArrowheads="1"/>
          </p:cNvSpPr>
          <p:nvPr/>
        </p:nvSpPr>
        <p:spPr bwMode="auto">
          <a:xfrm>
            <a:off x="738553" y="2614817"/>
            <a:ext cx="5856131" cy="787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hands to a foreign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7851880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par>
                                <p:cTn id="9" presetID="17" presetClass="entr" presetSubtype="10"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500" fill="hold"/>
                                        <p:tgtEl>
                                          <p:spTgt spid="3074"/>
                                        </p:tgtEl>
                                        <p:attrNameLst>
                                          <p:attrName>ppt_w</p:attrName>
                                        </p:attrNameLst>
                                      </p:cBhvr>
                                      <p:tavLst>
                                        <p:tav tm="0">
                                          <p:val>
                                            <p:fltVal val="0"/>
                                          </p:val>
                                        </p:tav>
                                        <p:tav tm="100000">
                                          <p:val>
                                            <p:strVal val="#ppt_w"/>
                                          </p:val>
                                        </p:tav>
                                      </p:tavLst>
                                    </p:anim>
                                    <p:anim calcmode="lin" valueType="num">
                                      <p:cBhvr>
                                        <p:cTn id="12"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600"/>
                                        <p:tgtEl>
                                          <p:spTgt spid="7"/>
                                        </p:tgtEl>
                                      </p:cBhvr>
                                    </p:animEffect>
                                  </p:childTnLst>
                                </p:cTn>
                              </p:par>
                              <p:par>
                                <p:cTn id="18" presetID="18" presetClass="emph" presetSubtype="0" fill="hold" grpId="1" nodeType="withEffect">
                                  <p:stCondLst>
                                    <p:cond delay="0"/>
                                  </p:stCondLst>
                                  <p:childTnLst>
                                    <p:set>
                                      <p:cBhvr override="childStyle">
                                        <p:cTn id="19" dur="600" fill="hold"/>
                                        <p:tgtEl>
                                          <p:spTgt spid="7"/>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600"/>
                                        <p:tgtEl>
                                          <p:spTgt spid="8"/>
                                        </p:tgtEl>
                                      </p:cBhvr>
                                    </p:animEffect>
                                  </p:childTnLst>
                                </p:cTn>
                              </p:par>
                              <p:par>
                                <p:cTn id="23" presetID="22" presetClass="entr" presetSubtype="8"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par>
                                <p:cTn id="26" presetID="18" presetClass="emph" presetSubtype="0" fill="hold" grpId="1" nodeType="withEffect">
                                  <p:stCondLst>
                                    <p:cond delay="500"/>
                                  </p:stCondLst>
                                  <p:childTnLst>
                                    <p:set>
                                      <p:cBhvr override="childStyle">
                                        <p:cTn id="27" dur="500" fill="hold"/>
                                        <p:tgtEl>
                                          <p:spTgt spid="9"/>
                                        </p:tgtEl>
                                        <p:attrNameLst>
                                          <p:attrName>style.textDecorationUnderline</p:attrName>
                                        </p:attrNameLst>
                                      </p:cBhvr>
                                      <p:to>
                                        <p:strVal val="true"/>
                                      </p:to>
                                    </p:set>
                                  </p:childTnLst>
                                </p:cTn>
                              </p:par>
                              <p:par>
                                <p:cTn id="28" presetID="22" presetClass="entr" presetSubtype="8" fill="hold" grpId="0" nodeType="withEffect">
                                  <p:stCondLst>
                                    <p:cond delay="50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par>
                                <p:cTn id="36" presetID="18" presetClass="emph" presetSubtype="0" fill="hold" grpId="1" nodeType="withEffect">
                                  <p:stCondLst>
                                    <p:cond delay="0"/>
                                  </p:stCondLst>
                                  <p:childTnLst>
                                    <p:set>
                                      <p:cBhvr override="childStyle">
                                        <p:cTn id="37" dur="500" fill="hold"/>
                                        <p:tgtEl>
                                          <p:spTgt spid="11"/>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par>
                                <p:cTn id="41" presetID="10" presetClass="exit" presetSubtype="0" fill="hold" grpId="1" nodeType="with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22" presetClass="entr" presetSubtype="8" fill="hold" grpId="0" nodeType="withEffect">
                                  <p:stCondLst>
                                    <p:cond delay="400"/>
                                  </p:stCondLst>
                                  <p:childTnLst>
                                    <p:set>
                                      <p:cBhvr>
                                        <p:cTn id="54" dur="1" fill="hold">
                                          <p:stCondLst>
                                            <p:cond delay="0"/>
                                          </p:stCondLst>
                                        </p:cTn>
                                        <p:tgtEl>
                                          <p:spTgt spid="13"/>
                                        </p:tgtEl>
                                        <p:attrNameLst>
                                          <p:attrName>style.visibility</p:attrName>
                                        </p:attrNameLst>
                                      </p:cBhvr>
                                      <p:to>
                                        <p:strVal val="visible"/>
                                      </p:to>
                                    </p:set>
                                    <p:animEffect transition="in" filter="wipe(left)">
                                      <p:cBhvr>
                                        <p:cTn id="55" dur="600"/>
                                        <p:tgtEl>
                                          <p:spTgt spid="13"/>
                                        </p:tgtEl>
                                      </p:cBhvr>
                                    </p:animEffect>
                                  </p:childTnLst>
                                </p:cTn>
                              </p:par>
                              <p:par>
                                <p:cTn id="56" presetID="18" presetClass="emph" presetSubtype="0" fill="hold" grpId="1" nodeType="withEffect">
                                  <p:stCondLst>
                                    <p:cond delay="400"/>
                                  </p:stCondLst>
                                  <p:childTnLst>
                                    <p:set>
                                      <p:cBhvr override="childStyle">
                                        <p:cTn id="57" dur="600" fill="hold"/>
                                        <p:tgtEl>
                                          <p:spTgt spid="13"/>
                                        </p:tgtEl>
                                        <p:attrNameLst>
                                          <p:attrName>style.textDecorationUnderline</p:attrName>
                                        </p:attrNameLst>
                                      </p:cBhvr>
                                      <p:to>
                                        <p:strVal val="true"/>
                                      </p:to>
                                    </p:set>
                                  </p:childTnLst>
                                </p:cTn>
                              </p:par>
                              <p:par>
                                <p:cTn id="58" presetID="22" presetClass="entr" presetSubtype="8" fill="hold" grpId="0" nodeType="withEffect">
                                  <p:stCondLst>
                                    <p:cond delay="400"/>
                                  </p:stCondLst>
                                  <p:childTnLst>
                                    <p:set>
                                      <p:cBhvr>
                                        <p:cTn id="59" dur="1" fill="hold">
                                          <p:stCondLst>
                                            <p:cond delay="0"/>
                                          </p:stCondLst>
                                        </p:cTn>
                                        <p:tgtEl>
                                          <p:spTgt spid="14"/>
                                        </p:tgtEl>
                                        <p:attrNameLst>
                                          <p:attrName>style.visibility</p:attrName>
                                        </p:attrNameLst>
                                      </p:cBhvr>
                                      <p:to>
                                        <p:strVal val="visible"/>
                                      </p:to>
                                    </p:set>
                                    <p:animEffect transition="in" filter="wipe(left)">
                                      <p:cBhvr>
                                        <p:cTn id="60" dur="6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250"/>
                                        <p:tgtEl>
                                          <p:spTgt spid="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fade">
                                      <p:cBhvr>
                                        <p:cTn id="68" dur="250"/>
                                        <p:tgtEl>
                                          <p:spTgt spid="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250"/>
                                        <p:tgtEl>
                                          <p:spTgt spid="6"/>
                                        </p:tgtEl>
                                      </p:cBhvr>
                                    </p:animEffect>
                                  </p:childTnLst>
                                </p:cTn>
                              </p:par>
                              <p:par>
                                <p:cTn id="72" presetID="42" presetClass="path" presetSubtype="0" accel="50000" decel="50000" fill="hold" grpId="2" nodeType="withEffect">
                                  <p:stCondLst>
                                    <p:cond delay="0"/>
                                  </p:stCondLst>
                                  <p:childTnLst>
                                    <p:animMotion origin="layout" path="M -4.44444E-6 -7.40741E-7 L 0.13525 0.07708 " pathEditMode="relative" rAng="0" ptsTypes="AA">
                                      <p:cBhvr>
                                        <p:cTn id="73" dur="2000" fill="hold"/>
                                        <p:tgtEl>
                                          <p:spTgt spid="4"/>
                                        </p:tgtEl>
                                        <p:attrNameLst>
                                          <p:attrName>ppt_x</p:attrName>
                                          <p:attrName>ppt_y</p:attrName>
                                        </p:attrNameLst>
                                      </p:cBhvr>
                                      <p:rCtr x="6753" y="3843"/>
                                    </p:animMotion>
                                  </p:childTnLst>
                                </p:cTn>
                              </p:par>
                              <p:par>
                                <p:cTn id="74" presetID="42" presetClass="path" presetSubtype="0" accel="50000" decel="50000" fill="hold" grpId="2" nodeType="withEffect">
                                  <p:stCondLst>
                                    <p:cond delay="0"/>
                                  </p:stCondLst>
                                  <p:childTnLst>
                                    <p:animMotion origin="layout" path="M -1.66667E-6 -7.40741E-7 L 0.37084 -0.21667 " pathEditMode="relative" rAng="0" ptsTypes="AA">
                                      <p:cBhvr>
                                        <p:cTn id="75" dur="2000" fill="hold"/>
                                        <p:tgtEl>
                                          <p:spTgt spid="5"/>
                                        </p:tgtEl>
                                        <p:attrNameLst>
                                          <p:attrName>ppt_x</p:attrName>
                                          <p:attrName>ppt_y</p:attrName>
                                        </p:attrNameLst>
                                      </p:cBhvr>
                                      <p:rCtr x="18542" y="-10833"/>
                                    </p:animMotion>
                                  </p:childTnLst>
                                </p:cTn>
                              </p:par>
                              <p:par>
                                <p:cTn id="76" presetID="42" presetClass="path" presetSubtype="0" accel="50000" decel="50000" fill="hold" grpId="2" nodeType="withEffect">
                                  <p:stCondLst>
                                    <p:cond delay="0"/>
                                  </p:stCondLst>
                                  <p:childTnLst>
                                    <p:animMotion origin="layout" path="M -2.77778E-6 -7.40741E-7 L -0.08038 -0.08218 " pathEditMode="relative" rAng="0" ptsTypes="AA">
                                      <p:cBhvr>
                                        <p:cTn id="77" dur="2000" fill="hold"/>
                                        <p:tgtEl>
                                          <p:spTgt spid="6"/>
                                        </p:tgtEl>
                                        <p:attrNameLst>
                                          <p:attrName>ppt_x</p:attrName>
                                          <p:attrName>ppt_y</p:attrName>
                                        </p:attrNameLst>
                                      </p:cBhvr>
                                      <p:rCtr x="-4028" y="-4120"/>
                                    </p:animMotion>
                                  </p:childTnLst>
                                </p:cTn>
                              </p:par>
                              <p:par>
                                <p:cTn id="78" presetID="10" presetClass="exit" presetSubtype="0" fill="hold" grpId="1" nodeType="withEffect">
                                  <p:stCondLst>
                                    <p:cond delay="0"/>
                                  </p:stCondLst>
                                  <p:childTnLst>
                                    <p:animEffect transition="out" filter="fade">
                                      <p:cBhvr>
                                        <p:cTn id="79" dur="1250"/>
                                        <p:tgtEl>
                                          <p:spTgt spid="3074"/>
                                        </p:tgtEl>
                                      </p:cBhvr>
                                    </p:animEffect>
                                    <p:set>
                                      <p:cBhvr>
                                        <p:cTn id="80" dur="1" fill="hold">
                                          <p:stCondLst>
                                            <p:cond delay="1249"/>
                                          </p:stCondLst>
                                        </p:cTn>
                                        <p:tgtEl>
                                          <p:spTgt spid="3074"/>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2"/>
                                        </p:tgtEl>
                                      </p:cBhvr>
                                    </p:animEffect>
                                    <p:set>
                                      <p:cBhvr>
                                        <p:cTn id="83" dur="1" fill="hold">
                                          <p:stCondLst>
                                            <p:cond delay="499"/>
                                          </p:stCondLst>
                                        </p:cTn>
                                        <p:tgtEl>
                                          <p:spTgt spid="12"/>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13"/>
                                        </p:tgtEl>
                                      </p:cBhvr>
                                    </p:animEffect>
                                    <p:set>
                                      <p:cBhvr>
                                        <p:cTn id="89" dur="1" fill="hold">
                                          <p:stCondLst>
                                            <p:cond delay="499"/>
                                          </p:stCondLst>
                                        </p:cTn>
                                        <p:tgtEl>
                                          <p:spTgt spid="13"/>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4"/>
                                        </p:tgtEl>
                                      </p:cBhvr>
                                    </p:animEffect>
                                    <p:set>
                                      <p:cBhvr>
                                        <p:cTn id="92" dur="1" fill="hold">
                                          <p:stCondLst>
                                            <p:cond delay="499"/>
                                          </p:stCondLst>
                                        </p:cTn>
                                        <p:tgtEl>
                                          <p:spTgt spid="14"/>
                                        </p:tgtEl>
                                        <p:attrNameLst>
                                          <p:attrName>style.visibility</p:attrName>
                                        </p:attrNameLst>
                                      </p:cBhvr>
                                      <p:to>
                                        <p:strVal val="hidden"/>
                                      </p:to>
                                    </p:set>
                                  </p:childTnLst>
                                </p:cTn>
                              </p:par>
                            </p:childTnLst>
                          </p:cTn>
                        </p:par>
                        <p:par>
                          <p:cTn id="93" fill="hold">
                            <p:stCondLst>
                              <p:cond delay="2000"/>
                            </p:stCondLst>
                            <p:childTnLst>
                              <p:par>
                                <p:cTn id="94" presetID="10" presetClass="entr" presetSubtype="0" fill="hold" grpId="0" nodeType="afterEffect">
                                  <p:stCondLst>
                                    <p:cond delay="0"/>
                                  </p:stCondLst>
                                  <p:childTnLst>
                                    <p:set>
                                      <p:cBhvr>
                                        <p:cTn id="95" dur="1" fill="hold">
                                          <p:stCondLst>
                                            <p:cond delay="0"/>
                                          </p:stCondLst>
                                        </p:cTn>
                                        <p:tgtEl>
                                          <p:spTgt spid="3"/>
                                        </p:tgtEl>
                                        <p:attrNameLst>
                                          <p:attrName>style.visibility</p:attrName>
                                        </p:attrNameLst>
                                      </p:cBhvr>
                                      <p:to>
                                        <p:strVal val="visible"/>
                                      </p:to>
                                    </p:set>
                                    <p:animEffect transition="in" filter="fade">
                                      <p:cBhvr>
                                        <p:cTn id="96" dur="250"/>
                                        <p:tgtEl>
                                          <p:spTgt spid="3"/>
                                        </p:tgtEl>
                                      </p:cBhvr>
                                    </p:animEffect>
                                  </p:childTnLst>
                                </p:cTn>
                              </p:par>
                              <p:par>
                                <p:cTn id="97" presetID="10" presetClass="exit" presetSubtype="0" fill="hold" grpId="1" nodeType="withEffect">
                                  <p:stCondLst>
                                    <p:cond delay="0"/>
                                  </p:stCondLst>
                                  <p:childTnLst>
                                    <p:animEffect transition="out" filter="fade">
                                      <p:cBhvr>
                                        <p:cTn id="98" dur="500"/>
                                        <p:tgtEl>
                                          <p:spTgt spid="4"/>
                                        </p:tgtEl>
                                      </p:cBhvr>
                                    </p:animEffect>
                                    <p:set>
                                      <p:cBhvr>
                                        <p:cTn id="99" dur="1" fill="hold">
                                          <p:stCondLst>
                                            <p:cond delay="499"/>
                                          </p:stCondLst>
                                        </p:cTn>
                                        <p:tgtEl>
                                          <p:spTgt spid="4"/>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5"/>
                                        </p:tgtEl>
                                      </p:cBhvr>
                                    </p:animEffect>
                                    <p:set>
                                      <p:cBhvr>
                                        <p:cTn id="102" dur="1" fill="hold">
                                          <p:stCondLst>
                                            <p:cond delay="499"/>
                                          </p:stCondLst>
                                        </p:cTn>
                                        <p:tgtEl>
                                          <p:spTgt spid="5"/>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6"/>
                                        </p:tgtEl>
                                      </p:cBhvr>
                                    </p:animEffect>
                                    <p:set>
                                      <p:cBhvr>
                                        <p:cTn id="105" dur="1" fill="hold">
                                          <p:stCondLst>
                                            <p:cond delay="499"/>
                                          </p:stCondLst>
                                        </p:cTn>
                                        <p:tgtEl>
                                          <p:spTgt spid="6"/>
                                        </p:tgtEl>
                                        <p:attrNameLst>
                                          <p:attrName>style.visibility</p:attrName>
                                        </p:attrNameLst>
                                      </p:cBhvr>
                                      <p:to>
                                        <p:strVal val="hidden"/>
                                      </p:to>
                                    </p:set>
                                  </p:childTnLst>
                                </p:cTn>
                              </p:par>
                            </p:childTnLst>
                          </p:cTn>
                        </p:par>
                        <p:par>
                          <p:cTn id="106" fill="hold">
                            <p:stCondLst>
                              <p:cond delay="2500"/>
                            </p:stCondLst>
                            <p:childTnLst>
                              <p:par>
                                <p:cTn id="107" presetID="23" presetClass="entr" presetSubtype="16" fill="hold" grpId="1" nodeType="afterEffect">
                                  <p:stCondLst>
                                    <p:cond delay="0"/>
                                  </p:stCondLst>
                                  <p:childTnLst>
                                    <p:set>
                                      <p:cBhvr>
                                        <p:cTn id="108" dur="1" fill="hold">
                                          <p:stCondLst>
                                            <p:cond delay="0"/>
                                          </p:stCondLst>
                                        </p:cTn>
                                        <p:tgtEl>
                                          <p:spTgt spid="15"/>
                                        </p:tgtEl>
                                        <p:attrNameLst>
                                          <p:attrName>style.visibility</p:attrName>
                                        </p:attrNameLst>
                                      </p:cBhvr>
                                      <p:to>
                                        <p:strVal val="visible"/>
                                      </p:to>
                                    </p:set>
                                    <p:anim calcmode="lin" valueType="num">
                                      <p:cBhvr>
                                        <p:cTn id="109" dur="500" fill="hold"/>
                                        <p:tgtEl>
                                          <p:spTgt spid="15"/>
                                        </p:tgtEl>
                                        <p:attrNameLst>
                                          <p:attrName>ppt_w</p:attrName>
                                        </p:attrNameLst>
                                      </p:cBhvr>
                                      <p:tavLst>
                                        <p:tav tm="0">
                                          <p:val>
                                            <p:fltVal val="0"/>
                                          </p:val>
                                        </p:tav>
                                        <p:tav tm="100000">
                                          <p:val>
                                            <p:strVal val="#ppt_w"/>
                                          </p:val>
                                        </p:tav>
                                      </p:tavLst>
                                    </p:anim>
                                    <p:anim calcmode="lin" valueType="num">
                                      <p:cBhvr>
                                        <p:cTn id="110" dur="500" fill="hold"/>
                                        <p:tgtEl>
                                          <p:spTgt spid="15"/>
                                        </p:tgtEl>
                                        <p:attrNameLst>
                                          <p:attrName>ppt_h</p:attrName>
                                        </p:attrNameLst>
                                      </p:cBhvr>
                                      <p:tavLst>
                                        <p:tav tm="0">
                                          <p:val>
                                            <p:fltVal val="0"/>
                                          </p:val>
                                        </p:tav>
                                        <p:tav tm="100000">
                                          <p:val>
                                            <p:strVal val="#ppt_h"/>
                                          </p:val>
                                        </p:tav>
                                      </p:tavLst>
                                    </p:anim>
                                  </p:childTnLst>
                                </p:cTn>
                              </p:par>
                              <p:par>
                                <p:cTn id="111" presetID="23" presetClass="entr" presetSubtype="16" fill="hold" grpId="1" nodeType="withEffect">
                                  <p:stCondLst>
                                    <p:cond delay="0"/>
                                  </p:stCondLst>
                                  <p:childTnLst>
                                    <p:set>
                                      <p:cBhvr>
                                        <p:cTn id="112" dur="1" fill="hold">
                                          <p:stCondLst>
                                            <p:cond delay="0"/>
                                          </p:stCondLst>
                                        </p:cTn>
                                        <p:tgtEl>
                                          <p:spTgt spid="16"/>
                                        </p:tgtEl>
                                        <p:attrNameLst>
                                          <p:attrName>style.visibility</p:attrName>
                                        </p:attrNameLst>
                                      </p:cBhvr>
                                      <p:to>
                                        <p:strVal val="visible"/>
                                      </p:to>
                                    </p:set>
                                    <p:anim calcmode="lin" valueType="num">
                                      <p:cBhvr>
                                        <p:cTn id="113" dur="500" fill="hold"/>
                                        <p:tgtEl>
                                          <p:spTgt spid="16"/>
                                        </p:tgtEl>
                                        <p:attrNameLst>
                                          <p:attrName>ppt_w</p:attrName>
                                        </p:attrNameLst>
                                      </p:cBhvr>
                                      <p:tavLst>
                                        <p:tav tm="0">
                                          <p:val>
                                            <p:fltVal val="0"/>
                                          </p:val>
                                        </p:tav>
                                        <p:tav tm="100000">
                                          <p:val>
                                            <p:strVal val="#ppt_w"/>
                                          </p:val>
                                        </p:tav>
                                      </p:tavLst>
                                    </p:anim>
                                    <p:anim calcmode="lin" valueType="num">
                                      <p:cBhvr>
                                        <p:cTn id="114" dur="500" fill="hold"/>
                                        <p:tgtEl>
                                          <p:spTgt spid="16"/>
                                        </p:tgtEl>
                                        <p:attrNameLst>
                                          <p:attrName>ppt_h</p:attrName>
                                        </p:attrNameLst>
                                      </p:cBhvr>
                                      <p:tavLst>
                                        <p:tav tm="0">
                                          <p:val>
                                            <p:fltVal val="0"/>
                                          </p:val>
                                        </p:tav>
                                        <p:tav tm="100000">
                                          <p:val>
                                            <p:strVal val="#ppt_h"/>
                                          </p:val>
                                        </p:tav>
                                      </p:tavLst>
                                    </p:anim>
                                  </p:childTnLst>
                                </p:cTn>
                              </p:par>
                              <p:par>
                                <p:cTn id="115" presetID="8" presetClass="emph" presetSubtype="0" repeatCount="indefinite" fill="hold" grpId="0" nodeType="withEffect">
                                  <p:stCondLst>
                                    <p:cond delay="0"/>
                                  </p:stCondLst>
                                  <p:childTnLst>
                                    <p:animRot by="-21600000">
                                      <p:cBhvr>
                                        <p:cTn id="116" dur="1000" fill="hold"/>
                                        <p:tgtEl>
                                          <p:spTgt spid="15"/>
                                        </p:tgtEl>
                                        <p:attrNameLst>
                                          <p:attrName>r</p:attrName>
                                        </p:attrNameLst>
                                      </p:cBhvr>
                                    </p:animRot>
                                  </p:childTnLst>
                                </p:cTn>
                              </p:par>
                              <p:par>
                                <p:cTn id="117" presetID="8" presetClass="emph" presetSubtype="0" repeatCount="indefinite" fill="hold" grpId="0" nodeType="withEffect">
                                  <p:stCondLst>
                                    <p:cond delay="0"/>
                                  </p:stCondLst>
                                  <p:childTnLst>
                                    <p:animRot by="21600000">
                                      <p:cBhvr>
                                        <p:cTn id="118" dur="500" fill="hold"/>
                                        <p:tgtEl>
                                          <p:spTgt spid="16"/>
                                        </p:tgtEl>
                                        <p:attrNameLst>
                                          <p:attrName>r</p:attrName>
                                        </p:attrNameLst>
                                      </p:cBhvr>
                                    </p:animRot>
                                  </p:childTnLst>
                                </p:cTn>
                              </p:par>
                            </p:childTnLst>
                          </p:cTn>
                        </p:par>
                        <p:par>
                          <p:cTn id="119" fill="hold">
                            <p:stCondLst>
                              <p:cond delay="3500"/>
                            </p:stCondLst>
                            <p:childTnLst>
                              <p:par>
                                <p:cTn id="120" presetID="23" presetClass="exit" presetSubtype="16" fill="hold" grpId="2" nodeType="afterEffect">
                                  <p:stCondLst>
                                    <p:cond delay="500"/>
                                  </p:stCondLst>
                                  <p:childTnLst>
                                    <p:anim calcmode="lin" valueType="num">
                                      <p:cBhvr>
                                        <p:cTn id="121" dur="500"/>
                                        <p:tgtEl>
                                          <p:spTgt spid="15"/>
                                        </p:tgtEl>
                                        <p:attrNameLst>
                                          <p:attrName>ppt_w</p:attrName>
                                        </p:attrNameLst>
                                      </p:cBhvr>
                                      <p:tavLst>
                                        <p:tav tm="0">
                                          <p:val>
                                            <p:strVal val="ppt_w"/>
                                          </p:val>
                                        </p:tav>
                                        <p:tav tm="100000">
                                          <p:val>
                                            <p:strVal val="4*ppt_w"/>
                                          </p:val>
                                        </p:tav>
                                      </p:tavLst>
                                    </p:anim>
                                    <p:anim calcmode="lin" valueType="num">
                                      <p:cBhvr>
                                        <p:cTn id="122" dur="500"/>
                                        <p:tgtEl>
                                          <p:spTgt spid="15"/>
                                        </p:tgtEl>
                                        <p:attrNameLst>
                                          <p:attrName>ppt_h</p:attrName>
                                        </p:attrNameLst>
                                      </p:cBhvr>
                                      <p:tavLst>
                                        <p:tav tm="0">
                                          <p:val>
                                            <p:strVal val="ppt_h"/>
                                          </p:val>
                                        </p:tav>
                                        <p:tav tm="100000">
                                          <p:val>
                                            <p:strVal val="4*ppt_h"/>
                                          </p:val>
                                        </p:tav>
                                      </p:tavLst>
                                    </p:anim>
                                    <p:set>
                                      <p:cBhvr>
                                        <p:cTn id="123" dur="1" fill="hold">
                                          <p:stCondLst>
                                            <p:cond delay="499"/>
                                          </p:stCondLst>
                                        </p:cTn>
                                        <p:tgtEl>
                                          <p:spTgt spid="15"/>
                                        </p:tgtEl>
                                        <p:attrNameLst>
                                          <p:attrName>style.visibility</p:attrName>
                                        </p:attrNameLst>
                                      </p:cBhvr>
                                      <p:to>
                                        <p:strVal val="hidden"/>
                                      </p:to>
                                    </p:set>
                                  </p:childTnLst>
                                </p:cTn>
                              </p:par>
                              <p:par>
                                <p:cTn id="124" presetID="23" presetClass="exit" presetSubtype="16" fill="hold" grpId="2" nodeType="withEffect">
                                  <p:stCondLst>
                                    <p:cond delay="0"/>
                                  </p:stCondLst>
                                  <p:childTnLst>
                                    <p:anim calcmode="lin" valueType="num">
                                      <p:cBhvr>
                                        <p:cTn id="125" dur="500"/>
                                        <p:tgtEl>
                                          <p:spTgt spid="16"/>
                                        </p:tgtEl>
                                        <p:attrNameLst>
                                          <p:attrName>ppt_w</p:attrName>
                                        </p:attrNameLst>
                                      </p:cBhvr>
                                      <p:tavLst>
                                        <p:tav tm="0">
                                          <p:val>
                                            <p:strVal val="ppt_w"/>
                                          </p:val>
                                        </p:tav>
                                        <p:tav tm="100000">
                                          <p:val>
                                            <p:strVal val="4*ppt_w"/>
                                          </p:val>
                                        </p:tav>
                                      </p:tavLst>
                                    </p:anim>
                                    <p:anim calcmode="lin" valueType="num">
                                      <p:cBhvr>
                                        <p:cTn id="126" dur="500"/>
                                        <p:tgtEl>
                                          <p:spTgt spid="16"/>
                                        </p:tgtEl>
                                        <p:attrNameLst>
                                          <p:attrName>ppt_h</p:attrName>
                                        </p:attrNameLst>
                                      </p:cBhvr>
                                      <p:tavLst>
                                        <p:tav tm="0">
                                          <p:val>
                                            <p:strVal val="ppt_h"/>
                                          </p:val>
                                        </p:tav>
                                        <p:tav tm="100000">
                                          <p:val>
                                            <p:strVal val="4*ppt_h"/>
                                          </p:val>
                                        </p:tav>
                                      </p:tavLst>
                                    </p:anim>
                                    <p:set>
                                      <p:cBhvr>
                                        <p:cTn id="127" dur="1" fill="hold">
                                          <p:stCondLst>
                                            <p:cond delay="499"/>
                                          </p:stCondLst>
                                        </p:cTn>
                                        <p:tgtEl>
                                          <p:spTgt spid="16"/>
                                        </p:tgtEl>
                                        <p:attrNameLst>
                                          <p:attrName>style.visibility</p:attrName>
                                        </p:attrNameLst>
                                      </p:cBhvr>
                                      <p:to>
                                        <p:strVal val="hidden"/>
                                      </p:to>
                                    </p:set>
                                  </p:childTnLst>
                                </p:cTn>
                              </p:par>
                              <p:par>
                                <p:cTn id="128" presetID="10" presetClass="exit" presetSubtype="0" fill="hold" grpId="3" nodeType="withEffect">
                                  <p:stCondLst>
                                    <p:cond delay="0"/>
                                  </p:stCondLst>
                                  <p:childTnLst>
                                    <p:animEffect transition="out" filter="fade">
                                      <p:cBhvr>
                                        <p:cTn id="129" dur="500"/>
                                        <p:tgtEl>
                                          <p:spTgt spid="15"/>
                                        </p:tgtEl>
                                      </p:cBhvr>
                                    </p:animEffect>
                                    <p:set>
                                      <p:cBhvr>
                                        <p:cTn id="130" dur="1" fill="hold">
                                          <p:stCondLst>
                                            <p:cond delay="499"/>
                                          </p:stCondLst>
                                        </p:cTn>
                                        <p:tgtEl>
                                          <p:spTgt spid="15"/>
                                        </p:tgtEl>
                                        <p:attrNameLst>
                                          <p:attrName>style.visibility</p:attrName>
                                        </p:attrNameLst>
                                      </p:cBhvr>
                                      <p:to>
                                        <p:strVal val="hidden"/>
                                      </p:to>
                                    </p:set>
                                  </p:childTnLst>
                                </p:cTn>
                              </p:par>
                              <p:par>
                                <p:cTn id="131" presetID="10" presetClass="exit" presetSubtype="0" fill="hold" grpId="3" nodeType="withEffect">
                                  <p:stCondLst>
                                    <p:cond delay="0"/>
                                  </p:stCondLst>
                                  <p:childTnLst>
                                    <p:animEffect transition="out" filter="fade">
                                      <p:cBhvr>
                                        <p:cTn id="132" dur="500"/>
                                        <p:tgtEl>
                                          <p:spTgt spid="16"/>
                                        </p:tgtEl>
                                      </p:cBhvr>
                                    </p:animEffect>
                                    <p:set>
                                      <p:cBhvr>
                                        <p:cTn id="13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P spid="16" grpId="0" animBg="1"/>
      <p:bldP spid="16" grpId="1" animBg="1"/>
      <p:bldP spid="16" grpId="2" animBg="1"/>
      <p:bldP spid="16" grpId="3" animBg="1"/>
      <p:bldP spid="3" grpId="0"/>
      <p:bldP spid="11" grpId="0"/>
      <p:bldP spid="11" grpId="1"/>
      <p:bldP spid="11" grpId="2"/>
      <p:bldP spid="13" grpId="0"/>
      <p:bldP spid="13" grpId="1"/>
      <p:bldP spid="13" grpId="2"/>
      <p:bldP spid="9" grpId="0"/>
      <p:bldP spid="9" grpId="1"/>
      <p:bldP spid="9" grpId="2"/>
      <p:bldP spid="7" grpId="0"/>
      <p:bldP spid="7" grpId="1"/>
      <p:bldP spid="7" grpId="2"/>
      <p:bldP spid="3074" grpId="0"/>
      <p:bldP spid="3074" grpId="1"/>
      <p:bldP spid="3074" grpId="2"/>
      <p:bldP spid="4" grpId="0"/>
      <p:bldP spid="4" grpId="1"/>
      <p:bldP spid="4" grpId="2"/>
      <p:bldP spid="5" grpId="0"/>
      <p:bldP spid="5" grpId="1"/>
      <p:bldP spid="5" grpId="2"/>
      <p:bldP spid="6" grpId="0"/>
      <p:bldP spid="6" grpId="1"/>
      <p:bldP spid="6" grpId="2"/>
      <p:bldP spid="8" grpId="0"/>
      <p:bldP spid="8" grpId="1"/>
      <p:bldP spid="10" grpId="0"/>
      <p:bldP spid="10" grpId="1"/>
      <p:bldP spid="12" grpId="0"/>
      <p:bldP spid="12" grpId="1"/>
      <p:bldP spid="14" grpId="0"/>
      <p:bldP spid="1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20 Verses for Overcoming Temptation - David Jeremiah Blog">
            <a:extLst>
              <a:ext uri="{FF2B5EF4-FFF2-40B4-BE49-F238E27FC236}">
                <a16:creationId xmlns:a16="http://schemas.microsoft.com/office/drawing/2014/main" id="{A1397F25-B9D9-3D75-F28A-711F52BB6D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4" name="Main"/>
          <p:cNvSpPr>
            <a:spLocks noGrp="1" noChangeArrowheads="1"/>
          </p:cNvSpPr>
          <p:nvPr>
            <p:ph type="title"/>
          </p:nvPr>
        </p:nvSpPr>
        <p:spPr>
          <a:xfrm>
            <a:off x="590550" y="2202339"/>
            <a:ext cx="7940040" cy="374872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Thus says the LORD: "Cursed is the man who trusts in man And makes flesh his strength, Whose heart departs from the LORD.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Jeremiah 17:5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endPar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 name="Final">
            <a:extLst>
              <a:ext uri="{FF2B5EF4-FFF2-40B4-BE49-F238E27FC236}">
                <a16:creationId xmlns:a16="http://schemas.microsoft.com/office/drawing/2014/main" id="{32401CFB-6A21-E101-7402-F3101C0D2CFF}"/>
              </a:ext>
            </a:extLst>
          </p:cNvPr>
          <p:cNvSpPr txBox="1">
            <a:spLocks noChangeArrowheads="1"/>
          </p:cNvSpPr>
          <p:nvPr/>
        </p:nvSpPr>
        <p:spPr bwMode="auto">
          <a:xfrm>
            <a:off x="3700631" y="1473798"/>
            <a:ext cx="5217460" cy="462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Cursed</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trusts in man</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CC9900"/>
                </a:solidFill>
                <a:effectLst>
                  <a:glow rad="101600">
                    <a:schemeClr val="tx1"/>
                  </a:glow>
                  <a:outerShdw blurRad="50800" algn="tl" rotWithShape="0">
                    <a:srgbClr val="000000"/>
                  </a:outerShdw>
                </a:effectLst>
                <a:latin typeface="Calibri" panose="020F0502020204030204" pitchFamily="34" charset="0"/>
              </a:rPr>
              <a:t>flesh his strength</a:t>
            </a:r>
          </a:p>
          <a:p>
            <a:pPr algn="l" eaLnBrk="1" hangingPunct="1"/>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heart departs </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from the LORD</a:t>
            </a:r>
            <a:endParaRPr lang="en-US" altLang="en-US" sz="32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3" name="Arrow">
            <a:extLst>
              <a:ext uri="{FF2B5EF4-FFF2-40B4-BE49-F238E27FC236}">
                <a16:creationId xmlns:a16="http://schemas.microsoft.com/office/drawing/2014/main" id="{55F6911E-E5B3-7ABF-4F90-19F916D4726D}"/>
              </a:ext>
            </a:extLst>
          </p:cNvPr>
          <p:cNvSpPr txBox="1"/>
          <p:nvPr/>
        </p:nvSpPr>
        <p:spPr>
          <a:xfrm>
            <a:off x="4302370" y="4900246"/>
            <a:ext cx="867231" cy="1107996"/>
          </a:xfrm>
          <a:prstGeom prst="rect">
            <a:avLst/>
          </a:prstGeom>
          <a:noFill/>
        </p:spPr>
        <p:txBody>
          <a:bodyPr wrap="square" rtlCol="0">
            <a:spAutoFit/>
          </a:bodyPr>
          <a:lstStyle/>
          <a:p>
            <a:r>
              <a:rPr kumimoji="0" lang="en-US" altLang="en-US" sz="6600" b="1" i="0"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lang="en-US" sz="3600" dirty="0">
              <a:solidFill>
                <a:srgbClr val="FF0000"/>
              </a:solidFill>
            </a:endParaRPr>
          </a:p>
        </p:txBody>
      </p:sp>
      <p:sp>
        <p:nvSpPr>
          <p:cNvPr id="4" name="Rectangle 2">
            <a:extLst>
              <a:ext uri="{FF2B5EF4-FFF2-40B4-BE49-F238E27FC236}">
                <a16:creationId xmlns:a16="http://schemas.microsoft.com/office/drawing/2014/main" id="{05545879-7E97-A434-34FB-492540FF4C01}"/>
              </a:ext>
            </a:extLst>
          </p:cNvPr>
          <p:cNvSpPr txBox="1">
            <a:spLocks noChangeArrowheads="1"/>
          </p:cNvSpPr>
          <p:nvPr/>
        </p:nvSpPr>
        <p:spPr bwMode="auto">
          <a:xfrm>
            <a:off x="5787613" y="2373614"/>
            <a:ext cx="210713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Cursed</a:t>
            </a:r>
          </a:p>
        </p:txBody>
      </p:sp>
      <p:sp>
        <p:nvSpPr>
          <p:cNvPr id="5" name="Rectangle 2">
            <a:extLst>
              <a:ext uri="{FF2B5EF4-FFF2-40B4-BE49-F238E27FC236}">
                <a16:creationId xmlns:a16="http://schemas.microsoft.com/office/drawing/2014/main" id="{422DCB73-1E54-1FAE-736D-1E6807B828B3}"/>
              </a:ext>
            </a:extLst>
          </p:cNvPr>
          <p:cNvSpPr txBox="1">
            <a:spLocks noChangeArrowheads="1"/>
          </p:cNvSpPr>
          <p:nvPr/>
        </p:nvSpPr>
        <p:spPr bwMode="auto">
          <a:xfrm>
            <a:off x="3954572" y="3026535"/>
            <a:ext cx="3350325" cy="811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trusts in man</a:t>
            </a:r>
          </a:p>
        </p:txBody>
      </p:sp>
      <p:sp>
        <p:nvSpPr>
          <p:cNvPr id="6" name="Rectangle 2">
            <a:extLst>
              <a:ext uri="{FF2B5EF4-FFF2-40B4-BE49-F238E27FC236}">
                <a16:creationId xmlns:a16="http://schemas.microsoft.com/office/drawing/2014/main" id="{45317B2B-36E5-5291-8F02-381539B473CB}"/>
              </a:ext>
            </a:extLst>
          </p:cNvPr>
          <p:cNvSpPr txBox="1">
            <a:spLocks noChangeArrowheads="1"/>
          </p:cNvSpPr>
          <p:nvPr/>
        </p:nvSpPr>
        <p:spPr bwMode="auto">
          <a:xfrm>
            <a:off x="2205318" y="3707562"/>
            <a:ext cx="4463363" cy="80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flesh his strength</a:t>
            </a:r>
          </a:p>
        </p:txBody>
      </p:sp>
      <p:sp>
        <p:nvSpPr>
          <p:cNvPr id="7" name="Rectangle 2">
            <a:extLst>
              <a:ext uri="{FF2B5EF4-FFF2-40B4-BE49-F238E27FC236}">
                <a16:creationId xmlns:a16="http://schemas.microsoft.com/office/drawing/2014/main" id="{64D3D026-76A7-EDD6-752B-FB60743444FB}"/>
              </a:ext>
            </a:extLst>
          </p:cNvPr>
          <p:cNvSpPr txBox="1">
            <a:spLocks noChangeArrowheads="1"/>
          </p:cNvSpPr>
          <p:nvPr/>
        </p:nvSpPr>
        <p:spPr bwMode="auto">
          <a:xfrm>
            <a:off x="871368" y="4377112"/>
            <a:ext cx="3664571" cy="797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heart departs</a:t>
            </a:r>
          </a:p>
        </p:txBody>
      </p:sp>
      <p:sp>
        <p:nvSpPr>
          <p:cNvPr id="8" name="Rectangle 2">
            <a:extLst>
              <a:ext uri="{FF2B5EF4-FFF2-40B4-BE49-F238E27FC236}">
                <a16:creationId xmlns:a16="http://schemas.microsoft.com/office/drawing/2014/main" id="{ACDF2648-48D2-F187-427A-9E28BCE173DC}"/>
              </a:ext>
            </a:extLst>
          </p:cNvPr>
          <p:cNvSpPr txBox="1">
            <a:spLocks noChangeArrowheads="1"/>
          </p:cNvSpPr>
          <p:nvPr/>
        </p:nvSpPr>
        <p:spPr bwMode="auto">
          <a:xfrm>
            <a:off x="4020784" y="4398628"/>
            <a:ext cx="4201089" cy="758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from the LORD</a:t>
            </a:r>
          </a:p>
        </p:txBody>
      </p:sp>
      <p:sp>
        <p:nvSpPr>
          <p:cNvPr id="9" name="Arrow">
            <a:extLst>
              <a:ext uri="{FF2B5EF4-FFF2-40B4-BE49-F238E27FC236}">
                <a16:creationId xmlns:a16="http://schemas.microsoft.com/office/drawing/2014/main" id="{A97B9E52-51B9-2D70-E8C7-245B0BFCAF32}"/>
              </a:ext>
            </a:extLst>
          </p:cNvPr>
          <p:cNvSpPr txBox="1"/>
          <p:nvPr/>
        </p:nvSpPr>
        <p:spPr>
          <a:xfrm>
            <a:off x="7087634" y="2078433"/>
            <a:ext cx="602428" cy="738664"/>
          </a:xfrm>
          <a:prstGeom prst="rect">
            <a:avLst/>
          </a:prstGeom>
          <a:noFill/>
        </p:spPr>
        <p:txBody>
          <a:bodyPr wrap="square" rtlCol="0">
            <a:spAutoFit/>
          </a:bodyPr>
          <a:lstStyle/>
          <a:p>
            <a:r>
              <a:rPr kumimoji="0" lang="en-US" altLang="en-US" sz="4200" b="1" i="0" u="none" strike="noStrike" kern="0" cap="none" spc="0" normalizeH="0" baseline="0" noProof="0" dirty="0">
                <a:ln w="17780" cmpd="sng">
                  <a:solidFill>
                    <a:srgbClr val="FFFFFF"/>
                  </a:solidFill>
                  <a:prstDash val="solid"/>
                  <a:miter lim="800000"/>
                </a:ln>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lang="en-US" dirty="0"/>
          </a:p>
        </p:txBody>
      </p:sp>
      <p:sp>
        <p:nvSpPr>
          <p:cNvPr id="10" name="Rectangle 6">
            <a:extLst>
              <a:ext uri="{FF2B5EF4-FFF2-40B4-BE49-F238E27FC236}">
                <a16:creationId xmlns:a16="http://schemas.microsoft.com/office/drawing/2014/main" id="{537EB35D-7DCB-375B-2956-2C6FEF93BBAA}"/>
              </a:ext>
            </a:extLst>
          </p:cNvPr>
          <p:cNvSpPr>
            <a:spLocks noChangeArrowheads="1"/>
          </p:cNvSpPr>
          <p:nvPr/>
        </p:nvSpPr>
        <p:spPr bwMode="auto">
          <a:xfrm>
            <a:off x="6602753" y="2776859"/>
            <a:ext cx="783642" cy="689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pic>
        <p:nvPicPr>
          <p:cNvPr id="15" name="Picture 14">
            <a:extLst>
              <a:ext uri="{FF2B5EF4-FFF2-40B4-BE49-F238E27FC236}">
                <a16:creationId xmlns:a16="http://schemas.microsoft.com/office/drawing/2014/main" id="{64A70E6F-008C-BC9A-23DD-125A070ED8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3894" y="6000750"/>
            <a:ext cx="1409700" cy="857250"/>
          </a:xfrm>
          <a:prstGeom prst="rect">
            <a:avLst/>
          </a:prstGeom>
        </p:spPr>
      </p:pic>
      <p:sp>
        <p:nvSpPr>
          <p:cNvPr id="16" name="Rectangle 2">
            <a:extLst>
              <a:ext uri="{FF2B5EF4-FFF2-40B4-BE49-F238E27FC236}">
                <a16:creationId xmlns:a16="http://schemas.microsoft.com/office/drawing/2014/main" id="{953E61C0-7CB2-509D-B2C2-6F0B16E37E9E}"/>
              </a:ext>
            </a:extLst>
          </p:cNvPr>
          <p:cNvSpPr txBox="1">
            <a:spLocks noChangeArrowheads="1"/>
          </p:cNvSpPr>
          <p:nvPr/>
        </p:nvSpPr>
        <p:spPr bwMode="auto">
          <a:xfrm>
            <a:off x="-1387977" y="4649640"/>
            <a:ext cx="150101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noFill/>
                  <a:prstDash val="solid"/>
                  <a:miter lim="800000"/>
                </a:ln>
                <a:solidFill>
                  <a:schemeClr val="bg1"/>
                </a:solidFill>
                <a:effectLst>
                  <a:glow rad="127000">
                    <a:srgbClr val="996633">
                      <a:alpha val="55000"/>
                    </a:srgbClr>
                  </a:glow>
                  <a:outerShdw blurRad="50800" algn="tl" rotWithShape="0">
                    <a:srgbClr val="000000"/>
                  </a:outerShdw>
                </a:effectLst>
                <a:latin typeface="Calibri" panose="020F0502020204030204" pitchFamily="34" charset="0"/>
              </a:rPr>
              <a:t>LORD</a:t>
            </a:r>
          </a:p>
        </p:txBody>
      </p:sp>
      <p:sp>
        <p:nvSpPr>
          <p:cNvPr id="17" name="16-Point Star 3">
            <a:extLst>
              <a:ext uri="{FF2B5EF4-FFF2-40B4-BE49-F238E27FC236}">
                <a16:creationId xmlns:a16="http://schemas.microsoft.com/office/drawing/2014/main" id="{5611B164-D51D-13E7-8DD2-C4B6EF3A37EE}"/>
              </a:ext>
            </a:extLst>
          </p:cNvPr>
          <p:cNvSpPr/>
          <p:nvPr/>
        </p:nvSpPr>
        <p:spPr>
          <a:xfrm>
            <a:off x="-352778" y="4719740"/>
            <a:ext cx="666973" cy="80518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4-Point Star 4">
            <a:extLst>
              <a:ext uri="{FF2B5EF4-FFF2-40B4-BE49-F238E27FC236}">
                <a16:creationId xmlns:a16="http://schemas.microsoft.com/office/drawing/2014/main" id="{2232F503-B834-F5BA-65C0-18CDB8C71895}"/>
              </a:ext>
            </a:extLst>
          </p:cNvPr>
          <p:cNvSpPr/>
          <p:nvPr/>
        </p:nvSpPr>
        <p:spPr>
          <a:xfrm>
            <a:off x="-333487" y="4698940"/>
            <a:ext cx="666973" cy="852544"/>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39627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2500" fill="hold"/>
                                        <p:tgtEl>
                                          <p:spTgt spid="3074"/>
                                        </p:tgtEl>
                                        <p:attrNameLst>
                                          <p:attrName>ppt_w</p:attrName>
                                        </p:attrNameLst>
                                      </p:cBhvr>
                                      <p:tavLst>
                                        <p:tav tm="0" fmla="#ppt_w*sin(2.5*pi*$)">
                                          <p:val>
                                            <p:fltVal val="0"/>
                                          </p:val>
                                        </p:tav>
                                        <p:tav tm="100000">
                                          <p:val>
                                            <p:fltVal val="1"/>
                                          </p:val>
                                        </p:tav>
                                      </p:tavLst>
                                    </p:anim>
                                    <p:anim calcmode="lin" valueType="num">
                                      <p:cBhvr>
                                        <p:cTn id="8" dur="2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5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par>
                                <p:cTn id="26" presetID="42" presetClass="path" presetSubtype="0" accel="50000" decel="50000" fill="hold" grpId="2" nodeType="withEffect">
                                  <p:stCondLst>
                                    <p:cond delay="0"/>
                                  </p:stCondLst>
                                  <p:childTnLst>
                                    <p:animMotion origin="layout" path="M -2.77778E-7 2.22222E-6 L 0.06233 -0.14352 " pathEditMode="relative" rAng="0" ptsTypes="AA">
                                      <p:cBhvr>
                                        <p:cTn id="27" dur="2000" fill="hold"/>
                                        <p:tgtEl>
                                          <p:spTgt spid="4"/>
                                        </p:tgtEl>
                                        <p:attrNameLst>
                                          <p:attrName>ppt_x</p:attrName>
                                          <p:attrName>ppt_y</p:attrName>
                                        </p:attrNameLst>
                                      </p:cBhvr>
                                      <p:rCtr x="3108" y="-7176"/>
                                    </p:animMotion>
                                  </p:childTnLst>
                                </p:cTn>
                              </p:par>
                              <p:par>
                                <p:cTn id="28" presetID="42" presetClass="path" presetSubtype="0" accel="50000" decel="50000" fill="hold" grpId="2" nodeType="withEffect">
                                  <p:stCondLst>
                                    <p:cond delay="0"/>
                                  </p:stCondLst>
                                  <p:childTnLst>
                                    <p:animMotion origin="layout" path="M 5E-6 -2.96296E-6 L 0.13282 -0.04606 " pathEditMode="relative" rAng="0" ptsTypes="AA">
                                      <p:cBhvr>
                                        <p:cTn id="29" dur="2000" fill="hold"/>
                                        <p:tgtEl>
                                          <p:spTgt spid="5"/>
                                        </p:tgtEl>
                                        <p:attrNameLst>
                                          <p:attrName>ppt_x</p:attrName>
                                          <p:attrName>ppt_y</p:attrName>
                                        </p:attrNameLst>
                                      </p:cBhvr>
                                      <p:rCtr x="6632" y="-2315"/>
                                    </p:animMotion>
                                  </p:childTnLst>
                                </p:cTn>
                              </p:par>
                              <p:par>
                                <p:cTn id="30" presetID="42" presetClass="path" presetSubtype="0" accel="50000" decel="50000" fill="hold" grpId="2" nodeType="withEffect">
                                  <p:stCondLst>
                                    <p:cond delay="0"/>
                                  </p:stCondLst>
                                  <p:childTnLst>
                                    <p:animMotion origin="layout" path="M -3.05556E-6 -2.59259E-6 L 0.25764 -0.04676 " pathEditMode="relative" rAng="0" ptsTypes="AA">
                                      <p:cBhvr>
                                        <p:cTn id="31" dur="2000" fill="hold"/>
                                        <p:tgtEl>
                                          <p:spTgt spid="6"/>
                                        </p:tgtEl>
                                        <p:attrNameLst>
                                          <p:attrName>ppt_x</p:attrName>
                                          <p:attrName>ppt_y</p:attrName>
                                        </p:attrNameLst>
                                      </p:cBhvr>
                                      <p:rCtr x="12882" y="-2338"/>
                                    </p:animMotion>
                                  </p:childTnLst>
                                </p:cTn>
                              </p:par>
                              <p:par>
                                <p:cTn id="32" presetID="42" presetClass="path" presetSubtype="0" accel="50000" decel="50000" fill="hold" grpId="2" nodeType="withEffect">
                                  <p:stCondLst>
                                    <p:cond delay="0"/>
                                  </p:stCondLst>
                                  <p:childTnLst>
                                    <p:animMotion origin="layout" path="M 2.77778E-7 3.7037E-6 L 0.47187 0.05254 " pathEditMode="relative" rAng="0" ptsTypes="AA">
                                      <p:cBhvr>
                                        <p:cTn id="33" dur="2000" fill="hold"/>
                                        <p:tgtEl>
                                          <p:spTgt spid="7"/>
                                        </p:tgtEl>
                                        <p:attrNameLst>
                                          <p:attrName>ppt_x</p:attrName>
                                          <p:attrName>ppt_y</p:attrName>
                                        </p:attrNameLst>
                                      </p:cBhvr>
                                      <p:rCtr x="23594" y="2616"/>
                                    </p:animMotion>
                                  </p:childTnLst>
                                </p:cTn>
                              </p:par>
                              <p:par>
                                <p:cTn id="34" presetID="42" presetClass="path" presetSubtype="0" accel="50000" decel="50000" fill="hold" grpId="2" nodeType="withEffect">
                                  <p:stCondLst>
                                    <p:cond delay="0"/>
                                  </p:stCondLst>
                                  <p:childTnLst>
                                    <p:animMotion origin="layout" path="M -4.44444E-6 2.22222E-6 L 0.09948 0.14884 " pathEditMode="relative" rAng="0" ptsTypes="AA">
                                      <p:cBhvr>
                                        <p:cTn id="35" dur="2000" fill="hold"/>
                                        <p:tgtEl>
                                          <p:spTgt spid="8"/>
                                        </p:tgtEl>
                                        <p:attrNameLst>
                                          <p:attrName>ppt_x</p:attrName>
                                          <p:attrName>ppt_y</p:attrName>
                                        </p:attrNameLst>
                                      </p:cBhvr>
                                      <p:rCtr x="4965" y="7431"/>
                                    </p:animMotion>
                                  </p:childTnLst>
                                </p:cTn>
                              </p:par>
                              <p:par>
                                <p:cTn id="36" presetID="10" presetClass="exit" presetSubtype="0" fill="hold" grpId="1" nodeType="withEffect">
                                  <p:stCondLst>
                                    <p:cond delay="0"/>
                                  </p:stCondLst>
                                  <p:childTnLst>
                                    <p:animEffect transition="out" filter="fade">
                                      <p:cBhvr>
                                        <p:cTn id="37" dur="1250"/>
                                        <p:tgtEl>
                                          <p:spTgt spid="3074"/>
                                        </p:tgtEl>
                                      </p:cBhvr>
                                    </p:animEffect>
                                    <p:set>
                                      <p:cBhvr>
                                        <p:cTn id="38" dur="1" fill="hold">
                                          <p:stCondLst>
                                            <p:cond delay="1249"/>
                                          </p:stCondLst>
                                        </p:cTn>
                                        <p:tgtEl>
                                          <p:spTgt spid="3074"/>
                                        </p:tgtEl>
                                        <p:attrNameLst>
                                          <p:attrName>style.visibility</p:attrName>
                                        </p:attrNameLst>
                                      </p:cBhvr>
                                      <p:to>
                                        <p:strVal val="hidden"/>
                                      </p:to>
                                    </p:se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250"/>
                                        <p:tgtEl>
                                          <p:spTgt spid="2"/>
                                        </p:tgtEl>
                                      </p:cBhvr>
                                    </p:animEffect>
                                  </p:childTnLst>
                                </p:cTn>
                              </p:par>
                              <p:par>
                                <p:cTn id="43" presetID="10" presetClass="exit" presetSubtype="0" fill="hold" grpId="1" nodeType="with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2" presetClass="entr" presetSubtype="1" fill="hold" grpId="0" nodeType="withEffect">
                                  <p:stCondLst>
                                    <p:cond delay="250"/>
                                  </p:stCondLst>
                                  <p:childTnLst>
                                    <p:set>
                                      <p:cBhvr>
                                        <p:cTn id="59" dur="1" fill="hold">
                                          <p:stCondLst>
                                            <p:cond delay="0"/>
                                          </p:stCondLst>
                                        </p:cTn>
                                        <p:tgtEl>
                                          <p:spTgt spid="9"/>
                                        </p:tgtEl>
                                        <p:attrNameLst>
                                          <p:attrName>style.visibility</p:attrName>
                                        </p:attrNameLst>
                                      </p:cBhvr>
                                      <p:to>
                                        <p:strVal val="visible"/>
                                      </p:to>
                                    </p:set>
                                    <p:anim calcmode="lin" valueType="num">
                                      <p:cBhvr additive="base">
                                        <p:cTn id="60" dur="500"/>
                                        <p:tgtEl>
                                          <p:spTgt spid="9"/>
                                        </p:tgtEl>
                                        <p:attrNameLst>
                                          <p:attrName>ppt_y</p:attrName>
                                        </p:attrNameLst>
                                      </p:cBhvr>
                                      <p:tavLst>
                                        <p:tav tm="0">
                                          <p:val>
                                            <p:strVal val="#ppt_y-#ppt_h*1.125000"/>
                                          </p:val>
                                        </p:tav>
                                        <p:tav tm="100000">
                                          <p:val>
                                            <p:strVal val="#ppt_y"/>
                                          </p:val>
                                        </p:tav>
                                      </p:tavLst>
                                    </p:anim>
                                    <p:animEffect transition="in" filter="wipe(down)">
                                      <p:cBhvr>
                                        <p:cTn id="61" dur="500"/>
                                        <p:tgtEl>
                                          <p:spTgt spid="9"/>
                                        </p:tgtEl>
                                      </p:cBhvr>
                                    </p:animEffect>
                                  </p:childTnLst>
                                </p:cTn>
                              </p:par>
                              <p:par>
                                <p:cTn id="62" presetID="2" presetClass="entr" presetSubtype="8" fill="hold" grpId="0" nodeType="withEffect">
                                  <p:stCondLst>
                                    <p:cond delay="650"/>
                                  </p:stCondLst>
                                  <p:childTnLst>
                                    <p:set>
                                      <p:cBhvr>
                                        <p:cTn id="63" dur="1" fill="hold">
                                          <p:stCondLst>
                                            <p:cond delay="0"/>
                                          </p:stCondLst>
                                        </p:cTn>
                                        <p:tgtEl>
                                          <p:spTgt spid="3"/>
                                        </p:tgtEl>
                                        <p:attrNameLst>
                                          <p:attrName>style.visibility</p:attrName>
                                        </p:attrNameLst>
                                      </p:cBhvr>
                                      <p:to>
                                        <p:strVal val="visible"/>
                                      </p:to>
                                    </p:set>
                                    <p:anim calcmode="lin" valueType="num">
                                      <p:cBhvr additive="base">
                                        <p:cTn id="64" dur="750" fill="hold"/>
                                        <p:tgtEl>
                                          <p:spTgt spid="3"/>
                                        </p:tgtEl>
                                        <p:attrNameLst>
                                          <p:attrName>ppt_x</p:attrName>
                                        </p:attrNameLst>
                                      </p:cBhvr>
                                      <p:tavLst>
                                        <p:tav tm="0">
                                          <p:val>
                                            <p:strVal val="0-#ppt_w/2"/>
                                          </p:val>
                                        </p:tav>
                                        <p:tav tm="100000">
                                          <p:val>
                                            <p:strVal val="#ppt_x"/>
                                          </p:val>
                                        </p:tav>
                                      </p:tavLst>
                                    </p:anim>
                                    <p:anim calcmode="lin" valueType="num">
                                      <p:cBhvr additive="base">
                                        <p:cTn id="65" dur="750" fill="hold"/>
                                        <p:tgtEl>
                                          <p:spTgt spid="3"/>
                                        </p:tgtEl>
                                        <p:attrNameLst>
                                          <p:attrName>ppt_y</p:attrName>
                                        </p:attrNameLst>
                                      </p:cBhvr>
                                      <p:tavLst>
                                        <p:tav tm="0">
                                          <p:val>
                                            <p:strVal val="#ppt_y"/>
                                          </p:val>
                                        </p:tav>
                                        <p:tav tm="100000">
                                          <p:val>
                                            <p:strVal val="#ppt_y"/>
                                          </p:val>
                                        </p:tav>
                                      </p:tavLst>
                                    </p:anim>
                                  </p:childTnLst>
                                </p:cTn>
                              </p:par>
                            </p:childTnLst>
                          </p:cTn>
                        </p:par>
                        <p:par>
                          <p:cTn id="66" fill="hold">
                            <p:stCondLst>
                              <p:cond delay="3400"/>
                            </p:stCondLst>
                            <p:childTnLst>
                              <p:par>
                                <p:cTn id="67" presetID="0" presetClass="entr" presetSubtype="0" fill="hold" grpId="0" nodeType="afterEffect">
                                  <p:stCondLst>
                                    <p:cond delay="250"/>
                                  </p:stCondLst>
                                  <p:childTnLst>
                                    <p:set>
                                      <p:cBhvr>
                                        <p:cTn id="68" dur="1" fill="hold">
                                          <p:stCondLst>
                                            <p:cond delay="0"/>
                                          </p:stCondLst>
                                        </p:cTn>
                                        <p:tgtEl>
                                          <p:spTgt spid="10"/>
                                        </p:tgtEl>
                                        <p:attrNameLst>
                                          <p:attrName>style.visibility</p:attrName>
                                        </p:attrNameLst>
                                      </p:cBhvr>
                                      <p:to>
                                        <p:strVal val="visible"/>
                                      </p:to>
                                    </p:set>
                                    <p:animEffect transition="in" filter="dissolve">
                                      <p:cBhvr>
                                        <p:cTn id="69" dur="500">
                                          <p:stCondLst>
                                            <p:cond delay="0"/>
                                          </p:stCondLst>
                                        </p:cTn>
                                        <p:tgtEl>
                                          <p:spTgt spid="10"/>
                                        </p:tgtEl>
                                      </p:cBhvr>
                                    </p:animEffect>
                                    <p:anim to="" calcmode="lin" valueType="num">
                                      <p:cBhvr>
                                        <p:cTn id="70"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71"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right)">
                                      <p:cBhvr>
                                        <p:cTn id="76" dur="500"/>
                                        <p:tgtEl>
                                          <p:spTgt spid="15"/>
                                        </p:tgtEl>
                                      </p:cBhvr>
                                    </p:animEffect>
                                  </p:childTnLst>
                                </p:cTn>
                              </p:par>
                            </p:childTnLst>
                          </p:cTn>
                        </p:par>
                        <p:par>
                          <p:cTn id="77" fill="hold">
                            <p:stCondLst>
                              <p:cond delay="500"/>
                            </p:stCondLst>
                            <p:childTnLst>
                              <p:par>
                                <p:cTn id="78" presetID="23" presetClass="entr" presetSubtype="16" fill="hold" grpId="0" nodeType="afterEffect">
                                  <p:stCondLst>
                                    <p:cond delay="250"/>
                                  </p:stCondLst>
                                  <p:iterate type="lt">
                                    <p:tmPct val="0"/>
                                  </p:iterate>
                                  <p:childTnLst>
                                    <p:set>
                                      <p:cBhvr>
                                        <p:cTn id="79" dur="1" fill="hold">
                                          <p:stCondLst>
                                            <p:cond delay="0"/>
                                          </p:stCondLst>
                                        </p:cTn>
                                        <p:tgtEl>
                                          <p:spTgt spid="16"/>
                                        </p:tgtEl>
                                        <p:attrNameLst>
                                          <p:attrName>style.visibility</p:attrName>
                                        </p:attrNameLst>
                                      </p:cBhvr>
                                      <p:to>
                                        <p:strVal val="visible"/>
                                      </p:to>
                                    </p:set>
                                    <p:anim calcmode="lin" valueType="num">
                                      <p:cBhvr>
                                        <p:cTn id="80" dur="1000" fill="hold"/>
                                        <p:tgtEl>
                                          <p:spTgt spid="16"/>
                                        </p:tgtEl>
                                        <p:attrNameLst>
                                          <p:attrName>ppt_w</p:attrName>
                                        </p:attrNameLst>
                                      </p:cBhvr>
                                      <p:tavLst>
                                        <p:tav tm="0">
                                          <p:val>
                                            <p:fltVal val="0"/>
                                          </p:val>
                                        </p:tav>
                                        <p:tav tm="100000">
                                          <p:val>
                                            <p:strVal val="#ppt_w"/>
                                          </p:val>
                                        </p:tav>
                                      </p:tavLst>
                                    </p:anim>
                                    <p:anim calcmode="lin" valueType="num">
                                      <p:cBhvr>
                                        <p:cTn id="81" dur="1000" fill="hold"/>
                                        <p:tgtEl>
                                          <p:spTgt spid="16"/>
                                        </p:tgtEl>
                                        <p:attrNameLst>
                                          <p:attrName>ppt_h</p:attrName>
                                        </p:attrNameLst>
                                      </p:cBhvr>
                                      <p:tavLst>
                                        <p:tav tm="0">
                                          <p:val>
                                            <p:fltVal val="0"/>
                                          </p:val>
                                        </p:tav>
                                        <p:tav tm="100000">
                                          <p:val>
                                            <p:strVal val="#ppt_h"/>
                                          </p:val>
                                        </p:tav>
                                      </p:tavLst>
                                    </p:anim>
                                  </p:childTnLst>
                                </p:cTn>
                              </p:par>
                              <p:par>
                                <p:cTn id="82" presetID="37" presetClass="path" presetSubtype="0" accel="50000" decel="50000" fill="hold" grpId="2" nodeType="withEffect">
                                  <p:stCondLst>
                                    <p:cond delay="250"/>
                                  </p:stCondLst>
                                  <p:iterate type="lt">
                                    <p:tmPct val="0"/>
                                  </p:iterate>
                                  <p:childTnLst>
                                    <p:animMotion origin="layout" path="M -1.94444E-6 -2.22222E-6 C 0.02622 0.00486 0.0809 0.01227 0.11962 0.02662 C 0.15 0.03588 0.16198 0.04074 0.18038 0.05023 C 0.19879 0.05996 0.20608 0.07084 0.21545 0.08472 " pathEditMode="relative" rAng="0" ptsTypes="AAAA">
                                      <p:cBhvr>
                                        <p:cTn id="83" dur="1000" fill="hold"/>
                                        <p:tgtEl>
                                          <p:spTgt spid="16"/>
                                        </p:tgtEl>
                                        <p:attrNameLst>
                                          <p:attrName>ppt_x</p:attrName>
                                          <p:attrName>ppt_y</p:attrName>
                                        </p:attrNameLst>
                                      </p:cBhvr>
                                      <p:rCtr x="10764" y="4236"/>
                                    </p:animMotion>
                                  </p:childTnLst>
                                </p:cTn>
                              </p:par>
                            </p:childTnLst>
                          </p:cTn>
                        </p:par>
                        <p:par>
                          <p:cTn id="84" fill="hold">
                            <p:stCondLst>
                              <p:cond delay="1750"/>
                            </p:stCondLst>
                            <p:childTnLst>
                              <p:par>
                                <p:cTn id="85" presetID="23" presetClass="entr" presetSubtype="16" fill="hold" grpId="1" nodeType="after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p:cTn id="87" dur="500" fill="hold"/>
                                        <p:tgtEl>
                                          <p:spTgt spid="17"/>
                                        </p:tgtEl>
                                        <p:attrNameLst>
                                          <p:attrName>ppt_w</p:attrName>
                                        </p:attrNameLst>
                                      </p:cBhvr>
                                      <p:tavLst>
                                        <p:tav tm="0">
                                          <p:val>
                                            <p:fltVal val="0"/>
                                          </p:val>
                                        </p:tav>
                                        <p:tav tm="100000">
                                          <p:val>
                                            <p:strVal val="#ppt_w"/>
                                          </p:val>
                                        </p:tav>
                                      </p:tavLst>
                                    </p:anim>
                                    <p:anim calcmode="lin" valueType="num">
                                      <p:cBhvr>
                                        <p:cTn id="88" dur="500" fill="hold"/>
                                        <p:tgtEl>
                                          <p:spTgt spid="17"/>
                                        </p:tgtEl>
                                        <p:attrNameLst>
                                          <p:attrName>ppt_h</p:attrName>
                                        </p:attrNameLst>
                                      </p:cBhvr>
                                      <p:tavLst>
                                        <p:tav tm="0">
                                          <p:val>
                                            <p:fltVal val="0"/>
                                          </p:val>
                                        </p:tav>
                                        <p:tav tm="100000">
                                          <p:val>
                                            <p:strVal val="#ppt_h"/>
                                          </p:val>
                                        </p:tav>
                                      </p:tavLst>
                                    </p:anim>
                                  </p:childTnLst>
                                </p:cTn>
                              </p:par>
                              <p:par>
                                <p:cTn id="89" presetID="23" presetClass="entr" presetSubtype="16" fill="hold" grpId="1" nodeType="with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p:cTn id="91" dur="500" fill="hold"/>
                                        <p:tgtEl>
                                          <p:spTgt spid="18"/>
                                        </p:tgtEl>
                                        <p:attrNameLst>
                                          <p:attrName>ppt_w</p:attrName>
                                        </p:attrNameLst>
                                      </p:cBhvr>
                                      <p:tavLst>
                                        <p:tav tm="0">
                                          <p:val>
                                            <p:fltVal val="0"/>
                                          </p:val>
                                        </p:tav>
                                        <p:tav tm="100000">
                                          <p:val>
                                            <p:strVal val="#ppt_w"/>
                                          </p:val>
                                        </p:tav>
                                      </p:tavLst>
                                    </p:anim>
                                    <p:anim calcmode="lin" valueType="num">
                                      <p:cBhvr>
                                        <p:cTn id="92" dur="500" fill="hold"/>
                                        <p:tgtEl>
                                          <p:spTgt spid="18"/>
                                        </p:tgtEl>
                                        <p:attrNameLst>
                                          <p:attrName>ppt_h</p:attrName>
                                        </p:attrNameLst>
                                      </p:cBhvr>
                                      <p:tavLst>
                                        <p:tav tm="0">
                                          <p:val>
                                            <p:fltVal val="0"/>
                                          </p:val>
                                        </p:tav>
                                        <p:tav tm="100000">
                                          <p:val>
                                            <p:strVal val="#ppt_h"/>
                                          </p:val>
                                        </p:tav>
                                      </p:tavLst>
                                    </p:anim>
                                  </p:childTnLst>
                                </p:cTn>
                              </p:par>
                              <p:par>
                                <p:cTn id="93" presetID="8" presetClass="emph" presetSubtype="0" repeatCount="indefinite" fill="hold" grpId="0" nodeType="withEffect">
                                  <p:stCondLst>
                                    <p:cond delay="0"/>
                                  </p:stCondLst>
                                  <p:childTnLst>
                                    <p:animRot by="-21600000">
                                      <p:cBhvr>
                                        <p:cTn id="94" dur="1000" fill="hold"/>
                                        <p:tgtEl>
                                          <p:spTgt spid="17"/>
                                        </p:tgtEl>
                                        <p:attrNameLst>
                                          <p:attrName>r</p:attrName>
                                        </p:attrNameLst>
                                      </p:cBhvr>
                                    </p:animRot>
                                  </p:childTnLst>
                                </p:cTn>
                              </p:par>
                              <p:par>
                                <p:cTn id="95" presetID="8" presetClass="emph" presetSubtype="0" repeatCount="indefinite" fill="hold" grpId="0" nodeType="withEffect">
                                  <p:stCondLst>
                                    <p:cond delay="0"/>
                                  </p:stCondLst>
                                  <p:childTnLst>
                                    <p:animRot by="21600000">
                                      <p:cBhvr>
                                        <p:cTn id="96" dur="5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2" grpId="0"/>
      <p:bldP spid="3" grpId="0"/>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10" grpId="0"/>
      <p:bldP spid="16" grpId="0"/>
      <p:bldP spid="16" grpId="2"/>
      <p:bldP spid="17" grpId="0" animBg="1"/>
      <p:bldP spid="17" grpId="1" animBg="1"/>
      <p:bldP spid="18" grpId="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saiah 40-22 circle sphere">
            <a:extLst>
              <a:ext uri="{FF2B5EF4-FFF2-40B4-BE49-F238E27FC236}">
                <a16:creationId xmlns:a16="http://schemas.microsoft.com/office/drawing/2014/main" id="{D529E254-B4EA-E339-D41D-296427182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Morph">
            <a:extLst>
              <a:ext uri="{FF2B5EF4-FFF2-40B4-BE49-F238E27FC236}">
                <a16:creationId xmlns:a16="http://schemas.microsoft.com/office/drawing/2014/main" id="{805478FB-0E31-6D53-3093-194BBA216258}"/>
              </a:ext>
            </a:extLst>
          </p:cNvPr>
          <p:cNvSpPr txBox="1">
            <a:spLocks noChangeArrowheads="1"/>
          </p:cNvSpPr>
          <p:nvPr/>
        </p:nvSpPr>
        <p:spPr bwMode="auto">
          <a:xfrm>
            <a:off x="335280" y="775447"/>
            <a:ext cx="8473440" cy="5307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5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God requires </a:t>
            </a:r>
          </a:p>
          <a:p>
            <a:pPr algn="l" eaLnBrk="1" hangingPunct="1"/>
            <a:endParaRPr lang="en-US" altLang="en-US" sz="18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35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fear the LORD your God</a:t>
            </a:r>
          </a:p>
          <a:p>
            <a:pPr algn="l"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to walk in all His ways </a:t>
            </a:r>
          </a:p>
          <a:p>
            <a:pPr algn="l"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to love Him</a:t>
            </a:r>
          </a:p>
          <a:p>
            <a:pPr algn="l" eaLnBrk="1" hangingPunct="1"/>
            <a:r>
              <a:rPr lang="en-US" altLang="en-US" sz="3500"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ea typeface="+mn-ea"/>
                <a:cs typeface="+mn-cs"/>
              </a:rPr>
              <a:t>      </a:t>
            </a:r>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serve the LORD your God</a:t>
            </a:r>
          </a:p>
          <a:p>
            <a:pPr lvl="3" algn="l" eaLnBrk="1" hangingPunct="1"/>
            <a:r>
              <a:rPr lang="en-US" altLang="en-US" sz="3500" b="1" kern="0"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       </a:t>
            </a:r>
            <a:r>
              <a:rPr lang="en-US" altLang="en-US" sz="3500" b="1" kern="0" dirty="0">
                <a:ln w="3175" cmpd="sng">
                  <a:solidFill>
                    <a:srgbClr val="FFFFFF"/>
                  </a:solidFill>
                  <a:prstDash val="solid"/>
                  <a:miter lim="800000"/>
                </a:ln>
                <a:solidFill>
                  <a:srgbClr val="660033"/>
                </a:solidFill>
                <a:effectLst>
                  <a:glow rad="101600">
                    <a:schemeClr val="tx1"/>
                  </a:glow>
                  <a:outerShdw blurRad="50800" algn="tl" rotWithShape="0">
                    <a:srgbClr val="000000"/>
                  </a:outerShdw>
                </a:effectLst>
                <a:latin typeface="Calibri" panose="020F0502020204030204" pitchFamily="34" charset="0"/>
              </a:rPr>
              <a:t>with all your heart and soul</a:t>
            </a:r>
          </a:p>
          <a:p>
            <a:pPr algn="l"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to keep His commandments and statutes </a:t>
            </a:r>
          </a:p>
          <a:p>
            <a:pPr algn="l" eaLnBrk="1" hangingPunct="1"/>
            <a:endParaRPr lang="en-US" altLang="en-US" sz="35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5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35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a:t>
            </a:r>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today for your good</a:t>
            </a:r>
            <a:endParaRPr lang="en-US" altLang="en-US" sz="35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5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now, Israel, what does the LORD your God require of you, but to fear the LORD your God, to walk in all His ways and to love Him, to serve the LORD your God with all your heart and with all your soul, and to keep the commandments of the LORD and His statutes which I command you today for your good? Indeed heaven and the highest heavens belong to the LORD your God, also the earth with all that is in 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Deuteronomy 10:12-14</a:t>
            </a:r>
            <a:r>
              <a:rPr lang="en-US" altLang="en-US" sz="35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Arrow: Bent-Up 9">
            <a:extLst>
              <a:ext uri="{FF2B5EF4-FFF2-40B4-BE49-F238E27FC236}">
                <a16:creationId xmlns:a16="http://schemas.microsoft.com/office/drawing/2014/main" id="{3620980C-1D13-6E9B-7B50-FD8B653B118E}"/>
              </a:ext>
            </a:extLst>
          </p:cNvPr>
          <p:cNvSpPr/>
          <p:nvPr/>
        </p:nvSpPr>
        <p:spPr>
          <a:xfrm rot="5400000">
            <a:off x="1928474" y="3900578"/>
            <a:ext cx="349096" cy="352845"/>
          </a:xfrm>
          <a:prstGeom prst="bentUpArrow">
            <a:avLst>
              <a:gd name="adj1" fmla="val 26365"/>
              <a:gd name="adj2" fmla="val 32031"/>
              <a:gd name="adj3" fmla="val 35156"/>
            </a:avLst>
          </a:prstGeom>
          <a:solidFill>
            <a:srgbClr val="660033"/>
          </a:solidFill>
          <a:ln w="9525">
            <a:solidFill>
              <a:schemeClr val="bg1"/>
            </a:solidFill>
          </a:ln>
          <a:effectLst>
            <a:glow rad="76200">
              <a:schemeClr val="tx1"/>
            </a:glow>
          </a:effectLst>
          <a:scene3d>
            <a:camera prst="orthographicFront"/>
            <a:lightRig rig="sunse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Arrow">
            <a:extLst>
              <a:ext uri="{FF2B5EF4-FFF2-40B4-BE49-F238E27FC236}">
                <a16:creationId xmlns:a16="http://schemas.microsoft.com/office/drawing/2014/main" id="{7D117FA2-AD86-E6D4-CC18-856EAB67540B}"/>
              </a:ext>
            </a:extLst>
          </p:cNvPr>
          <p:cNvSpPr txBox="1"/>
          <p:nvPr/>
        </p:nvSpPr>
        <p:spPr>
          <a:xfrm>
            <a:off x="383692" y="1645920"/>
            <a:ext cx="602428" cy="646331"/>
          </a:xfrm>
          <a:prstGeom prst="rect">
            <a:avLst/>
          </a:prstGeom>
          <a:noFill/>
        </p:spPr>
        <p:txBody>
          <a:bodyPr wrap="square" rtlCol="0">
            <a:spAutoFit/>
          </a:bodyPr>
          <a:lstStyle/>
          <a:p>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lang="en-US" sz="3600" dirty="0">
              <a:solidFill>
                <a:srgbClr val="0066FF"/>
              </a:solidFill>
            </a:endParaRPr>
          </a:p>
        </p:txBody>
      </p:sp>
      <p:sp>
        <p:nvSpPr>
          <p:cNvPr id="6" name="Arrow">
            <a:extLst>
              <a:ext uri="{FF2B5EF4-FFF2-40B4-BE49-F238E27FC236}">
                <a16:creationId xmlns:a16="http://schemas.microsoft.com/office/drawing/2014/main" id="{5D0F55F0-8F9F-6B56-AF5D-45E0D0BAD25E}"/>
              </a:ext>
            </a:extLst>
          </p:cNvPr>
          <p:cNvSpPr txBox="1"/>
          <p:nvPr/>
        </p:nvSpPr>
        <p:spPr>
          <a:xfrm>
            <a:off x="383692" y="2185595"/>
            <a:ext cx="602428" cy="646331"/>
          </a:xfrm>
          <a:prstGeom prst="rect">
            <a:avLst/>
          </a:prstGeom>
          <a:noFill/>
        </p:spPr>
        <p:txBody>
          <a:bodyPr wrap="square" rtlCol="0">
            <a:spAutoFit/>
          </a:bodyPr>
          <a:lstStyle/>
          <a:p>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lang="en-US" sz="3600" dirty="0">
              <a:solidFill>
                <a:srgbClr val="0066FF"/>
              </a:solidFill>
            </a:endParaRPr>
          </a:p>
        </p:txBody>
      </p:sp>
      <p:sp>
        <p:nvSpPr>
          <p:cNvPr id="7" name="Arrow">
            <a:extLst>
              <a:ext uri="{FF2B5EF4-FFF2-40B4-BE49-F238E27FC236}">
                <a16:creationId xmlns:a16="http://schemas.microsoft.com/office/drawing/2014/main" id="{FD9B0AA7-FFEE-E584-7D79-1E15618A1A0A}"/>
              </a:ext>
            </a:extLst>
          </p:cNvPr>
          <p:cNvSpPr txBox="1"/>
          <p:nvPr/>
        </p:nvSpPr>
        <p:spPr>
          <a:xfrm>
            <a:off x="383692" y="2714513"/>
            <a:ext cx="602428" cy="646331"/>
          </a:xfrm>
          <a:prstGeom prst="rect">
            <a:avLst/>
          </a:prstGeom>
          <a:noFill/>
        </p:spPr>
        <p:txBody>
          <a:bodyPr wrap="square" rtlCol="0">
            <a:spAutoFit/>
          </a:bodyPr>
          <a:lstStyle/>
          <a:p>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lang="en-US" sz="3600" dirty="0">
              <a:solidFill>
                <a:srgbClr val="0066FF"/>
              </a:solidFill>
            </a:endParaRPr>
          </a:p>
        </p:txBody>
      </p:sp>
      <p:sp>
        <p:nvSpPr>
          <p:cNvPr id="8" name="Arrow">
            <a:extLst>
              <a:ext uri="{FF2B5EF4-FFF2-40B4-BE49-F238E27FC236}">
                <a16:creationId xmlns:a16="http://schemas.microsoft.com/office/drawing/2014/main" id="{080FCB68-B764-F7B4-98B0-7B9B2669F610}"/>
              </a:ext>
            </a:extLst>
          </p:cNvPr>
          <p:cNvSpPr txBox="1"/>
          <p:nvPr/>
        </p:nvSpPr>
        <p:spPr>
          <a:xfrm>
            <a:off x="383692" y="3254188"/>
            <a:ext cx="602428" cy="646331"/>
          </a:xfrm>
          <a:prstGeom prst="rect">
            <a:avLst/>
          </a:prstGeom>
          <a:noFill/>
        </p:spPr>
        <p:txBody>
          <a:bodyPr wrap="square" rtlCol="0">
            <a:spAutoFit/>
          </a:bodyPr>
          <a:lstStyle/>
          <a:p>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lang="en-US" sz="3600" dirty="0">
              <a:solidFill>
                <a:srgbClr val="0066FF"/>
              </a:solidFill>
            </a:endParaRPr>
          </a:p>
        </p:txBody>
      </p:sp>
      <p:sp>
        <p:nvSpPr>
          <p:cNvPr id="9" name="Arrow">
            <a:extLst>
              <a:ext uri="{FF2B5EF4-FFF2-40B4-BE49-F238E27FC236}">
                <a16:creationId xmlns:a16="http://schemas.microsoft.com/office/drawing/2014/main" id="{3C0DDF45-7CC2-0E52-4860-E5BF0566619D}"/>
              </a:ext>
            </a:extLst>
          </p:cNvPr>
          <p:cNvSpPr txBox="1"/>
          <p:nvPr/>
        </p:nvSpPr>
        <p:spPr>
          <a:xfrm>
            <a:off x="383692" y="4331746"/>
            <a:ext cx="602428" cy="646331"/>
          </a:xfrm>
          <a:prstGeom prst="rect">
            <a:avLst/>
          </a:prstGeom>
          <a:noFill/>
        </p:spPr>
        <p:txBody>
          <a:bodyPr wrap="square" rtlCol="0">
            <a:spAutoFit/>
          </a:bodyPr>
          <a:lstStyle/>
          <a:p>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lang="en-US" sz="3600" dirty="0">
              <a:solidFill>
                <a:srgbClr val="0066FF"/>
              </a:solidFill>
            </a:endParaRPr>
          </a:p>
        </p:txBody>
      </p:sp>
      <p:sp>
        <p:nvSpPr>
          <p:cNvPr id="3" name="Rectangle 2">
            <a:extLst>
              <a:ext uri="{FF2B5EF4-FFF2-40B4-BE49-F238E27FC236}">
                <a16:creationId xmlns:a16="http://schemas.microsoft.com/office/drawing/2014/main" id="{B9D10464-FF70-62CA-2303-6B3A6FD2CD40}"/>
              </a:ext>
            </a:extLst>
          </p:cNvPr>
          <p:cNvSpPr txBox="1">
            <a:spLocks noChangeArrowheads="1"/>
          </p:cNvSpPr>
          <p:nvPr/>
        </p:nvSpPr>
        <p:spPr bwMode="auto">
          <a:xfrm>
            <a:off x="607852" y="896060"/>
            <a:ext cx="2634653" cy="76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 require</a:t>
            </a:r>
          </a:p>
        </p:txBody>
      </p:sp>
      <p:sp>
        <p:nvSpPr>
          <p:cNvPr id="11" name="Rectangle 2">
            <a:extLst>
              <a:ext uri="{FF2B5EF4-FFF2-40B4-BE49-F238E27FC236}">
                <a16:creationId xmlns:a16="http://schemas.microsoft.com/office/drawing/2014/main" id="{613F73BD-12B8-6026-1315-AC2C7828FD9E}"/>
              </a:ext>
            </a:extLst>
          </p:cNvPr>
          <p:cNvSpPr txBox="1">
            <a:spLocks noChangeArrowheads="1"/>
          </p:cNvSpPr>
          <p:nvPr/>
        </p:nvSpPr>
        <p:spPr bwMode="auto">
          <a:xfrm>
            <a:off x="5504740" y="364188"/>
            <a:ext cx="384149" cy="768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a:t>
            </a:r>
          </a:p>
        </p:txBody>
      </p:sp>
      <p:sp>
        <p:nvSpPr>
          <p:cNvPr id="12" name="Rectangle 2">
            <a:extLst>
              <a:ext uri="{FF2B5EF4-FFF2-40B4-BE49-F238E27FC236}">
                <a16:creationId xmlns:a16="http://schemas.microsoft.com/office/drawing/2014/main" id="{6D1B90FA-2E72-36D7-43AE-A3BDB6254A7F}"/>
              </a:ext>
            </a:extLst>
          </p:cNvPr>
          <p:cNvSpPr txBox="1">
            <a:spLocks noChangeArrowheads="1"/>
          </p:cNvSpPr>
          <p:nvPr/>
        </p:nvSpPr>
        <p:spPr bwMode="auto">
          <a:xfrm>
            <a:off x="5082911" y="901491"/>
            <a:ext cx="3406075" cy="757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fear the LORD</a:t>
            </a:r>
          </a:p>
        </p:txBody>
      </p:sp>
      <p:sp>
        <p:nvSpPr>
          <p:cNvPr id="13" name="Rectangle 2">
            <a:extLst>
              <a:ext uri="{FF2B5EF4-FFF2-40B4-BE49-F238E27FC236}">
                <a16:creationId xmlns:a16="http://schemas.microsoft.com/office/drawing/2014/main" id="{EA942B63-BF4F-F084-ECEF-0E6EAC898E60}"/>
              </a:ext>
            </a:extLst>
          </p:cNvPr>
          <p:cNvSpPr txBox="1">
            <a:spLocks noChangeArrowheads="1"/>
          </p:cNvSpPr>
          <p:nvPr/>
        </p:nvSpPr>
        <p:spPr bwMode="auto">
          <a:xfrm>
            <a:off x="733616" y="1430551"/>
            <a:ext cx="2110857" cy="766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your God</a:t>
            </a:r>
          </a:p>
        </p:txBody>
      </p:sp>
      <p:sp>
        <p:nvSpPr>
          <p:cNvPr id="14" name="Rectangle 2">
            <a:extLst>
              <a:ext uri="{FF2B5EF4-FFF2-40B4-BE49-F238E27FC236}">
                <a16:creationId xmlns:a16="http://schemas.microsoft.com/office/drawing/2014/main" id="{1E49ECD4-6E07-7443-CADC-8969CB16E0AA}"/>
              </a:ext>
            </a:extLst>
          </p:cNvPr>
          <p:cNvSpPr txBox="1">
            <a:spLocks noChangeArrowheads="1"/>
          </p:cNvSpPr>
          <p:nvPr/>
        </p:nvSpPr>
        <p:spPr bwMode="auto">
          <a:xfrm>
            <a:off x="2622677" y="1414831"/>
            <a:ext cx="4534057" cy="794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walk in all His ways</a:t>
            </a:r>
          </a:p>
        </p:txBody>
      </p:sp>
      <p:sp>
        <p:nvSpPr>
          <p:cNvPr id="15" name="Rectangle 2">
            <a:extLst>
              <a:ext uri="{FF2B5EF4-FFF2-40B4-BE49-F238E27FC236}">
                <a16:creationId xmlns:a16="http://schemas.microsoft.com/office/drawing/2014/main" id="{9D191C49-3BFC-10EE-EB55-8117F9737F5C}"/>
              </a:ext>
            </a:extLst>
          </p:cNvPr>
          <p:cNvSpPr txBox="1">
            <a:spLocks noChangeArrowheads="1"/>
          </p:cNvSpPr>
          <p:nvPr/>
        </p:nvSpPr>
        <p:spPr bwMode="auto">
          <a:xfrm>
            <a:off x="7616414" y="1438411"/>
            <a:ext cx="788730" cy="747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a:t>
            </a:r>
          </a:p>
        </p:txBody>
      </p:sp>
      <p:sp>
        <p:nvSpPr>
          <p:cNvPr id="16" name="Rectangle 2">
            <a:extLst>
              <a:ext uri="{FF2B5EF4-FFF2-40B4-BE49-F238E27FC236}">
                <a16:creationId xmlns:a16="http://schemas.microsoft.com/office/drawing/2014/main" id="{A539329C-2E04-9B70-167F-4313D32BB83C}"/>
              </a:ext>
            </a:extLst>
          </p:cNvPr>
          <p:cNvSpPr txBox="1">
            <a:spLocks noChangeArrowheads="1"/>
          </p:cNvSpPr>
          <p:nvPr/>
        </p:nvSpPr>
        <p:spPr bwMode="auto">
          <a:xfrm>
            <a:off x="441062" y="1958360"/>
            <a:ext cx="198249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love Him</a:t>
            </a:r>
          </a:p>
        </p:txBody>
      </p:sp>
      <p:sp>
        <p:nvSpPr>
          <p:cNvPr id="17" name="Rectangle 2">
            <a:extLst>
              <a:ext uri="{FF2B5EF4-FFF2-40B4-BE49-F238E27FC236}">
                <a16:creationId xmlns:a16="http://schemas.microsoft.com/office/drawing/2014/main" id="{619742BB-6C3F-5734-1BA3-C87BF43D1A75}"/>
              </a:ext>
            </a:extLst>
          </p:cNvPr>
          <p:cNvSpPr txBox="1">
            <a:spLocks noChangeArrowheads="1"/>
          </p:cNvSpPr>
          <p:nvPr/>
        </p:nvSpPr>
        <p:spPr bwMode="auto">
          <a:xfrm>
            <a:off x="2153687" y="1962423"/>
            <a:ext cx="5747387" cy="77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serve the LORD your God</a:t>
            </a:r>
          </a:p>
        </p:txBody>
      </p:sp>
      <p:sp>
        <p:nvSpPr>
          <p:cNvPr id="18" name="Rectangle 2">
            <a:extLst>
              <a:ext uri="{FF2B5EF4-FFF2-40B4-BE49-F238E27FC236}">
                <a16:creationId xmlns:a16="http://schemas.microsoft.com/office/drawing/2014/main" id="{7C8B2654-FE0B-E759-F2B0-6BC355C6794E}"/>
              </a:ext>
            </a:extLst>
          </p:cNvPr>
          <p:cNvSpPr txBox="1">
            <a:spLocks noChangeArrowheads="1"/>
          </p:cNvSpPr>
          <p:nvPr/>
        </p:nvSpPr>
        <p:spPr bwMode="auto">
          <a:xfrm>
            <a:off x="7435723" y="1983383"/>
            <a:ext cx="1354569" cy="729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with</a:t>
            </a:r>
          </a:p>
        </p:txBody>
      </p:sp>
      <p:sp>
        <p:nvSpPr>
          <p:cNvPr id="19" name="Rectangle 2">
            <a:extLst>
              <a:ext uri="{FF2B5EF4-FFF2-40B4-BE49-F238E27FC236}">
                <a16:creationId xmlns:a16="http://schemas.microsoft.com/office/drawing/2014/main" id="{9C1D3246-E0CF-DF36-8292-A1101276D1F0}"/>
              </a:ext>
            </a:extLst>
          </p:cNvPr>
          <p:cNvSpPr txBox="1">
            <a:spLocks noChangeArrowheads="1"/>
          </p:cNvSpPr>
          <p:nvPr/>
        </p:nvSpPr>
        <p:spPr bwMode="auto">
          <a:xfrm>
            <a:off x="225326" y="2482864"/>
            <a:ext cx="4002430" cy="78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 your heart and</a:t>
            </a:r>
          </a:p>
        </p:txBody>
      </p:sp>
      <p:sp>
        <p:nvSpPr>
          <p:cNvPr id="20" name="Rectangle 2">
            <a:extLst>
              <a:ext uri="{FF2B5EF4-FFF2-40B4-BE49-F238E27FC236}">
                <a16:creationId xmlns:a16="http://schemas.microsoft.com/office/drawing/2014/main" id="{8A66C0A0-3F2C-5AE3-E0CD-32FE77B3EB7A}"/>
              </a:ext>
            </a:extLst>
          </p:cNvPr>
          <p:cNvSpPr txBox="1">
            <a:spLocks noChangeArrowheads="1"/>
          </p:cNvSpPr>
          <p:nvPr/>
        </p:nvSpPr>
        <p:spPr bwMode="auto">
          <a:xfrm>
            <a:off x="6188575" y="2494295"/>
            <a:ext cx="1152594" cy="767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soul</a:t>
            </a:r>
          </a:p>
        </p:txBody>
      </p:sp>
      <p:sp>
        <p:nvSpPr>
          <p:cNvPr id="21" name="Rectangle 2">
            <a:extLst>
              <a:ext uri="{FF2B5EF4-FFF2-40B4-BE49-F238E27FC236}">
                <a16:creationId xmlns:a16="http://schemas.microsoft.com/office/drawing/2014/main" id="{4460796B-3182-C5A4-A69B-F371E370FBF0}"/>
              </a:ext>
            </a:extLst>
          </p:cNvPr>
          <p:cNvSpPr txBox="1">
            <a:spLocks noChangeArrowheads="1"/>
          </p:cNvSpPr>
          <p:nvPr/>
        </p:nvSpPr>
        <p:spPr bwMode="auto">
          <a:xfrm>
            <a:off x="8008652" y="2493070"/>
            <a:ext cx="697798" cy="768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a:t>
            </a:r>
          </a:p>
        </p:txBody>
      </p:sp>
      <p:sp>
        <p:nvSpPr>
          <p:cNvPr id="22" name="Rectangle 2">
            <a:extLst>
              <a:ext uri="{FF2B5EF4-FFF2-40B4-BE49-F238E27FC236}">
                <a16:creationId xmlns:a16="http://schemas.microsoft.com/office/drawing/2014/main" id="{B1C1D3B8-E925-BF07-330D-940A3302DDAF}"/>
              </a:ext>
            </a:extLst>
          </p:cNvPr>
          <p:cNvSpPr txBox="1">
            <a:spLocks noChangeArrowheads="1"/>
          </p:cNvSpPr>
          <p:nvPr/>
        </p:nvSpPr>
        <p:spPr bwMode="auto">
          <a:xfrm>
            <a:off x="461746" y="3023921"/>
            <a:ext cx="129107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keep</a:t>
            </a:r>
          </a:p>
        </p:txBody>
      </p:sp>
      <p:sp>
        <p:nvSpPr>
          <p:cNvPr id="23" name="Rectangle 2">
            <a:extLst>
              <a:ext uri="{FF2B5EF4-FFF2-40B4-BE49-F238E27FC236}">
                <a16:creationId xmlns:a16="http://schemas.microsoft.com/office/drawing/2014/main" id="{7214CFDE-08EF-AB31-BAC8-377F599DB738}"/>
              </a:ext>
            </a:extLst>
          </p:cNvPr>
          <p:cNvSpPr txBox="1">
            <a:spLocks noChangeArrowheads="1"/>
          </p:cNvSpPr>
          <p:nvPr/>
        </p:nvSpPr>
        <p:spPr bwMode="auto">
          <a:xfrm>
            <a:off x="645458" y="3569387"/>
            <a:ext cx="939677" cy="75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His</a:t>
            </a:r>
          </a:p>
        </p:txBody>
      </p:sp>
      <p:sp>
        <p:nvSpPr>
          <p:cNvPr id="24" name="Rectangle 2">
            <a:extLst>
              <a:ext uri="{FF2B5EF4-FFF2-40B4-BE49-F238E27FC236}">
                <a16:creationId xmlns:a16="http://schemas.microsoft.com/office/drawing/2014/main" id="{E6DDCA57-829E-E8FE-8BC0-1C47AC10739E}"/>
              </a:ext>
            </a:extLst>
          </p:cNvPr>
          <p:cNvSpPr txBox="1">
            <a:spLocks noChangeArrowheads="1"/>
          </p:cNvSpPr>
          <p:nvPr/>
        </p:nvSpPr>
        <p:spPr bwMode="auto">
          <a:xfrm>
            <a:off x="2166788" y="3026166"/>
            <a:ext cx="3420886" cy="773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commandments</a:t>
            </a:r>
          </a:p>
        </p:txBody>
      </p:sp>
      <p:sp>
        <p:nvSpPr>
          <p:cNvPr id="25" name="Rectangle 2">
            <a:extLst>
              <a:ext uri="{FF2B5EF4-FFF2-40B4-BE49-F238E27FC236}">
                <a16:creationId xmlns:a16="http://schemas.microsoft.com/office/drawing/2014/main" id="{90DC4626-D387-DB32-D5A3-DE741E7E0760}"/>
              </a:ext>
            </a:extLst>
          </p:cNvPr>
          <p:cNvSpPr txBox="1">
            <a:spLocks noChangeArrowheads="1"/>
          </p:cNvSpPr>
          <p:nvPr/>
        </p:nvSpPr>
        <p:spPr bwMode="auto">
          <a:xfrm>
            <a:off x="7635309" y="3031406"/>
            <a:ext cx="1005639" cy="768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a:t>
            </a:r>
          </a:p>
        </p:txBody>
      </p:sp>
      <p:sp>
        <p:nvSpPr>
          <p:cNvPr id="26" name="Rectangle 2">
            <a:extLst>
              <a:ext uri="{FF2B5EF4-FFF2-40B4-BE49-F238E27FC236}">
                <a16:creationId xmlns:a16="http://schemas.microsoft.com/office/drawing/2014/main" id="{167CAA06-E390-7E7A-46F6-ED4A568B18DE}"/>
              </a:ext>
            </a:extLst>
          </p:cNvPr>
          <p:cNvSpPr txBox="1">
            <a:spLocks noChangeArrowheads="1"/>
          </p:cNvSpPr>
          <p:nvPr/>
        </p:nvSpPr>
        <p:spPr bwMode="auto">
          <a:xfrm>
            <a:off x="1247147" y="3551325"/>
            <a:ext cx="2004329" cy="79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statutes</a:t>
            </a:r>
          </a:p>
        </p:txBody>
      </p:sp>
      <p:sp>
        <p:nvSpPr>
          <p:cNvPr id="27" name="Rectangle 2">
            <a:extLst>
              <a:ext uri="{FF2B5EF4-FFF2-40B4-BE49-F238E27FC236}">
                <a16:creationId xmlns:a16="http://schemas.microsoft.com/office/drawing/2014/main" id="{D003A7E3-42F4-3CDD-131F-C1077787C26A}"/>
              </a:ext>
            </a:extLst>
          </p:cNvPr>
          <p:cNvSpPr txBox="1">
            <a:spLocks noChangeArrowheads="1"/>
          </p:cNvSpPr>
          <p:nvPr/>
        </p:nvSpPr>
        <p:spPr bwMode="auto">
          <a:xfrm>
            <a:off x="7024742" y="3576378"/>
            <a:ext cx="1524505" cy="739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today</a:t>
            </a:r>
          </a:p>
        </p:txBody>
      </p:sp>
      <p:sp>
        <p:nvSpPr>
          <p:cNvPr id="28" name="Rectangle 2">
            <a:extLst>
              <a:ext uri="{FF2B5EF4-FFF2-40B4-BE49-F238E27FC236}">
                <a16:creationId xmlns:a16="http://schemas.microsoft.com/office/drawing/2014/main" id="{2DC45289-4E26-4323-751D-44BEE4D31399}"/>
              </a:ext>
            </a:extLst>
          </p:cNvPr>
          <p:cNvSpPr txBox="1">
            <a:spLocks noChangeArrowheads="1"/>
          </p:cNvSpPr>
          <p:nvPr/>
        </p:nvSpPr>
        <p:spPr bwMode="auto">
          <a:xfrm>
            <a:off x="903642" y="4084669"/>
            <a:ext cx="2777539" cy="79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your good</a:t>
            </a:r>
          </a:p>
        </p:txBody>
      </p:sp>
      <p:sp>
        <p:nvSpPr>
          <p:cNvPr id="29" name="Rectangle 9">
            <a:extLst>
              <a:ext uri="{FF2B5EF4-FFF2-40B4-BE49-F238E27FC236}">
                <a16:creationId xmlns:a16="http://schemas.microsoft.com/office/drawing/2014/main" id="{9F8951A7-DEA6-68E6-CB5B-ABEB16497ED3}"/>
              </a:ext>
            </a:extLst>
          </p:cNvPr>
          <p:cNvSpPr>
            <a:spLocks noChangeArrowheads="1"/>
          </p:cNvSpPr>
          <p:nvPr/>
        </p:nvSpPr>
        <p:spPr bwMode="auto">
          <a:xfrm>
            <a:off x="251526" y="806194"/>
            <a:ext cx="2741054" cy="69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 requires</a:t>
            </a:r>
            <a:endParaRPr kumimoji="0" lang="en-US" sz="35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30" name="Rectangle 2">
            <a:extLst>
              <a:ext uri="{FF2B5EF4-FFF2-40B4-BE49-F238E27FC236}">
                <a16:creationId xmlns:a16="http://schemas.microsoft.com/office/drawing/2014/main" id="{9F1ACE36-852A-8934-8B39-F9DE614F3E8F}"/>
              </a:ext>
            </a:extLst>
          </p:cNvPr>
          <p:cNvSpPr txBox="1">
            <a:spLocks noChangeArrowheads="1"/>
          </p:cNvSpPr>
          <p:nvPr/>
        </p:nvSpPr>
        <p:spPr bwMode="auto">
          <a:xfrm>
            <a:off x="2214142" y="5319127"/>
            <a:ext cx="4166052" cy="764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today for your good</a:t>
            </a:r>
          </a:p>
        </p:txBody>
      </p:sp>
      <p:sp>
        <p:nvSpPr>
          <p:cNvPr id="31" name="Rectangle 6">
            <a:extLst>
              <a:ext uri="{FF2B5EF4-FFF2-40B4-BE49-F238E27FC236}">
                <a16:creationId xmlns:a16="http://schemas.microsoft.com/office/drawing/2014/main" id="{D7D98A87-3C43-47BB-C37F-09A77B1FD2A2}"/>
              </a:ext>
            </a:extLst>
          </p:cNvPr>
          <p:cNvSpPr>
            <a:spLocks noChangeArrowheads="1"/>
          </p:cNvSpPr>
          <p:nvPr/>
        </p:nvSpPr>
        <p:spPr bwMode="auto">
          <a:xfrm>
            <a:off x="866498" y="1602932"/>
            <a:ext cx="700295"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5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to</a:t>
            </a:r>
          </a:p>
        </p:txBody>
      </p:sp>
      <p:sp>
        <p:nvSpPr>
          <p:cNvPr id="7168" name="Rectangle 6">
            <a:extLst>
              <a:ext uri="{FF2B5EF4-FFF2-40B4-BE49-F238E27FC236}">
                <a16:creationId xmlns:a16="http://schemas.microsoft.com/office/drawing/2014/main" id="{B9CCB49F-B1B1-4FEC-833E-67C350EA5753}"/>
              </a:ext>
            </a:extLst>
          </p:cNvPr>
          <p:cNvSpPr>
            <a:spLocks noChangeArrowheads="1"/>
          </p:cNvSpPr>
          <p:nvPr/>
        </p:nvSpPr>
        <p:spPr bwMode="auto">
          <a:xfrm>
            <a:off x="890250" y="2148447"/>
            <a:ext cx="660824" cy="698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5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to</a:t>
            </a:r>
          </a:p>
        </p:txBody>
      </p:sp>
      <p:sp>
        <p:nvSpPr>
          <p:cNvPr id="7169" name="Rectangle 6">
            <a:extLst>
              <a:ext uri="{FF2B5EF4-FFF2-40B4-BE49-F238E27FC236}">
                <a16:creationId xmlns:a16="http://schemas.microsoft.com/office/drawing/2014/main" id="{F1D24A4F-E8F4-842F-E628-736EAD2DA0CC}"/>
              </a:ext>
            </a:extLst>
          </p:cNvPr>
          <p:cNvSpPr>
            <a:spLocks noChangeArrowheads="1"/>
          </p:cNvSpPr>
          <p:nvPr/>
        </p:nvSpPr>
        <p:spPr bwMode="auto">
          <a:xfrm>
            <a:off x="902125" y="2671712"/>
            <a:ext cx="638469"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5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to</a:t>
            </a:r>
          </a:p>
        </p:txBody>
      </p:sp>
      <p:sp>
        <p:nvSpPr>
          <p:cNvPr id="7171" name="Rectangle 6">
            <a:extLst>
              <a:ext uri="{FF2B5EF4-FFF2-40B4-BE49-F238E27FC236}">
                <a16:creationId xmlns:a16="http://schemas.microsoft.com/office/drawing/2014/main" id="{987FEE0F-29AC-EF0A-2093-FB4168994431}"/>
              </a:ext>
            </a:extLst>
          </p:cNvPr>
          <p:cNvSpPr>
            <a:spLocks noChangeArrowheads="1"/>
          </p:cNvSpPr>
          <p:nvPr/>
        </p:nvSpPr>
        <p:spPr bwMode="auto">
          <a:xfrm>
            <a:off x="902125" y="3217977"/>
            <a:ext cx="635849" cy="693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5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to</a:t>
            </a:r>
          </a:p>
        </p:txBody>
      </p:sp>
      <p:sp>
        <p:nvSpPr>
          <p:cNvPr id="7172" name="Rectangle 6">
            <a:extLst>
              <a:ext uri="{FF2B5EF4-FFF2-40B4-BE49-F238E27FC236}">
                <a16:creationId xmlns:a16="http://schemas.microsoft.com/office/drawing/2014/main" id="{1222CD22-AAA8-9022-73D4-F58C4808A748}"/>
              </a:ext>
            </a:extLst>
          </p:cNvPr>
          <p:cNvSpPr>
            <a:spLocks noChangeArrowheads="1"/>
          </p:cNvSpPr>
          <p:nvPr/>
        </p:nvSpPr>
        <p:spPr bwMode="auto">
          <a:xfrm>
            <a:off x="902125" y="4274881"/>
            <a:ext cx="638469"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5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to</a:t>
            </a:r>
          </a:p>
        </p:txBody>
      </p:sp>
      <p:sp>
        <p:nvSpPr>
          <p:cNvPr id="7173" name="Arrow">
            <a:extLst>
              <a:ext uri="{FF2B5EF4-FFF2-40B4-BE49-F238E27FC236}">
                <a16:creationId xmlns:a16="http://schemas.microsoft.com/office/drawing/2014/main" id="{D71E83F4-AC25-7578-A527-D5D8D4DC70DF}"/>
              </a:ext>
            </a:extLst>
          </p:cNvPr>
          <p:cNvSpPr txBox="1"/>
          <p:nvPr/>
        </p:nvSpPr>
        <p:spPr>
          <a:xfrm>
            <a:off x="1794876" y="5410421"/>
            <a:ext cx="602428" cy="646331"/>
          </a:xfrm>
          <a:prstGeom prst="rect">
            <a:avLst/>
          </a:prstGeom>
          <a:noFill/>
        </p:spPr>
        <p:txBody>
          <a:bodyPr wrap="square" rtlCol="0">
            <a:spAutoFit/>
          </a:bodyPr>
          <a:lstStyle/>
          <a:p>
            <a:r>
              <a:rPr kumimoji="0" lang="en-US" altLang="en-US" sz="3600" b="1" i="0"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lang="en-US" sz="3600" dirty="0">
              <a:solidFill>
                <a:schemeClr val="bg1"/>
              </a:solidFill>
            </a:endParaRPr>
          </a:p>
        </p:txBody>
      </p:sp>
    </p:spTree>
    <p:extLst>
      <p:ext uri="{BB962C8B-B14F-4D97-AF65-F5344CB8AC3E}">
        <p14:creationId xmlns:p14="http://schemas.microsoft.com/office/powerpoint/2010/main" val="1664844121"/>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5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5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5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5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25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25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25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25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25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25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250"/>
                                        <p:tgtEl>
                                          <p:spTgt spid="2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25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250"/>
                                        <p:tgtEl>
                                          <p:spTgt spid="2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250"/>
                                        <p:tgtEl>
                                          <p:spTgt spid="2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250"/>
                                        <p:tgtEl>
                                          <p:spTgt spid="2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250"/>
                                        <p:tgtEl>
                                          <p:spTgt spid="2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250"/>
                                        <p:tgtEl>
                                          <p:spTgt spid="2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250"/>
                                        <p:tgtEl>
                                          <p:spTgt spid="28"/>
                                        </p:tgtEl>
                                      </p:cBhvr>
                                    </p:animEffect>
                                  </p:childTnLst>
                                </p:cTn>
                              </p:par>
                              <p:par>
                                <p:cTn id="74" presetID="42" presetClass="path" presetSubtype="0" accel="50000" decel="50000" fill="hold" grpId="2" nodeType="withEffect">
                                  <p:stCondLst>
                                    <p:cond delay="0"/>
                                  </p:stCondLst>
                                  <p:childTnLst>
                                    <p:animMotion origin="layout" path="M -2.77778E-7 -1.11111E-6 L -0.04323 -0.01759 " pathEditMode="relative" rAng="0" ptsTypes="AA">
                                      <p:cBhvr>
                                        <p:cTn id="75" dur="2000" fill="hold"/>
                                        <p:tgtEl>
                                          <p:spTgt spid="3"/>
                                        </p:tgtEl>
                                        <p:attrNameLst>
                                          <p:attrName>ppt_x</p:attrName>
                                          <p:attrName>ppt_y</p:attrName>
                                        </p:attrNameLst>
                                      </p:cBhvr>
                                      <p:rCtr x="-2170" y="-880"/>
                                    </p:animMotion>
                                  </p:childTnLst>
                                </p:cTn>
                              </p:par>
                              <p:par>
                                <p:cTn id="76" presetID="42" presetClass="path" presetSubtype="0" accel="50000" decel="50000" fill="hold" grpId="2" nodeType="withEffect">
                                  <p:stCondLst>
                                    <p:cond delay="0"/>
                                  </p:stCondLst>
                                  <p:childTnLst>
                                    <p:animMotion origin="layout" path="M -2.77778E-7 2.22222E-6 L -0.32483 0.05949 " pathEditMode="relative" rAng="0" ptsTypes="AA">
                                      <p:cBhvr>
                                        <p:cTn id="77" dur="2000" fill="hold"/>
                                        <p:tgtEl>
                                          <p:spTgt spid="11"/>
                                        </p:tgtEl>
                                        <p:attrNameLst>
                                          <p:attrName>ppt_x</p:attrName>
                                          <p:attrName>ppt_y</p:attrName>
                                        </p:attrNameLst>
                                      </p:cBhvr>
                                      <p:rCtr x="-16250" y="2963"/>
                                    </p:animMotion>
                                  </p:childTnLst>
                                </p:cTn>
                              </p:par>
                              <p:par>
                                <p:cTn id="78" presetID="42" presetClass="path" presetSubtype="0" accel="50000" decel="50000" fill="hold" grpId="2" nodeType="withEffect">
                                  <p:stCondLst>
                                    <p:cond delay="0"/>
                                  </p:stCondLst>
                                  <p:childTnLst>
                                    <p:animMotion origin="layout" path="M -3.88889E-6 -4.07407E-6 L -0.46232 0.09954 " pathEditMode="relative" rAng="0" ptsTypes="AA">
                                      <p:cBhvr>
                                        <p:cTn id="79" dur="2000" fill="hold"/>
                                        <p:tgtEl>
                                          <p:spTgt spid="12"/>
                                        </p:tgtEl>
                                        <p:attrNameLst>
                                          <p:attrName>ppt_x</p:attrName>
                                          <p:attrName>ppt_y</p:attrName>
                                        </p:attrNameLst>
                                      </p:cBhvr>
                                      <p:rCtr x="-23125" y="4977"/>
                                    </p:animMotion>
                                  </p:childTnLst>
                                </p:cTn>
                              </p:par>
                              <p:par>
                                <p:cTn id="80" presetID="42" presetClass="path" presetSubtype="0" accel="50000" decel="50000" fill="hold" grpId="2" nodeType="withEffect">
                                  <p:stCondLst>
                                    <p:cond delay="0"/>
                                  </p:stCondLst>
                                  <p:childTnLst>
                                    <p:animMotion origin="layout" path="M 2.77778E-7 -1.85185E-6 L 0.35625 0.02176 " pathEditMode="relative" rAng="0" ptsTypes="AA">
                                      <p:cBhvr>
                                        <p:cTn id="81" dur="2000" fill="hold"/>
                                        <p:tgtEl>
                                          <p:spTgt spid="13"/>
                                        </p:tgtEl>
                                        <p:attrNameLst>
                                          <p:attrName>ppt_x</p:attrName>
                                          <p:attrName>ppt_y</p:attrName>
                                        </p:attrNameLst>
                                      </p:cBhvr>
                                      <p:rCtr x="17812" y="1088"/>
                                    </p:animMotion>
                                  </p:childTnLst>
                                </p:cTn>
                              </p:par>
                              <p:par>
                                <p:cTn id="82" presetID="42" presetClass="path" presetSubtype="0" accel="50000" decel="50000" fill="hold" grpId="2" nodeType="withEffect">
                                  <p:stCondLst>
                                    <p:cond delay="0"/>
                                  </p:stCondLst>
                                  <p:childTnLst>
                                    <p:animMotion origin="layout" path="M -2.22222E-6 -3.7037E-7 L -0.20034 0.09954 " pathEditMode="relative" rAng="0" ptsTypes="AA">
                                      <p:cBhvr>
                                        <p:cTn id="83" dur="2000" fill="hold"/>
                                        <p:tgtEl>
                                          <p:spTgt spid="14"/>
                                        </p:tgtEl>
                                        <p:attrNameLst>
                                          <p:attrName>ppt_x</p:attrName>
                                          <p:attrName>ppt_y</p:attrName>
                                        </p:attrNameLst>
                                      </p:cBhvr>
                                      <p:rCtr x="-10017" y="4977"/>
                                    </p:animMotion>
                                  </p:childTnLst>
                                </p:cTn>
                              </p:par>
                              <p:par>
                                <p:cTn id="84" presetID="42" presetClass="path" presetSubtype="0" accel="50000" decel="50000" fill="hold" grpId="2" nodeType="withEffect">
                                  <p:stCondLst>
                                    <p:cond delay="0"/>
                                  </p:stCondLst>
                                  <p:childTnLst>
                                    <p:animMotion origin="layout" path="M -1.66667E-6 -3.7037E-7 L -0.74219 0.17755 " pathEditMode="relative" rAng="0" ptsTypes="AA">
                                      <p:cBhvr>
                                        <p:cTn id="85" dur="2000" fill="hold"/>
                                        <p:tgtEl>
                                          <p:spTgt spid="15"/>
                                        </p:tgtEl>
                                        <p:attrNameLst>
                                          <p:attrName>ppt_x</p:attrName>
                                          <p:attrName>ppt_y</p:attrName>
                                        </p:attrNameLst>
                                      </p:cBhvr>
                                      <p:rCtr x="-37118" y="8866"/>
                                    </p:animMotion>
                                  </p:childTnLst>
                                </p:cTn>
                              </p:par>
                              <p:par>
                                <p:cTn id="86" presetID="42" presetClass="path" presetSubtype="0" accel="50000" decel="50000" fill="hold" grpId="2" nodeType="withEffect">
                                  <p:stCondLst>
                                    <p:cond delay="0"/>
                                  </p:stCondLst>
                                  <p:childTnLst>
                                    <p:animMotion origin="layout" path="M 2.77778E-6 -1.11111E-6 L 0.09791 0.09884 " pathEditMode="relative" rAng="0" ptsTypes="AA">
                                      <p:cBhvr>
                                        <p:cTn id="87" dur="2000" fill="hold"/>
                                        <p:tgtEl>
                                          <p:spTgt spid="16"/>
                                        </p:tgtEl>
                                        <p:attrNameLst>
                                          <p:attrName>ppt_x</p:attrName>
                                          <p:attrName>ppt_y</p:attrName>
                                        </p:attrNameLst>
                                      </p:cBhvr>
                                      <p:rCtr x="4896" y="4931"/>
                                    </p:animMotion>
                                  </p:childTnLst>
                                </p:cTn>
                              </p:par>
                              <p:par>
                                <p:cTn id="88" presetID="42" presetClass="path" presetSubtype="0" accel="50000" decel="50000" fill="hold" grpId="2" nodeType="withEffect">
                                  <p:stCondLst>
                                    <p:cond delay="0"/>
                                  </p:stCondLst>
                                  <p:childTnLst>
                                    <p:animMotion origin="layout" path="M 3.61111E-6 -1.11111E-6 L -0.1573 0.17755 " pathEditMode="relative" rAng="0" ptsTypes="AA">
                                      <p:cBhvr>
                                        <p:cTn id="89" dur="2000" fill="hold"/>
                                        <p:tgtEl>
                                          <p:spTgt spid="17"/>
                                        </p:tgtEl>
                                        <p:attrNameLst>
                                          <p:attrName>ppt_x</p:attrName>
                                          <p:attrName>ppt_y</p:attrName>
                                        </p:attrNameLst>
                                      </p:cBhvr>
                                      <p:rCtr x="-7865" y="8866"/>
                                    </p:animMotion>
                                  </p:childTnLst>
                                </p:cTn>
                              </p:par>
                              <p:par>
                                <p:cTn id="90" presetID="42" presetClass="path" presetSubtype="0" accel="50000" decel="50000" fill="hold" grpId="2" nodeType="withEffect">
                                  <p:stCondLst>
                                    <p:cond delay="0"/>
                                  </p:stCondLst>
                                  <p:childTnLst>
                                    <p:animMotion origin="layout" path="M -2.77778E-6 -1.11111E-6 L -0.56823 0.25486 " pathEditMode="relative" rAng="0" ptsTypes="AA">
                                      <p:cBhvr>
                                        <p:cTn id="91" dur="2000" fill="hold"/>
                                        <p:tgtEl>
                                          <p:spTgt spid="18"/>
                                        </p:tgtEl>
                                        <p:attrNameLst>
                                          <p:attrName>ppt_x</p:attrName>
                                          <p:attrName>ppt_y</p:attrName>
                                        </p:attrNameLst>
                                      </p:cBhvr>
                                      <p:rCtr x="-28420" y="12731"/>
                                    </p:animMotion>
                                  </p:childTnLst>
                                </p:cTn>
                              </p:par>
                              <p:par>
                                <p:cTn id="92" presetID="42" presetClass="path" presetSubtype="0" accel="50000" decel="50000" fill="hold" grpId="2" nodeType="withEffect">
                                  <p:stCondLst>
                                    <p:cond delay="0"/>
                                  </p:stCondLst>
                                  <p:childTnLst>
                                    <p:animMotion origin="layout" path="M -2.77778E-6 -4.44444E-6 L 0.31111 0.17778 " pathEditMode="relative" rAng="0" ptsTypes="AA">
                                      <p:cBhvr>
                                        <p:cTn id="93" dur="2000" fill="hold"/>
                                        <p:tgtEl>
                                          <p:spTgt spid="19"/>
                                        </p:tgtEl>
                                        <p:attrNameLst>
                                          <p:attrName>ppt_x</p:attrName>
                                          <p:attrName>ppt_y</p:attrName>
                                        </p:attrNameLst>
                                      </p:cBhvr>
                                      <p:rCtr x="15556" y="8889"/>
                                    </p:animMotion>
                                  </p:childTnLst>
                                </p:cTn>
                              </p:par>
                              <p:par>
                                <p:cTn id="94" presetID="42" presetClass="path" presetSubtype="0" accel="50000" decel="50000" fill="hold" grpId="2" nodeType="withEffect">
                                  <p:stCondLst>
                                    <p:cond delay="0"/>
                                  </p:stCondLst>
                                  <p:childTnLst>
                                    <p:animMotion origin="layout" path="M 3.05556E-6 4.07407E-6 L 0.04739 0.17731 " pathEditMode="relative" rAng="0" ptsTypes="AA">
                                      <p:cBhvr>
                                        <p:cTn id="95" dur="2000" fill="hold"/>
                                        <p:tgtEl>
                                          <p:spTgt spid="20"/>
                                        </p:tgtEl>
                                        <p:attrNameLst>
                                          <p:attrName>ppt_x</p:attrName>
                                          <p:attrName>ppt_y</p:attrName>
                                        </p:attrNameLst>
                                      </p:cBhvr>
                                      <p:rCtr x="2361" y="8866"/>
                                    </p:animMotion>
                                  </p:childTnLst>
                                </p:cTn>
                              </p:par>
                              <p:par>
                                <p:cTn id="96" presetID="42" presetClass="path" presetSubtype="0" accel="50000" decel="50000" fill="hold" grpId="2" nodeType="withEffect">
                                  <p:stCondLst>
                                    <p:cond delay="0"/>
                                  </p:stCondLst>
                                  <p:childTnLst>
                                    <p:animMotion origin="layout" path="M 1.11111E-6 -4.44444E-6 L -0.78021 0.25602 " pathEditMode="relative" rAng="0" ptsTypes="AA">
                                      <p:cBhvr>
                                        <p:cTn id="97" dur="2000" fill="hold"/>
                                        <p:tgtEl>
                                          <p:spTgt spid="21"/>
                                        </p:tgtEl>
                                        <p:attrNameLst>
                                          <p:attrName>ppt_x</p:attrName>
                                          <p:attrName>ppt_y</p:attrName>
                                        </p:attrNameLst>
                                      </p:cBhvr>
                                      <p:rCtr x="-39010" y="12801"/>
                                    </p:animMotion>
                                  </p:childTnLst>
                                </p:cTn>
                              </p:par>
                              <p:par>
                                <p:cTn id="98" presetID="42" presetClass="path" presetSubtype="0" accel="50000" decel="50000" fill="hold" grpId="2" nodeType="withEffect">
                                  <p:stCondLst>
                                    <p:cond delay="0"/>
                                  </p:stCondLst>
                                  <p:childTnLst>
                                    <p:animMotion origin="layout" path="M 3.05556E-6 4.81481E-6 L 0.09479 0.178 " pathEditMode="relative" rAng="0" ptsTypes="AA">
                                      <p:cBhvr>
                                        <p:cTn id="99" dur="2000" fill="hold"/>
                                        <p:tgtEl>
                                          <p:spTgt spid="22"/>
                                        </p:tgtEl>
                                        <p:attrNameLst>
                                          <p:attrName>ppt_x</p:attrName>
                                          <p:attrName>ppt_y</p:attrName>
                                        </p:attrNameLst>
                                      </p:cBhvr>
                                      <p:rCtr x="4740" y="8889"/>
                                    </p:animMotion>
                                  </p:childTnLst>
                                </p:cTn>
                              </p:par>
                              <p:par>
                                <p:cTn id="100" presetID="42" presetClass="path" presetSubtype="0" accel="50000" decel="50000" fill="hold" grpId="2" nodeType="withEffect">
                                  <p:stCondLst>
                                    <p:cond delay="0"/>
                                  </p:stCondLst>
                                  <p:childTnLst>
                                    <p:animMotion origin="layout" path="M 1.38889E-6 -1.48148E-6 L 0.18455 0.10023 " pathEditMode="relative" rAng="0" ptsTypes="AA">
                                      <p:cBhvr>
                                        <p:cTn id="101" dur="2000" fill="hold"/>
                                        <p:tgtEl>
                                          <p:spTgt spid="23"/>
                                        </p:tgtEl>
                                        <p:attrNameLst>
                                          <p:attrName>ppt_x</p:attrName>
                                          <p:attrName>ppt_y</p:attrName>
                                        </p:attrNameLst>
                                      </p:cBhvr>
                                      <p:rCtr x="9219" y="5000"/>
                                    </p:animMotion>
                                  </p:childTnLst>
                                </p:cTn>
                              </p:par>
                              <p:par>
                                <p:cTn id="102" presetID="42" presetClass="path" presetSubtype="0" accel="50000" decel="50000" fill="hold" grpId="2" nodeType="withEffect">
                                  <p:stCondLst>
                                    <p:cond delay="0"/>
                                  </p:stCondLst>
                                  <p:childTnLst>
                                    <p:animMotion origin="layout" path="M 1.66667E-6 -3.7037E-6 L 0.08923 0.17801 " pathEditMode="relative" rAng="0" ptsTypes="AA">
                                      <p:cBhvr>
                                        <p:cTn id="103" dur="2000" fill="hold"/>
                                        <p:tgtEl>
                                          <p:spTgt spid="24"/>
                                        </p:tgtEl>
                                        <p:attrNameLst>
                                          <p:attrName>ppt_x</p:attrName>
                                          <p:attrName>ppt_y</p:attrName>
                                        </p:attrNameLst>
                                      </p:cBhvr>
                                      <p:rCtr x="4462" y="8889"/>
                                    </p:animMotion>
                                  </p:childTnLst>
                                </p:cTn>
                              </p:par>
                              <p:par>
                                <p:cTn id="104" presetID="42" presetClass="path" presetSubtype="0" accel="50000" decel="50000" fill="hold" grpId="2" nodeType="withEffect">
                                  <p:stCondLst>
                                    <p:cond delay="0"/>
                                  </p:stCondLst>
                                  <p:childTnLst>
                                    <p:animMotion origin="layout" path="M -5.55556E-7 3.33333E-6 L -0.16424 0.17893 " pathEditMode="relative" rAng="0" ptsTypes="AA">
                                      <p:cBhvr>
                                        <p:cTn id="105" dur="2000" fill="hold"/>
                                        <p:tgtEl>
                                          <p:spTgt spid="25"/>
                                        </p:tgtEl>
                                        <p:attrNameLst>
                                          <p:attrName>ppt_x</p:attrName>
                                          <p:attrName>ppt_y</p:attrName>
                                        </p:attrNameLst>
                                      </p:cBhvr>
                                      <p:rCtr x="-8212" y="8935"/>
                                    </p:animMotion>
                                  </p:childTnLst>
                                </p:cTn>
                              </p:par>
                              <p:par>
                                <p:cTn id="106" presetID="42" presetClass="path" presetSubtype="0" accel="50000" decel="50000" fill="hold" grpId="2" nodeType="withEffect">
                                  <p:stCondLst>
                                    <p:cond delay="0"/>
                                  </p:stCondLst>
                                  <p:childTnLst>
                                    <p:animMotion origin="layout" path="M 3.05556E-6 -2.96296E-6 L 0.60972 0.09746 " pathEditMode="relative" rAng="0" ptsTypes="AA">
                                      <p:cBhvr>
                                        <p:cTn id="107" dur="2000" fill="hold"/>
                                        <p:tgtEl>
                                          <p:spTgt spid="26"/>
                                        </p:tgtEl>
                                        <p:attrNameLst>
                                          <p:attrName>ppt_x</p:attrName>
                                          <p:attrName>ppt_y</p:attrName>
                                        </p:attrNameLst>
                                      </p:cBhvr>
                                      <p:rCtr x="30486" y="4861"/>
                                    </p:animMotion>
                                  </p:childTnLst>
                                </p:cTn>
                              </p:par>
                              <p:par>
                                <p:cTn id="108" presetID="42" presetClass="path" presetSubtype="0" accel="50000" decel="50000" fill="hold" grpId="2" nodeType="withEffect">
                                  <p:stCondLst>
                                    <p:cond delay="0"/>
                                  </p:stCondLst>
                                  <p:childTnLst>
                                    <p:animMotion origin="layout" path="M -2.5E-6 -2.96296E-6 L -0.52482 0.25556 " pathEditMode="relative" rAng="0" ptsTypes="AA">
                                      <p:cBhvr>
                                        <p:cTn id="109" dur="2000" fill="hold"/>
                                        <p:tgtEl>
                                          <p:spTgt spid="27"/>
                                        </p:tgtEl>
                                        <p:attrNameLst>
                                          <p:attrName>ppt_x</p:attrName>
                                          <p:attrName>ppt_y</p:attrName>
                                        </p:attrNameLst>
                                      </p:cBhvr>
                                      <p:rCtr x="-26250" y="12778"/>
                                    </p:animMotion>
                                  </p:childTnLst>
                                </p:cTn>
                              </p:par>
                              <p:par>
                                <p:cTn id="110" presetID="42" presetClass="path" presetSubtype="0" accel="50000" decel="50000" fill="hold" grpId="2" nodeType="withEffect">
                                  <p:stCondLst>
                                    <p:cond delay="0"/>
                                  </p:stCondLst>
                                  <p:childTnLst>
                                    <p:animMotion origin="layout" path="M -4.44444E-6 -2.22222E-6 L 0.28299 0.17709 " pathEditMode="relative" rAng="0" ptsTypes="AA">
                                      <p:cBhvr>
                                        <p:cTn id="111" dur="2000" fill="hold"/>
                                        <p:tgtEl>
                                          <p:spTgt spid="28"/>
                                        </p:tgtEl>
                                        <p:attrNameLst>
                                          <p:attrName>ppt_x</p:attrName>
                                          <p:attrName>ppt_y</p:attrName>
                                        </p:attrNameLst>
                                      </p:cBhvr>
                                      <p:rCtr x="14149" y="8843"/>
                                    </p:animMotion>
                                  </p:childTnLst>
                                </p:cTn>
                              </p:par>
                              <p:par>
                                <p:cTn id="112" presetID="10" presetClass="exit" presetSubtype="0" fill="hold" grpId="1" nodeType="withEffect">
                                  <p:stCondLst>
                                    <p:cond delay="0"/>
                                  </p:stCondLst>
                                  <p:childTnLst>
                                    <p:animEffect transition="out" filter="fade">
                                      <p:cBhvr>
                                        <p:cTn id="113" dur="1250"/>
                                        <p:tgtEl>
                                          <p:spTgt spid="3074"/>
                                        </p:tgtEl>
                                      </p:cBhvr>
                                    </p:animEffect>
                                    <p:set>
                                      <p:cBhvr>
                                        <p:cTn id="114" dur="1" fill="hold">
                                          <p:stCondLst>
                                            <p:cond delay="1249"/>
                                          </p:stCondLst>
                                        </p:cTn>
                                        <p:tgtEl>
                                          <p:spTgt spid="3074"/>
                                        </p:tgtEl>
                                        <p:attrNameLst>
                                          <p:attrName>style.visibility</p:attrName>
                                        </p:attrNameLst>
                                      </p:cBhvr>
                                      <p:to>
                                        <p:strVal val="hidden"/>
                                      </p:to>
                                    </p:set>
                                  </p:childTnLst>
                                </p:cTn>
                              </p:par>
                            </p:childTnLst>
                          </p:cTn>
                        </p:par>
                        <p:par>
                          <p:cTn id="115" fill="hold">
                            <p:stCondLst>
                              <p:cond delay="2000"/>
                            </p:stCondLst>
                            <p:childTnLst>
                              <p:par>
                                <p:cTn id="116" presetID="10" presetClass="entr" presetSubtype="0" fill="hold" grpId="0" nodeType="afterEffect">
                                  <p:stCondLst>
                                    <p:cond delay="0"/>
                                  </p:stCondLst>
                                  <p:childTnLst>
                                    <p:set>
                                      <p:cBhvr>
                                        <p:cTn id="117" dur="1" fill="hold">
                                          <p:stCondLst>
                                            <p:cond delay="0"/>
                                          </p:stCondLst>
                                        </p:cTn>
                                        <p:tgtEl>
                                          <p:spTgt spid="2"/>
                                        </p:tgtEl>
                                        <p:attrNameLst>
                                          <p:attrName>style.visibility</p:attrName>
                                        </p:attrNameLst>
                                      </p:cBhvr>
                                      <p:to>
                                        <p:strVal val="visible"/>
                                      </p:to>
                                    </p:set>
                                    <p:animEffect transition="in" filter="fade">
                                      <p:cBhvr>
                                        <p:cTn id="118" dur="250"/>
                                        <p:tgtEl>
                                          <p:spTgt spid="2"/>
                                        </p:tgtEl>
                                      </p:cBhvr>
                                    </p:animEffect>
                                  </p:childTnLst>
                                </p:cTn>
                              </p:par>
                              <p:par>
                                <p:cTn id="119" presetID="10" presetClass="exit" presetSubtype="0" fill="hold" grpId="1" nodeType="withEffect">
                                  <p:stCondLst>
                                    <p:cond delay="0"/>
                                  </p:stCondLst>
                                  <p:childTnLst>
                                    <p:animEffect transition="out" filter="fade">
                                      <p:cBhvr>
                                        <p:cTn id="120" dur="500"/>
                                        <p:tgtEl>
                                          <p:spTgt spid="11"/>
                                        </p:tgtEl>
                                      </p:cBhvr>
                                    </p:animEffect>
                                    <p:set>
                                      <p:cBhvr>
                                        <p:cTn id="121" dur="1" fill="hold">
                                          <p:stCondLst>
                                            <p:cond delay="499"/>
                                          </p:stCondLst>
                                        </p:cTn>
                                        <p:tgtEl>
                                          <p:spTgt spid="11"/>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3"/>
                                        </p:tgtEl>
                                      </p:cBhvr>
                                    </p:animEffect>
                                    <p:set>
                                      <p:cBhvr>
                                        <p:cTn id="124" dur="1" fill="hold">
                                          <p:stCondLst>
                                            <p:cond delay="499"/>
                                          </p:stCondLst>
                                        </p:cTn>
                                        <p:tgtEl>
                                          <p:spTgt spid="3"/>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12"/>
                                        </p:tgtEl>
                                      </p:cBhvr>
                                    </p:animEffect>
                                    <p:set>
                                      <p:cBhvr>
                                        <p:cTn id="127" dur="1" fill="hold">
                                          <p:stCondLst>
                                            <p:cond delay="499"/>
                                          </p:stCondLst>
                                        </p:cTn>
                                        <p:tgtEl>
                                          <p:spTgt spid="1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13"/>
                                        </p:tgtEl>
                                      </p:cBhvr>
                                    </p:animEffect>
                                    <p:set>
                                      <p:cBhvr>
                                        <p:cTn id="130" dur="1" fill="hold">
                                          <p:stCondLst>
                                            <p:cond delay="499"/>
                                          </p:stCondLst>
                                        </p:cTn>
                                        <p:tgtEl>
                                          <p:spTgt spid="13"/>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14"/>
                                        </p:tgtEl>
                                      </p:cBhvr>
                                    </p:animEffect>
                                    <p:set>
                                      <p:cBhvr>
                                        <p:cTn id="133" dur="1" fill="hold">
                                          <p:stCondLst>
                                            <p:cond delay="499"/>
                                          </p:stCondLst>
                                        </p:cTn>
                                        <p:tgtEl>
                                          <p:spTgt spid="14"/>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15"/>
                                        </p:tgtEl>
                                      </p:cBhvr>
                                    </p:animEffect>
                                    <p:set>
                                      <p:cBhvr>
                                        <p:cTn id="136" dur="1" fill="hold">
                                          <p:stCondLst>
                                            <p:cond delay="499"/>
                                          </p:stCondLst>
                                        </p:cTn>
                                        <p:tgtEl>
                                          <p:spTgt spid="15"/>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16"/>
                                        </p:tgtEl>
                                      </p:cBhvr>
                                    </p:animEffect>
                                    <p:set>
                                      <p:cBhvr>
                                        <p:cTn id="139" dur="1" fill="hold">
                                          <p:stCondLst>
                                            <p:cond delay="499"/>
                                          </p:stCondLst>
                                        </p:cTn>
                                        <p:tgtEl>
                                          <p:spTgt spid="16"/>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17"/>
                                        </p:tgtEl>
                                      </p:cBhvr>
                                    </p:animEffect>
                                    <p:set>
                                      <p:cBhvr>
                                        <p:cTn id="142" dur="1" fill="hold">
                                          <p:stCondLst>
                                            <p:cond delay="499"/>
                                          </p:stCondLst>
                                        </p:cTn>
                                        <p:tgtEl>
                                          <p:spTgt spid="17"/>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18"/>
                                        </p:tgtEl>
                                      </p:cBhvr>
                                    </p:animEffect>
                                    <p:set>
                                      <p:cBhvr>
                                        <p:cTn id="145" dur="1" fill="hold">
                                          <p:stCondLst>
                                            <p:cond delay="499"/>
                                          </p:stCondLst>
                                        </p:cTn>
                                        <p:tgtEl>
                                          <p:spTgt spid="18"/>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19"/>
                                        </p:tgtEl>
                                      </p:cBhvr>
                                    </p:animEffect>
                                    <p:set>
                                      <p:cBhvr>
                                        <p:cTn id="148" dur="1" fill="hold">
                                          <p:stCondLst>
                                            <p:cond delay="499"/>
                                          </p:stCondLst>
                                        </p:cTn>
                                        <p:tgtEl>
                                          <p:spTgt spid="19"/>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20"/>
                                        </p:tgtEl>
                                      </p:cBhvr>
                                    </p:animEffect>
                                    <p:set>
                                      <p:cBhvr>
                                        <p:cTn id="151" dur="1" fill="hold">
                                          <p:stCondLst>
                                            <p:cond delay="499"/>
                                          </p:stCondLst>
                                        </p:cTn>
                                        <p:tgtEl>
                                          <p:spTgt spid="20"/>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21"/>
                                        </p:tgtEl>
                                      </p:cBhvr>
                                    </p:animEffect>
                                    <p:set>
                                      <p:cBhvr>
                                        <p:cTn id="154" dur="1" fill="hold">
                                          <p:stCondLst>
                                            <p:cond delay="499"/>
                                          </p:stCondLst>
                                        </p:cTn>
                                        <p:tgtEl>
                                          <p:spTgt spid="21"/>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22"/>
                                        </p:tgtEl>
                                      </p:cBhvr>
                                    </p:animEffect>
                                    <p:set>
                                      <p:cBhvr>
                                        <p:cTn id="157" dur="1" fill="hold">
                                          <p:stCondLst>
                                            <p:cond delay="499"/>
                                          </p:stCondLst>
                                        </p:cTn>
                                        <p:tgtEl>
                                          <p:spTgt spid="22"/>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23"/>
                                        </p:tgtEl>
                                      </p:cBhvr>
                                    </p:animEffect>
                                    <p:set>
                                      <p:cBhvr>
                                        <p:cTn id="160" dur="1" fill="hold">
                                          <p:stCondLst>
                                            <p:cond delay="499"/>
                                          </p:stCondLst>
                                        </p:cTn>
                                        <p:tgtEl>
                                          <p:spTgt spid="23"/>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24"/>
                                        </p:tgtEl>
                                      </p:cBhvr>
                                    </p:animEffect>
                                    <p:set>
                                      <p:cBhvr>
                                        <p:cTn id="163" dur="1" fill="hold">
                                          <p:stCondLst>
                                            <p:cond delay="499"/>
                                          </p:stCondLst>
                                        </p:cTn>
                                        <p:tgtEl>
                                          <p:spTgt spid="24"/>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25"/>
                                        </p:tgtEl>
                                      </p:cBhvr>
                                    </p:animEffect>
                                    <p:set>
                                      <p:cBhvr>
                                        <p:cTn id="166" dur="1" fill="hold">
                                          <p:stCondLst>
                                            <p:cond delay="499"/>
                                          </p:stCondLst>
                                        </p:cTn>
                                        <p:tgtEl>
                                          <p:spTgt spid="25"/>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26"/>
                                        </p:tgtEl>
                                      </p:cBhvr>
                                    </p:animEffect>
                                    <p:set>
                                      <p:cBhvr>
                                        <p:cTn id="169" dur="1" fill="hold">
                                          <p:stCondLst>
                                            <p:cond delay="499"/>
                                          </p:stCondLst>
                                        </p:cTn>
                                        <p:tgtEl>
                                          <p:spTgt spid="26"/>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27"/>
                                        </p:tgtEl>
                                      </p:cBhvr>
                                    </p:animEffect>
                                    <p:set>
                                      <p:cBhvr>
                                        <p:cTn id="172" dur="1" fill="hold">
                                          <p:stCondLst>
                                            <p:cond delay="499"/>
                                          </p:stCondLst>
                                        </p:cTn>
                                        <p:tgtEl>
                                          <p:spTgt spid="27"/>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28"/>
                                        </p:tgtEl>
                                      </p:cBhvr>
                                    </p:animEffect>
                                    <p:set>
                                      <p:cBhvr>
                                        <p:cTn id="175" dur="1" fill="hold">
                                          <p:stCondLst>
                                            <p:cond delay="499"/>
                                          </p:stCondLst>
                                        </p:cTn>
                                        <p:tgtEl>
                                          <p:spTgt spid="28"/>
                                        </p:tgtEl>
                                        <p:attrNameLst>
                                          <p:attrName>style.visibility</p:attrName>
                                        </p:attrNameLst>
                                      </p:cBhvr>
                                      <p:to>
                                        <p:strVal val="hidden"/>
                                      </p:to>
                                    </p:set>
                                  </p:childTnLst>
                                </p:cTn>
                              </p:par>
                              <p:par>
                                <p:cTn id="176" presetID="22" presetClass="entr" presetSubtype="8" fill="hold" grpId="0" nodeType="withEffect">
                                  <p:stCondLst>
                                    <p:cond delay="250"/>
                                  </p:stCondLst>
                                  <p:childTnLst>
                                    <p:set>
                                      <p:cBhvr>
                                        <p:cTn id="177" dur="1" fill="hold">
                                          <p:stCondLst>
                                            <p:cond delay="0"/>
                                          </p:stCondLst>
                                        </p:cTn>
                                        <p:tgtEl>
                                          <p:spTgt spid="4"/>
                                        </p:tgtEl>
                                        <p:attrNameLst>
                                          <p:attrName>style.visibility</p:attrName>
                                        </p:attrNameLst>
                                      </p:cBhvr>
                                      <p:to>
                                        <p:strVal val="visible"/>
                                      </p:to>
                                    </p:set>
                                    <p:animEffect transition="in" filter="wipe(left)">
                                      <p:cBhvr>
                                        <p:cTn id="178" dur="500"/>
                                        <p:tgtEl>
                                          <p:spTgt spid="4"/>
                                        </p:tgtEl>
                                      </p:cBhvr>
                                    </p:animEffect>
                                  </p:childTnLst>
                                </p:cTn>
                              </p:par>
                            </p:childTnLst>
                          </p:cTn>
                        </p:par>
                        <p:par>
                          <p:cTn id="179" fill="hold">
                            <p:stCondLst>
                              <p:cond delay="2750"/>
                            </p:stCondLst>
                            <p:childTnLst>
                              <p:par>
                                <p:cTn id="180" presetID="0" presetClass="entr" presetSubtype="0" fill="hold" grpId="0" nodeType="afterEffect">
                                  <p:stCondLst>
                                    <p:cond delay="0"/>
                                  </p:stCondLst>
                                  <p:iterate type="lt">
                                    <p:tmPct val="10000"/>
                                  </p:iterate>
                                  <p:childTnLst>
                                    <p:set>
                                      <p:cBhvr>
                                        <p:cTn id="181" dur="1" fill="hold">
                                          <p:stCondLst>
                                            <p:cond delay="0"/>
                                          </p:stCondLst>
                                        </p:cTn>
                                        <p:tgtEl>
                                          <p:spTgt spid="29"/>
                                        </p:tgtEl>
                                        <p:attrNameLst>
                                          <p:attrName>style.visibility</p:attrName>
                                        </p:attrNameLst>
                                      </p:cBhvr>
                                      <p:to>
                                        <p:strVal val="visible"/>
                                      </p:to>
                                    </p:set>
                                    <p:animEffect transition="in" filter="dissolve">
                                      <p:cBhvr>
                                        <p:cTn id="182" dur="500">
                                          <p:stCondLst>
                                            <p:cond delay="0"/>
                                          </p:stCondLst>
                                        </p:cTn>
                                        <p:tgtEl>
                                          <p:spTgt spid="29"/>
                                        </p:tgtEl>
                                      </p:cBhvr>
                                    </p:animEffect>
                                    <p:anim to="" calcmode="lin" valueType="num">
                                      <p:cBhvr>
                                        <p:cTn id="183" dur="500" fill="hold">
                                          <p:stCondLst>
                                            <p:cond delay="0"/>
                                          </p:stCondLst>
                                        </p:cTn>
                                        <p:tgtEl>
                                          <p:spTgt spid="29"/>
                                        </p:tgtEl>
                                        <p:attrNameLst>
                                          <p:attrName>ppt_w</p:attrName>
                                        </p:attrNameLst>
                                      </p:cBhvr>
                                      <p:tavLst>
                                        <p:tav tm="0">
                                          <p:val>
                                            <p:strVal val="#ppt_w*4"/>
                                          </p:val>
                                        </p:tav>
                                        <p:tav tm="100000">
                                          <p:val>
                                            <p:strVal val="#ppt_w"/>
                                          </p:val>
                                        </p:tav>
                                      </p:tavLst>
                                    </p:anim>
                                    <p:anim to="" calcmode="lin" valueType="num">
                                      <p:cBhvr>
                                        <p:cTn id="184" dur="500" fill="hold">
                                          <p:stCondLst>
                                            <p:cond delay="0"/>
                                          </p:stCondLst>
                                        </p:cTn>
                                        <p:tgtEl>
                                          <p:spTgt spid="29"/>
                                        </p:tgtEl>
                                        <p:attrNameLst>
                                          <p:attrName>ppt_h</p:attrName>
                                        </p:attrNameLst>
                                      </p:cBhvr>
                                      <p:tavLst>
                                        <p:tav tm="0">
                                          <p:val>
                                            <p:strVal val="#ppt_h*4"/>
                                          </p:val>
                                        </p:tav>
                                        <p:tav tm="100000">
                                          <p:val>
                                            <p:strVal val="#ppt_h"/>
                                          </p:val>
                                        </p:tav>
                                      </p:tavLst>
                                    </p:anim>
                                  </p:childTnLst>
                                </p:cTn>
                              </p:par>
                            </p:childTnLst>
                          </p:cTn>
                        </p:par>
                        <p:par>
                          <p:cTn id="185" fill="hold">
                            <p:stCondLst>
                              <p:cond delay="3750"/>
                            </p:stCondLst>
                            <p:childTnLst>
                              <p:par>
                                <p:cTn id="186" presetID="26" presetClass="emph" presetSubtype="0" fill="hold" grpId="1" nodeType="afterEffect">
                                  <p:stCondLst>
                                    <p:cond delay="0"/>
                                  </p:stCondLst>
                                  <p:iterate type="lt">
                                    <p:tmPct val="0"/>
                                  </p:iterate>
                                  <p:childTnLst>
                                    <p:animEffect transition="out" filter="fade">
                                      <p:cBhvr>
                                        <p:cTn id="187" dur="500" tmFilter="0, 0; .2, .5; .8, .5; 1, 0"/>
                                        <p:tgtEl>
                                          <p:spTgt spid="29"/>
                                        </p:tgtEl>
                                      </p:cBhvr>
                                    </p:animEffect>
                                    <p:animScale>
                                      <p:cBhvr>
                                        <p:cTn id="188" dur="250" autoRev="1" fill="hold"/>
                                        <p:tgtEl>
                                          <p:spTgt spid="29"/>
                                        </p:tgtEl>
                                      </p:cBhvr>
                                      <p:by x="105000" y="105000"/>
                                    </p:animScale>
                                  </p:childTnLst>
                                </p:cTn>
                              </p:par>
                              <p:par>
                                <p:cTn id="189" presetID="2" presetClass="entr" presetSubtype="8" fill="hold" grpId="0" nodeType="withEffect">
                                  <p:stCondLst>
                                    <p:cond delay="250"/>
                                  </p:stCondLst>
                                  <p:childTnLst>
                                    <p:set>
                                      <p:cBhvr>
                                        <p:cTn id="190" dur="1" fill="hold">
                                          <p:stCondLst>
                                            <p:cond delay="0"/>
                                          </p:stCondLst>
                                        </p:cTn>
                                        <p:tgtEl>
                                          <p:spTgt spid="5"/>
                                        </p:tgtEl>
                                        <p:attrNameLst>
                                          <p:attrName>style.visibility</p:attrName>
                                        </p:attrNameLst>
                                      </p:cBhvr>
                                      <p:to>
                                        <p:strVal val="visible"/>
                                      </p:to>
                                    </p:set>
                                    <p:anim calcmode="lin" valueType="num">
                                      <p:cBhvr additive="base">
                                        <p:cTn id="191" dur="500" fill="hold"/>
                                        <p:tgtEl>
                                          <p:spTgt spid="5"/>
                                        </p:tgtEl>
                                        <p:attrNameLst>
                                          <p:attrName>ppt_x</p:attrName>
                                        </p:attrNameLst>
                                      </p:cBhvr>
                                      <p:tavLst>
                                        <p:tav tm="0">
                                          <p:val>
                                            <p:strVal val="0-#ppt_w/2"/>
                                          </p:val>
                                        </p:tav>
                                        <p:tav tm="100000">
                                          <p:val>
                                            <p:strVal val="#ppt_x"/>
                                          </p:val>
                                        </p:tav>
                                      </p:tavLst>
                                    </p:anim>
                                    <p:anim calcmode="lin" valueType="num">
                                      <p:cBhvr additive="base">
                                        <p:cTn id="192" dur="500" fill="hold"/>
                                        <p:tgtEl>
                                          <p:spTgt spid="5"/>
                                        </p:tgtEl>
                                        <p:attrNameLst>
                                          <p:attrName>ppt_y</p:attrName>
                                        </p:attrNameLst>
                                      </p:cBhvr>
                                      <p:tavLst>
                                        <p:tav tm="0">
                                          <p:val>
                                            <p:strVal val="#ppt_y"/>
                                          </p:val>
                                        </p:tav>
                                        <p:tav tm="100000">
                                          <p:val>
                                            <p:strVal val="#ppt_y"/>
                                          </p:val>
                                        </p:tav>
                                      </p:tavLst>
                                    </p:anim>
                                  </p:childTnLst>
                                </p:cTn>
                              </p:par>
                              <p:par>
                                <p:cTn id="193" presetID="2" presetClass="entr" presetSubtype="8" fill="hold" grpId="0" nodeType="withEffect">
                                  <p:stCondLst>
                                    <p:cond delay="500"/>
                                  </p:stCondLst>
                                  <p:childTnLst>
                                    <p:set>
                                      <p:cBhvr>
                                        <p:cTn id="194" dur="1" fill="hold">
                                          <p:stCondLst>
                                            <p:cond delay="0"/>
                                          </p:stCondLst>
                                        </p:cTn>
                                        <p:tgtEl>
                                          <p:spTgt spid="6"/>
                                        </p:tgtEl>
                                        <p:attrNameLst>
                                          <p:attrName>style.visibility</p:attrName>
                                        </p:attrNameLst>
                                      </p:cBhvr>
                                      <p:to>
                                        <p:strVal val="visible"/>
                                      </p:to>
                                    </p:set>
                                    <p:anim calcmode="lin" valueType="num">
                                      <p:cBhvr additive="base">
                                        <p:cTn id="195" dur="500" fill="hold"/>
                                        <p:tgtEl>
                                          <p:spTgt spid="6"/>
                                        </p:tgtEl>
                                        <p:attrNameLst>
                                          <p:attrName>ppt_x</p:attrName>
                                        </p:attrNameLst>
                                      </p:cBhvr>
                                      <p:tavLst>
                                        <p:tav tm="0">
                                          <p:val>
                                            <p:strVal val="0-#ppt_w/2"/>
                                          </p:val>
                                        </p:tav>
                                        <p:tav tm="100000">
                                          <p:val>
                                            <p:strVal val="#ppt_x"/>
                                          </p:val>
                                        </p:tav>
                                      </p:tavLst>
                                    </p:anim>
                                    <p:anim calcmode="lin" valueType="num">
                                      <p:cBhvr additive="base">
                                        <p:cTn id="196" dur="500" fill="hold"/>
                                        <p:tgtEl>
                                          <p:spTgt spid="6"/>
                                        </p:tgtEl>
                                        <p:attrNameLst>
                                          <p:attrName>ppt_y</p:attrName>
                                        </p:attrNameLst>
                                      </p:cBhvr>
                                      <p:tavLst>
                                        <p:tav tm="0">
                                          <p:val>
                                            <p:strVal val="#ppt_y"/>
                                          </p:val>
                                        </p:tav>
                                        <p:tav tm="100000">
                                          <p:val>
                                            <p:strVal val="#ppt_y"/>
                                          </p:val>
                                        </p:tav>
                                      </p:tavLst>
                                    </p:anim>
                                  </p:childTnLst>
                                </p:cTn>
                              </p:par>
                              <p:par>
                                <p:cTn id="197" presetID="2" presetClass="entr" presetSubtype="8" fill="hold" grpId="0" nodeType="withEffect">
                                  <p:stCondLst>
                                    <p:cond delay="750"/>
                                  </p:stCondLst>
                                  <p:childTnLst>
                                    <p:set>
                                      <p:cBhvr>
                                        <p:cTn id="198" dur="1" fill="hold">
                                          <p:stCondLst>
                                            <p:cond delay="0"/>
                                          </p:stCondLst>
                                        </p:cTn>
                                        <p:tgtEl>
                                          <p:spTgt spid="7"/>
                                        </p:tgtEl>
                                        <p:attrNameLst>
                                          <p:attrName>style.visibility</p:attrName>
                                        </p:attrNameLst>
                                      </p:cBhvr>
                                      <p:to>
                                        <p:strVal val="visible"/>
                                      </p:to>
                                    </p:set>
                                    <p:anim calcmode="lin" valueType="num">
                                      <p:cBhvr additive="base">
                                        <p:cTn id="199" dur="500" fill="hold"/>
                                        <p:tgtEl>
                                          <p:spTgt spid="7"/>
                                        </p:tgtEl>
                                        <p:attrNameLst>
                                          <p:attrName>ppt_x</p:attrName>
                                        </p:attrNameLst>
                                      </p:cBhvr>
                                      <p:tavLst>
                                        <p:tav tm="0">
                                          <p:val>
                                            <p:strVal val="0-#ppt_w/2"/>
                                          </p:val>
                                        </p:tav>
                                        <p:tav tm="100000">
                                          <p:val>
                                            <p:strVal val="#ppt_x"/>
                                          </p:val>
                                        </p:tav>
                                      </p:tavLst>
                                    </p:anim>
                                    <p:anim calcmode="lin" valueType="num">
                                      <p:cBhvr additive="base">
                                        <p:cTn id="200" dur="500" fill="hold"/>
                                        <p:tgtEl>
                                          <p:spTgt spid="7"/>
                                        </p:tgtEl>
                                        <p:attrNameLst>
                                          <p:attrName>ppt_y</p:attrName>
                                        </p:attrNameLst>
                                      </p:cBhvr>
                                      <p:tavLst>
                                        <p:tav tm="0">
                                          <p:val>
                                            <p:strVal val="#ppt_y"/>
                                          </p:val>
                                        </p:tav>
                                        <p:tav tm="100000">
                                          <p:val>
                                            <p:strVal val="#ppt_y"/>
                                          </p:val>
                                        </p:tav>
                                      </p:tavLst>
                                    </p:anim>
                                  </p:childTnLst>
                                </p:cTn>
                              </p:par>
                              <p:par>
                                <p:cTn id="201" presetID="2" presetClass="entr" presetSubtype="8" fill="hold" grpId="0" nodeType="withEffect">
                                  <p:stCondLst>
                                    <p:cond delay="1000"/>
                                  </p:stCondLst>
                                  <p:childTnLst>
                                    <p:set>
                                      <p:cBhvr>
                                        <p:cTn id="202" dur="1" fill="hold">
                                          <p:stCondLst>
                                            <p:cond delay="0"/>
                                          </p:stCondLst>
                                        </p:cTn>
                                        <p:tgtEl>
                                          <p:spTgt spid="8"/>
                                        </p:tgtEl>
                                        <p:attrNameLst>
                                          <p:attrName>style.visibility</p:attrName>
                                        </p:attrNameLst>
                                      </p:cBhvr>
                                      <p:to>
                                        <p:strVal val="visible"/>
                                      </p:to>
                                    </p:set>
                                    <p:anim calcmode="lin" valueType="num">
                                      <p:cBhvr additive="base">
                                        <p:cTn id="203" dur="500" fill="hold"/>
                                        <p:tgtEl>
                                          <p:spTgt spid="8"/>
                                        </p:tgtEl>
                                        <p:attrNameLst>
                                          <p:attrName>ppt_x</p:attrName>
                                        </p:attrNameLst>
                                      </p:cBhvr>
                                      <p:tavLst>
                                        <p:tav tm="0">
                                          <p:val>
                                            <p:strVal val="0-#ppt_w/2"/>
                                          </p:val>
                                        </p:tav>
                                        <p:tav tm="100000">
                                          <p:val>
                                            <p:strVal val="#ppt_x"/>
                                          </p:val>
                                        </p:tav>
                                      </p:tavLst>
                                    </p:anim>
                                    <p:anim calcmode="lin" valueType="num">
                                      <p:cBhvr additive="base">
                                        <p:cTn id="204" dur="500" fill="hold"/>
                                        <p:tgtEl>
                                          <p:spTgt spid="8"/>
                                        </p:tgtEl>
                                        <p:attrNameLst>
                                          <p:attrName>ppt_y</p:attrName>
                                        </p:attrNameLst>
                                      </p:cBhvr>
                                      <p:tavLst>
                                        <p:tav tm="0">
                                          <p:val>
                                            <p:strVal val="#ppt_y"/>
                                          </p:val>
                                        </p:tav>
                                        <p:tav tm="100000">
                                          <p:val>
                                            <p:strVal val="#ppt_y"/>
                                          </p:val>
                                        </p:tav>
                                      </p:tavLst>
                                    </p:anim>
                                  </p:childTnLst>
                                </p:cTn>
                              </p:par>
                              <p:par>
                                <p:cTn id="205" presetID="2" presetClass="entr" presetSubtype="8" fill="hold" grpId="0" nodeType="withEffect">
                                  <p:stCondLst>
                                    <p:cond delay="1250"/>
                                  </p:stCondLst>
                                  <p:childTnLst>
                                    <p:set>
                                      <p:cBhvr>
                                        <p:cTn id="206" dur="1" fill="hold">
                                          <p:stCondLst>
                                            <p:cond delay="0"/>
                                          </p:stCondLst>
                                        </p:cTn>
                                        <p:tgtEl>
                                          <p:spTgt spid="9"/>
                                        </p:tgtEl>
                                        <p:attrNameLst>
                                          <p:attrName>style.visibility</p:attrName>
                                        </p:attrNameLst>
                                      </p:cBhvr>
                                      <p:to>
                                        <p:strVal val="visible"/>
                                      </p:to>
                                    </p:set>
                                    <p:anim calcmode="lin" valueType="num">
                                      <p:cBhvr additive="base">
                                        <p:cTn id="207" dur="500" fill="hold"/>
                                        <p:tgtEl>
                                          <p:spTgt spid="9"/>
                                        </p:tgtEl>
                                        <p:attrNameLst>
                                          <p:attrName>ppt_x</p:attrName>
                                        </p:attrNameLst>
                                      </p:cBhvr>
                                      <p:tavLst>
                                        <p:tav tm="0">
                                          <p:val>
                                            <p:strVal val="0-#ppt_w/2"/>
                                          </p:val>
                                        </p:tav>
                                        <p:tav tm="100000">
                                          <p:val>
                                            <p:strVal val="#ppt_x"/>
                                          </p:val>
                                        </p:tav>
                                      </p:tavLst>
                                    </p:anim>
                                    <p:anim calcmode="lin" valueType="num">
                                      <p:cBhvr additive="base">
                                        <p:cTn id="20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09" fill="hold">
                      <p:stCondLst>
                        <p:cond delay="indefinite"/>
                      </p:stCondLst>
                      <p:childTnLst>
                        <p:par>
                          <p:cTn id="210" fill="hold">
                            <p:stCondLst>
                              <p:cond delay="0"/>
                            </p:stCondLst>
                            <p:childTnLst>
                              <p:par>
                                <p:cTn id="211" presetID="0" presetClass="entr" presetSubtype="0" fill="hold" grpId="0" nodeType="clickEffect">
                                  <p:stCondLst>
                                    <p:cond delay="0"/>
                                  </p:stCondLst>
                                  <p:childTnLst>
                                    <p:set>
                                      <p:cBhvr>
                                        <p:cTn id="212" dur="1" fill="hold">
                                          <p:stCondLst>
                                            <p:cond delay="0"/>
                                          </p:stCondLst>
                                        </p:cTn>
                                        <p:tgtEl>
                                          <p:spTgt spid="31"/>
                                        </p:tgtEl>
                                        <p:attrNameLst>
                                          <p:attrName>style.visibility</p:attrName>
                                        </p:attrNameLst>
                                      </p:cBhvr>
                                      <p:to>
                                        <p:strVal val="visible"/>
                                      </p:to>
                                    </p:set>
                                    <p:animEffect transition="in" filter="dissolve">
                                      <p:cBhvr>
                                        <p:cTn id="213" dur="500">
                                          <p:stCondLst>
                                            <p:cond delay="0"/>
                                          </p:stCondLst>
                                        </p:cTn>
                                        <p:tgtEl>
                                          <p:spTgt spid="31"/>
                                        </p:tgtEl>
                                      </p:cBhvr>
                                    </p:animEffect>
                                    <p:anim to="" calcmode="lin" valueType="num">
                                      <p:cBhvr>
                                        <p:cTn id="214" dur="500" fill="hold">
                                          <p:stCondLst>
                                            <p:cond delay="0"/>
                                          </p:stCondLst>
                                        </p:cTn>
                                        <p:tgtEl>
                                          <p:spTgt spid="31"/>
                                        </p:tgtEl>
                                        <p:attrNameLst>
                                          <p:attrName>ppt_w</p:attrName>
                                        </p:attrNameLst>
                                      </p:cBhvr>
                                      <p:tavLst>
                                        <p:tav tm="0">
                                          <p:val>
                                            <p:strVal val="#ppt_w*4"/>
                                          </p:val>
                                        </p:tav>
                                        <p:tav tm="100000">
                                          <p:val>
                                            <p:strVal val="#ppt_w"/>
                                          </p:val>
                                        </p:tav>
                                      </p:tavLst>
                                    </p:anim>
                                    <p:anim to="" calcmode="lin" valueType="num">
                                      <p:cBhvr>
                                        <p:cTn id="215" dur="500" fill="hold">
                                          <p:stCondLst>
                                            <p:cond delay="0"/>
                                          </p:stCondLst>
                                        </p:cTn>
                                        <p:tgtEl>
                                          <p:spTgt spid="31"/>
                                        </p:tgtEl>
                                        <p:attrNameLst>
                                          <p:attrName>ppt_h</p:attrName>
                                        </p:attrNameLst>
                                      </p:cBhvr>
                                      <p:tavLst>
                                        <p:tav tm="0">
                                          <p:val>
                                            <p:strVal val="#ppt_h*4"/>
                                          </p:val>
                                        </p:tav>
                                        <p:tav tm="100000">
                                          <p:val>
                                            <p:strVal val="#ppt_h"/>
                                          </p:val>
                                        </p:tav>
                                      </p:tavLst>
                                    </p:anim>
                                  </p:childTnLst>
                                </p:cTn>
                              </p:par>
                              <p:par>
                                <p:cTn id="216" presetID="0" presetClass="entr" presetSubtype="0" fill="hold" grpId="0" nodeType="withEffect">
                                  <p:stCondLst>
                                    <p:cond delay="250"/>
                                  </p:stCondLst>
                                  <p:childTnLst>
                                    <p:set>
                                      <p:cBhvr>
                                        <p:cTn id="217" dur="1" fill="hold">
                                          <p:stCondLst>
                                            <p:cond delay="0"/>
                                          </p:stCondLst>
                                        </p:cTn>
                                        <p:tgtEl>
                                          <p:spTgt spid="7168"/>
                                        </p:tgtEl>
                                        <p:attrNameLst>
                                          <p:attrName>style.visibility</p:attrName>
                                        </p:attrNameLst>
                                      </p:cBhvr>
                                      <p:to>
                                        <p:strVal val="visible"/>
                                      </p:to>
                                    </p:set>
                                    <p:animEffect transition="in" filter="dissolve">
                                      <p:cBhvr>
                                        <p:cTn id="218" dur="500">
                                          <p:stCondLst>
                                            <p:cond delay="0"/>
                                          </p:stCondLst>
                                        </p:cTn>
                                        <p:tgtEl>
                                          <p:spTgt spid="7168"/>
                                        </p:tgtEl>
                                      </p:cBhvr>
                                    </p:animEffect>
                                    <p:anim to="" calcmode="lin" valueType="num">
                                      <p:cBhvr>
                                        <p:cTn id="219" dur="500" fill="hold">
                                          <p:stCondLst>
                                            <p:cond delay="0"/>
                                          </p:stCondLst>
                                        </p:cTn>
                                        <p:tgtEl>
                                          <p:spTgt spid="7168"/>
                                        </p:tgtEl>
                                        <p:attrNameLst>
                                          <p:attrName>ppt_w</p:attrName>
                                        </p:attrNameLst>
                                      </p:cBhvr>
                                      <p:tavLst>
                                        <p:tav tm="0">
                                          <p:val>
                                            <p:strVal val="#ppt_w*4"/>
                                          </p:val>
                                        </p:tav>
                                        <p:tav tm="100000">
                                          <p:val>
                                            <p:strVal val="#ppt_w"/>
                                          </p:val>
                                        </p:tav>
                                      </p:tavLst>
                                    </p:anim>
                                    <p:anim to="" calcmode="lin" valueType="num">
                                      <p:cBhvr>
                                        <p:cTn id="220" dur="500" fill="hold">
                                          <p:stCondLst>
                                            <p:cond delay="0"/>
                                          </p:stCondLst>
                                        </p:cTn>
                                        <p:tgtEl>
                                          <p:spTgt spid="7168"/>
                                        </p:tgtEl>
                                        <p:attrNameLst>
                                          <p:attrName>ppt_h</p:attrName>
                                        </p:attrNameLst>
                                      </p:cBhvr>
                                      <p:tavLst>
                                        <p:tav tm="0">
                                          <p:val>
                                            <p:strVal val="#ppt_h*4"/>
                                          </p:val>
                                        </p:tav>
                                        <p:tav tm="100000">
                                          <p:val>
                                            <p:strVal val="#ppt_h"/>
                                          </p:val>
                                        </p:tav>
                                      </p:tavLst>
                                    </p:anim>
                                  </p:childTnLst>
                                </p:cTn>
                              </p:par>
                              <p:par>
                                <p:cTn id="221" presetID="0" presetClass="entr" presetSubtype="0" fill="hold" grpId="0" nodeType="withEffect">
                                  <p:stCondLst>
                                    <p:cond delay="500"/>
                                  </p:stCondLst>
                                  <p:childTnLst>
                                    <p:set>
                                      <p:cBhvr>
                                        <p:cTn id="222" dur="1" fill="hold">
                                          <p:stCondLst>
                                            <p:cond delay="0"/>
                                          </p:stCondLst>
                                        </p:cTn>
                                        <p:tgtEl>
                                          <p:spTgt spid="7169"/>
                                        </p:tgtEl>
                                        <p:attrNameLst>
                                          <p:attrName>style.visibility</p:attrName>
                                        </p:attrNameLst>
                                      </p:cBhvr>
                                      <p:to>
                                        <p:strVal val="visible"/>
                                      </p:to>
                                    </p:set>
                                    <p:animEffect transition="in" filter="dissolve">
                                      <p:cBhvr>
                                        <p:cTn id="223" dur="500">
                                          <p:stCondLst>
                                            <p:cond delay="0"/>
                                          </p:stCondLst>
                                        </p:cTn>
                                        <p:tgtEl>
                                          <p:spTgt spid="7169"/>
                                        </p:tgtEl>
                                      </p:cBhvr>
                                    </p:animEffect>
                                    <p:anim to="" calcmode="lin" valueType="num">
                                      <p:cBhvr>
                                        <p:cTn id="224" dur="500" fill="hold">
                                          <p:stCondLst>
                                            <p:cond delay="0"/>
                                          </p:stCondLst>
                                        </p:cTn>
                                        <p:tgtEl>
                                          <p:spTgt spid="7169"/>
                                        </p:tgtEl>
                                        <p:attrNameLst>
                                          <p:attrName>ppt_w</p:attrName>
                                        </p:attrNameLst>
                                      </p:cBhvr>
                                      <p:tavLst>
                                        <p:tav tm="0">
                                          <p:val>
                                            <p:strVal val="#ppt_w*4"/>
                                          </p:val>
                                        </p:tav>
                                        <p:tav tm="100000">
                                          <p:val>
                                            <p:strVal val="#ppt_w"/>
                                          </p:val>
                                        </p:tav>
                                      </p:tavLst>
                                    </p:anim>
                                    <p:anim to="" calcmode="lin" valueType="num">
                                      <p:cBhvr>
                                        <p:cTn id="225" dur="500" fill="hold">
                                          <p:stCondLst>
                                            <p:cond delay="0"/>
                                          </p:stCondLst>
                                        </p:cTn>
                                        <p:tgtEl>
                                          <p:spTgt spid="7169"/>
                                        </p:tgtEl>
                                        <p:attrNameLst>
                                          <p:attrName>ppt_h</p:attrName>
                                        </p:attrNameLst>
                                      </p:cBhvr>
                                      <p:tavLst>
                                        <p:tav tm="0">
                                          <p:val>
                                            <p:strVal val="#ppt_h*4"/>
                                          </p:val>
                                        </p:tav>
                                        <p:tav tm="100000">
                                          <p:val>
                                            <p:strVal val="#ppt_h"/>
                                          </p:val>
                                        </p:tav>
                                      </p:tavLst>
                                    </p:anim>
                                  </p:childTnLst>
                                </p:cTn>
                              </p:par>
                              <p:par>
                                <p:cTn id="226" presetID="0" presetClass="entr" presetSubtype="0" fill="hold" grpId="0" nodeType="withEffect">
                                  <p:stCondLst>
                                    <p:cond delay="750"/>
                                  </p:stCondLst>
                                  <p:childTnLst>
                                    <p:set>
                                      <p:cBhvr>
                                        <p:cTn id="227" dur="1" fill="hold">
                                          <p:stCondLst>
                                            <p:cond delay="0"/>
                                          </p:stCondLst>
                                        </p:cTn>
                                        <p:tgtEl>
                                          <p:spTgt spid="7171"/>
                                        </p:tgtEl>
                                        <p:attrNameLst>
                                          <p:attrName>style.visibility</p:attrName>
                                        </p:attrNameLst>
                                      </p:cBhvr>
                                      <p:to>
                                        <p:strVal val="visible"/>
                                      </p:to>
                                    </p:set>
                                    <p:animEffect transition="in" filter="dissolve">
                                      <p:cBhvr>
                                        <p:cTn id="228" dur="500">
                                          <p:stCondLst>
                                            <p:cond delay="0"/>
                                          </p:stCondLst>
                                        </p:cTn>
                                        <p:tgtEl>
                                          <p:spTgt spid="7171"/>
                                        </p:tgtEl>
                                      </p:cBhvr>
                                    </p:animEffect>
                                    <p:anim to="" calcmode="lin" valueType="num">
                                      <p:cBhvr>
                                        <p:cTn id="229" dur="500" fill="hold">
                                          <p:stCondLst>
                                            <p:cond delay="0"/>
                                          </p:stCondLst>
                                        </p:cTn>
                                        <p:tgtEl>
                                          <p:spTgt spid="7171"/>
                                        </p:tgtEl>
                                        <p:attrNameLst>
                                          <p:attrName>ppt_w</p:attrName>
                                        </p:attrNameLst>
                                      </p:cBhvr>
                                      <p:tavLst>
                                        <p:tav tm="0">
                                          <p:val>
                                            <p:strVal val="#ppt_w*4"/>
                                          </p:val>
                                        </p:tav>
                                        <p:tav tm="100000">
                                          <p:val>
                                            <p:strVal val="#ppt_w"/>
                                          </p:val>
                                        </p:tav>
                                      </p:tavLst>
                                    </p:anim>
                                    <p:anim to="" calcmode="lin" valueType="num">
                                      <p:cBhvr>
                                        <p:cTn id="230" dur="500" fill="hold">
                                          <p:stCondLst>
                                            <p:cond delay="0"/>
                                          </p:stCondLst>
                                        </p:cTn>
                                        <p:tgtEl>
                                          <p:spTgt spid="7171"/>
                                        </p:tgtEl>
                                        <p:attrNameLst>
                                          <p:attrName>ppt_h</p:attrName>
                                        </p:attrNameLst>
                                      </p:cBhvr>
                                      <p:tavLst>
                                        <p:tav tm="0">
                                          <p:val>
                                            <p:strVal val="#ppt_h*4"/>
                                          </p:val>
                                        </p:tav>
                                        <p:tav tm="100000">
                                          <p:val>
                                            <p:strVal val="#ppt_h"/>
                                          </p:val>
                                        </p:tav>
                                      </p:tavLst>
                                    </p:anim>
                                  </p:childTnLst>
                                </p:cTn>
                              </p:par>
                              <p:par>
                                <p:cTn id="231" presetID="0" presetClass="entr" presetSubtype="0" fill="hold" grpId="0" nodeType="withEffect">
                                  <p:stCondLst>
                                    <p:cond delay="1000"/>
                                  </p:stCondLst>
                                  <p:childTnLst>
                                    <p:set>
                                      <p:cBhvr>
                                        <p:cTn id="232" dur="1" fill="hold">
                                          <p:stCondLst>
                                            <p:cond delay="0"/>
                                          </p:stCondLst>
                                        </p:cTn>
                                        <p:tgtEl>
                                          <p:spTgt spid="7172"/>
                                        </p:tgtEl>
                                        <p:attrNameLst>
                                          <p:attrName>style.visibility</p:attrName>
                                        </p:attrNameLst>
                                      </p:cBhvr>
                                      <p:to>
                                        <p:strVal val="visible"/>
                                      </p:to>
                                    </p:set>
                                    <p:animEffect transition="in" filter="dissolve">
                                      <p:cBhvr>
                                        <p:cTn id="233" dur="500">
                                          <p:stCondLst>
                                            <p:cond delay="0"/>
                                          </p:stCondLst>
                                        </p:cTn>
                                        <p:tgtEl>
                                          <p:spTgt spid="7172"/>
                                        </p:tgtEl>
                                      </p:cBhvr>
                                    </p:animEffect>
                                    <p:anim to="" calcmode="lin" valueType="num">
                                      <p:cBhvr>
                                        <p:cTn id="234" dur="500" fill="hold">
                                          <p:stCondLst>
                                            <p:cond delay="0"/>
                                          </p:stCondLst>
                                        </p:cTn>
                                        <p:tgtEl>
                                          <p:spTgt spid="7172"/>
                                        </p:tgtEl>
                                        <p:attrNameLst>
                                          <p:attrName>ppt_w</p:attrName>
                                        </p:attrNameLst>
                                      </p:cBhvr>
                                      <p:tavLst>
                                        <p:tav tm="0">
                                          <p:val>
                                            <p:strVal val="#ppt_w*4"/>
                                          </p:val>
                                        </p:tav>
                                        <p:tav tm="100000">
                                          <p:val>
                                            <p:strVal val="#ppt_w"/>
                                          </p:val>
                                        </p:tav>
                                      </p:tavLst>
                                    </p:anim>
                                    <p:anim to="" calcmode="lin" valueType="num">
                                      <p:cBhvr>
                                        <p:cTn id="235" dur="500" fill="hold">
                                          <p:stCondLst>
                                            <p:cond delay="0"/>
                                          </p:stCondLst>
                                        </p:cTn>
                                        <p:tgtEl>
                                          <p:spTgt spid="7172"/>
                                        </p:tgtEl>
                                        <p:attrNameLst>
                                          <p:attrName>ppt_h</p:attrName>
                                        </p:attrNameLst>
                                      </p:cBhvr>
                                      <p:tavLst>
                                        <p:tav tm="0">
                                          <p:val>
                                            <p:strVal val="#ppt_h*4"/>
                                          </p:val>
                                        </p:tav>
                                        <p:tav tm="100000">
                                          <p:val>
                                            <p:strVal val="#ppt_h"/>
                                          </p:val>
                                        </p:tav>
                                      </p:tavLst>
                                    </p:anim>
                                  </p:childTnLst>
                                </p:cTn>
                              </p:par>
                              <p:par>
                                <p:cTn id="236" presetID="2" presetClass="entr" presetSubtype="8" fill="hold" grpId="0" nodeType="withEffect">
                                  <p:stCondLst>
                                    <p:cond delay="1500"/>
                                  </p:stCondLst>
                                  <p:childTnLst>
                                    <p:set>
                                      <p:cBhvr>
                                        <p:cTn id="237" dur="1" fill="hold">
                                          <p:stCondLst>
                                            <p:cond delay="0"/>
                                          </p:stCondLst>
                                        </p:cTn>
                                        <p:tgtEl>
                                          <p:spTgt spid="7173"/>
                                        </p:tgtEl>
                                        <p:attrNameLst>
                                          <p:attrName>style.visibility</p:attrName>
                                        </p:attrNameLst>
                                      </p:cBhvr>
                                      <p:to>
                                        <p:strVal val="visible"/>
                                      </p:to>
                                    </p:set>
                                    <p:anim calcmode="lin" valueType="num">
                                      <p:cBhvr additive="base">
                                        <p:cTn id="238" dur="500" fill="hold"/>
                                        <p:tgtEl>
                                          <p:spTgt spid="7173"/>
                                        </p:tgtEl>
                                        <p:attrNameLst>
                                          <p:attrName>ppt_x</p:attrName>
                                        </p:attrNameLst>
                                      </p:cBhvr>
                                      <p:tavLst>
                                        <p:tav tm="0">
                                          <p:val>
                                            <p:strVal val="0-#ppt_w/2"/>
                                          </p:val>
                                        </p:tav>
                                        <p:tav tm="100000">
                                          <p:val>
                                            <p:strVal val="#ppt_x"/>
                                          </p:val>
                                        </p:tav>
                                      </p:tavLst>
                                    </p:anim>
                                    <p:anim calcmode="lin" valueType="num">
                                      <p:cBhvr additive="base">
                                        <p:cTn id="239" dur="500" fill="hold"/>
                                        <p:tgtEl>
                                          <p:spTgt spid="7173"/>
                                        </p:tgtEl>
                                        <p:attrNameLst>
                                          <p:attrName>ppt_y</p:attrName>
                                        </p:attrNameLst>
                                      </p:cBhvr>
                                      <p:tavLst>
                                        <p:tav tm="0">
                                          <p:val>
                                            <p:strVal val="#ppt_y"/>
                                          </p:val>
                                        </p:tav>
                                        <p:tav tm="100000">
                                          <p:val>
                                            <p:strVal val="#ppt_y"/>
                                          </p:val>
                                        </p:tav>
                                      </p:tavLst>
                                    </p:anim>
                                  </p:childTnLst>
                                </p:cTn>
                              </p:par>
                              <p:par>
                                <p:cTn id="240" presetID="22" presetClass="entr" presetSubtype="8" fill="hold" grpId="0" nodeType="withEffect">
                                  <p:stCondLst>
                                    <p:cond delay="1900"/>
                                  </p:stCondLst>
                                  <p:childTnLst>
                                    <p:set>
                                      <p:cBhvr>
                                        <p:cTn id="241" dur="1" fill="hold">
                                          <p:stCondLst>
                                            <p:cond delay="0"/>
                                          </p:stCondLst>
                                        </p:cTn>
                                        <p:tgtEl>
                                          <p:spTgt spid="30"/>
                                        </p:tgtEl>
                                        <p:attrNameLst>
                                          <p:attrName>style.visibility</p:attrName>
                                        </p:attrNameLst>
                                      </p:cBhvr>
                                      <p:to>
                                        <p:strVal val="visible"/>
                                      </p:to>
                                    </p:set>
                                    <p:animEffect transition="in" filter="wipe(left)">
                                      <p:cBhvr>
                                        <p:cTn id="2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4" grpId="0"/>
      <p:bldP spid="3074" grpId="1"/>
      <p:bldP spid="4" grpId="0" animBg="1"/>
      <p:bldP spid="5" grpId="0"/>
      <p:bldP spid="6" grpId="0"/>
      <p:bldP spid="7" grpId="0"/>
      <p:bldP spid="8" grpId="0"/>
      <p:bldP spid="9" grpId="0"/>
      <p:bldP spid="3" grpId="0"/>
      <p:bldP spid="3" grpId="1"/>
      <p:bldP spid="3"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29" grpId="0"/>
      <p:bldP spid="29" grpId="1"/>
      <p:bldP spid="30" grpId="0"/>
      <p:bldP spid="31" grpId="0"/>
      <p:bldP spid="7168" grpId="0"/>
      <p:bldP spid="7169" grpId="0"/>
      <p:bldP spid="7171" grpId="0"/>
      <p:bldP spid="7172" grpId="0"/>
      <p:bldP spid="7173"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4479</TotalTime>
  <Words>2072</Words>
  <Application>Microsoft Office PowerPoint</Application>
  <PresentationFormat>On-screen Show (4:3)</PresentationFormat>
  <Paragraphs>398</Paragraphs>
  <Slides>21</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Rockwell Extra Bold</vt:lpstr>
      <vt:lpstr>Stencil</vt:lpstr>
      <vt:lpstr>BlackChancery</vt:lpstr>
      <vt:lpstr>Default Design</vt:lpstr>
      <vt:lpstr>PowerPoint Presentation</vt:lpstr>
      <vt:lpstr>PowerPoint Presentation</vt:lpstr>
      <vt:lpstr>The idols of the nations are silver and gold, The work of men's hands.  They have mouths, but they do not speak; Eyes they have, but they do not see; They have ears, but they do not hear; Nor is there any breath in their mouths. Those who make them are like them; So is everyone who trusts in them. — Psalms 135:15-18 </vt:lpstr>
      <vt:lpstr>Woe to him who says to wood, 'Awake!' To silent stone, 'Arise! It shall teach!' Behold, it is overlaid with gold and silver, Yet in it there is no breath at all. — Habakkuk 2:19 </vt:lpstr>
      <vt:lpstr>Now they sin more and more, And have made for themselves molded images, Idols of their silver, according to their skill; All of it is the work of craftsmen. They say of them, "Let the men who sacrifice kiss the calves!" — Hosea 13:2 </vt:lpstr>
      <vt:lpstr>However every nation continued to make gods of its own, and put them in the shrines on the high places which the Samaritans had made, every nation in the cities where they dwelt. — 2nd  Kings 17:29 </vt:lpstr>
      <vt:lpstr>If we had forgotten the name of our God, Or stretched out our hands to a foreign god, Would  not God search this out? For He knows the secrets of the heart.      — Psalms 44:20-21 </vt:lpstr>
      <vt:lpstr>Thus says the LORD: "Cursed is the man who trusts in man And makes flesh his strength, Whose heart departs from the LORD.      — Jeremiah 17:5 </vt:lpstr>
      <vt:lpstr>"And now, Israel, what does the LORD your God require of you, but to fear the LORD your God, to walk in all His ways and to love Him, to serve the LORD your God with all your heart and with all your soul, and to keep the commandments of the LORD and His statutes which I command you today for your good? Indeed heaven and the highest heavens belong to the LORD your God, also the earth with all that is in it."      — Deuteronomy 10:12-14 </vt:lpstr>
      <vt:lpstr>He has made the earth by His power, He has established the world by His wisdom, And has stretched out the heavens at His discretion. When He utters His voice, There is a multitude of waters in the heavens: "And He causes the vapors to ascend from the ends of the earth. He makes lightning for the rain, He brings the wind out of His treasuries." — Jeremiah 10:12-13 </vt:lpstr>
      <vt:lpstr>Everyone is dull-hearted, without knowledge; Every metalsmith is put to shame by an image; For his molded image is falsehood, And there is no breath in them. They are futile, a work of errors; In the time of their punishment they shall perish. — Jeremiah 10:14-15 </vt:lpstr>
      <vt:lpstr>"Cast away from you all the transgressions which you have committed, and get yourselves       a new heart and a new spirit.     For why should you die, O house of Israel? For I have no pleasure    in the death of one who dies," says the Lord GOD. "Therefore turn and live!" — Ezekiel 18:31-32 </vt:lpstr>
      <vt:lpstr>"Say to them: 'As I live,' says the Lord GOD, 'I have no pleasure in the death of the wicked, but that the wicked turn from his way and live. Turn, turn from your evil ways! For why should you die, O house of Israel?' — Ezekiel 33:11 </vt:lpstr>
      <vt:lpstr>"Yet from the days of your fathers You have gone away from My ordinances And have not kept them. Return to Me, and I will return to you," Says the LORD of hosts. "But you said, 'In what way shall we return?' " — Malachi 3:7 </vt:lpstr>
      <vt:lpstr>"Therefore say to the house of Israel, 'Thus says the Lord GOD: "Repent, turn away from your idols, and turn your faces away from all your abominations."        — Ezekiel 14:6 </vt:lpstr>
      <vt:lpstr>Therefore put to death your members which are on the earth: fornication, uncleanness, passion, evil desire, and covetousness, which is idolatry. Because of these things the wrath of God is coming upon the sons of disobedience, in which you yourselves once walked when you lived in them. — Colossians 3:5-7</vt:lpstr>
      <vt:lpstr>But now you yourselves are to put  off all these: anger, wrath, malice, blasphemy, filthy language out of your mouth. Do not lie to one another, since you have put off        the old man with his deeds, and   have put on the new man who is renewed in knowledge according to the image of Him who created him, … — Colossians 3:8-10  </vt:lpstr>
      <vt:lpstr>PowerPoint Presentation</vt:lpstr>
      <vt:lpstr>PowerPoint Presentation</vt:lpstr>
      <vt:lpstr>PowerPoint Presentation</vt:lpstr>
      <vt:lpstr>Please visit  http://www.RonBert.com/idols.htm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305</cp:revision>
  <dcterms:created xsi:type="dcterms:W3CDTF">2014-04-12T23:55:49Z</dcterms:created>
  <dcterms:modified xsi:type="dcterms:W3CDTF">2023-01-07T20:27:45Z</dcterms:modified>
</cp:coreProperties>
</file>